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78" r:id="rId2"/>
    <p:sldId id="256" r:id="rId3"/>
    <p:sldId id="257" r:id="rId4"/>
    <p:sldId id="258" r:id="rId5"/>
    <p:sldId id="259" r:id="rId6"/>
    <p:sldId id="260" r:id="rId7"/>
    <p:sldId id="275" r:id="rId8"/>
    <p:sldId id="276"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5" d="100"/>
          <a:sy n="75" d="100"/>
        </p:scale>
        <p:origin x="498" y="5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B04449-4A8B-4D30-A5A9-BC1CDCAC82B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5A15C3F3-FF12-43AB-A584-7014927EDF6D}">
      <dgm:prSet/>
      <dgm:spPr/>
      <dgm:t>
        <a:bodyPr/>
        <a:lstStyle/>
        <a:p>
          <a:pPr rtl="0"/>
          <a:r>
            <a:rPr lang="en-US" dirty="0" smtClean="0"/>
            <a:t>President (Vishnu Tirumala) </a:t>
          </a:r>
          <a:endParaRPr lang="en-US" dirty="0"/>
        </a:p>
      </dgm:t>
    </dgm:pt>
    <dgm:pt modelId="{6D9D0836-D66A-4630-8DCE-CF39902A51B8}" type="parTrans" cxnId="{4E1ED9B6-C70C-4468-AE14-9E01A5CBD9A6}">
      <dgm:prSet/>
      <dgm:spPr/>
      <dgm:t>
        <a:bodyPr/>
        <a:lstStyle/>
        <a:p>
          <a:endParaRPr lang="en-US"/>
        </a:p>
      </dgm:t>
    </dgm:pt>
    <dgm:pt modelId="{1DDF7AB3-C993-435D-91BE-AA7B36B1491D}" type="sibTrans" cxnId="{4E1ED9B6-C70C-4468-AE14-9E01A5CBD9A6}">
      <dgm:prSet/>
      <dgm:spPr/>
      <dgm:t>
        <a:bodyPr/>
        <a:lstStyle/>
        <a:p>
          <a:endParaRPr lang="en-US"/>
        </a:p>
      </dgm:t>
    </dgm:pt>
    <dgm:pt modelId="{E7D80972-DA20-44C8-875F-FE3BAB469142}">
      <dgm:prSet/>
      <dgm:spPr/>
      <dgm:t>
        <a:bodyPr/>
        <a:lstStyle/>
        <a:p>
          <a:pPr rtl="0"/>
          <a:r>
            <a:rPr lang="en-US" smtClean="0"/>
            <a:t>Executive Vice President (Sarah Love) </a:t>
          </a:r>
          <a:endParaRPr lang="en-US"/>
        </a:p>
      </dgm:t>
    </dgm:pt>
    <dgm:pt modelId="{8571297D-A90B-4ADF-B356-427EE2B6D198}" type="parTrans" cxnId="{E17B033A-9661-4E97-907A-0C6C879B4474}">
      <dgm:prSet/>
      <dgm:spPr/>
      <dgm:t>
        <a:bodyPr/>
        <a:lstStyle/>
        <a:p>
          <a:endParaRPr lang="en-US"/>
        </a:p>
      </dgm:t>
    </dgm:pt>
    <dgm:pt modelId="{D141A346-5D04-4DD4-9A5E-F2C321E7D500}" type="sibTrans" cxnId="{E17B033A-9661-4E97-907A-0C6C879B4474}">
      <dgm:prSet/>
      <dgm:spPr/>
      <dgm:t>
        <a:bodyPr/>
        <a:lstStyle/>
        <a:p>
          <a:endParaRPr lang="en-US"/>
        </a:p>
      </dgm:t>
    </dgm:pt>
    <dgm:pt modelId="{446697C2-D021-4C0E-99B0-F7779AC27237}">
      <dgm:prSet/>
      <dgm:spPr/>
      <dgm:t>
        <a:bodyPr/>
        <a:lstStyle/>
        <a:p>
          <a:pPr rtl="0"/>
          <a:r>
            <a:rPr lang="en-US" smtClean="0"/>
            <a:t>Arts and Sciences</a:t>
          </a:r>
          <a:endParaRPr lang="en-US"/>
        </a:p>
      </dgm:t>
    </dgm:pt>
    <dgm:pt modelId="{F2980C93-72E1-4BBC-BEDA-FF572597625A}" type="parTrans" cxnId="{53996AEE-9779-4DDE-8014-BA15B7B9500A}">
      <dgm:prSet/>
      <dgm:spPr/>
      <dgm:t>
        <a:bodyPr/>
        <a:lstStyle/>
        <a:p>
          <a:endParaRPr lang="en-US"/>
        </a:p>
      </dgm:t>
    </dgm:pt>
    <dgm:pt modelId="{18656F29-6E49-451A-9316-A705855310F7}" type="sibTrans" cxnId="{53996AEE-9779-4DDE-8014-BA15B7B9500A}">
      <dgm:prSet/>
      <dgm:spPr/>
      <dgm:t>
        <a:bodyPr/>
        <a:lstStyle/>
        <a:p>
          <a:endParaRPr lang="en-US"/>
        </a:p>
      </dgm:t>
    </dgm:pt>
    <dgm:pt modelId="{7C56A6F6-C33A-4F36-AA0D-4FB5A8756DD7}">
      <dgm:prSet/>
      <dgm:spPr/>
      <dgm:t>
        <a:bodyPr/>
        <a:lstStyle/>
        <a:p>
          <a:pPr rtl="0"/>
          <a:r>
            <a:rPr lang="en-US" smtClean="0"/>
            <a:t>Business</a:t>
          </a:r>
          <a:endParaRPr lang="en-US"/>
        </a:p>
      </dgm:t>
    </dgm:pt>
    <dgm:pt modelId="{46814F44-C4A5-4F39-BF58-29F428526779}" type="parTrans" cxnId="{62318A19-8A48-4CC6-8ADA-37699BC26278}">
      <dgm:prSet/>
      <dgm:spPr/>
      <dgm:t>
        <a:bodyPr/>
        <a:lstStyle/>
        <a:p>
          <a:endParaRPr lang="en-US"/>
        </a:p>
      </dgm:t>
    </dgm:pt>
    <dgm:pt modelId="{7755EC7F-238E-4D62-8F78-B35C50378BA5}" type="sibTrans" cxnId="{62318A19-8A48-4CC6-8ADA-37699BC26278}">
      <dgm:prSet/>
      <dgm:spPr/>
      <dgm:t>
        <a:bodyPr/>
        <a:lstStyle/>
        <a:p>
          <a:endParaRPr lang="en-US"/>
        </a:p>
      </dgm:t>
    </dgm:pt>
    <dgm:pt modelId="{7662889E-9C5C-4248-AE02-72BACB4FC42E}">
      <dgm:prSet/>
      <dgm:spPr/>
      <dgm:t>
        <a:bodyPr/>
        <a:lstStyle/>
        <a:p>
          <a:pPr rtl="0"/>
          <a:r>
            <a:rPr lang="en-US" smtClean="0"/>
            <a:t>Education</a:t>
          </a:r>
          <a:endParaRPr lang="en-US"/>
        </a:p>
      </dgm:t>
    </dgm:pt>
    <dgm:pt modelId="{C44B0268-38E0-4930-A975-87EBAB9AC62D}" type="parTrans" cxnId="{B40C90CF-450D-4AF9-A16C-BD7DA67FF4B3}">
      <dgm:prSet/>
      <dgm:spPr/>
      <dgm:t>
        <a:bodyPr/>
        <a:lstStyle/>
        <a:p>
          <a:endParaRPr lang="en-US"/>
        </a:p>
      </dgm:t>
    </dgm:pt>
    <dgm:pt modelId="{985A83F9-E962-4AA3-A313-DCCFEB5A8C7A}" type="sibTrans" cxnId="{B40C90CF-450D-4AF9-A16C-BD7DA67FF4B3}">
      <dgm:prSet/>
      <dgm:spPr/>
      <dgm:t>
        <a:bodyPr/>
        <a:lstStyle/>
        <a:p>
          <a:endParaRPr lang="en-US"/>
        </a:p>
      </dgm:t>
    </dgm:pt>
    <dgm:pt modelId="{517438E8-B2CA-4B2F-A900-6FBBC7175B0B}">
      <dgm:prSet/>
      <dgm:spPr/>
      <dgm:t>
        <a:bodyPr/>
        <a:lstStyle/>
        <a:p>
          <a:pPr rtl="0"/>
          <a:r>
            <a:rPr lang="en-US" smtClean="0"/>
            <a:t>Music</a:t>
          </a:r>
          <a:endParaRPr lang="en-US"/>
        </a:p>
      </dgm:t>
    </dgm:pt>
    <dgm:pt modelId="{ADF3F848-298D-4C10-89C0-0E7C4EBE83DF}" type="parTrans" cxnId="{DD278429-7EA2-4F8A-B2B9-DD3031E33FA2}">
      <dgm:prSet/>
      <dgm:spPr/>
      <dgm:t>
        <a:bodyPr/>
        <a:lstStyle/>
        <a:p>
          <a:endParaRPr lang="en-US"/>
        </a:p>
      </dgm:t>
    </dgm:pt>
    <dgm:pt modelId="{3366EEFE-B0A9-46F7-8720-FE9D85F01C94}" type="sibTrans" cxnId="{DD278429-7EA2-4F8A-B2B9-DD3031E33FA2}">
      <dgm:prSet/>
      <dgm:spPr/>
      <dgm:t>
        <a:bodyPr/>
        <a:lstStyle/>
        <a:p>
          <a:endParaRPr lang="en-US"/>
        </a:p>
      </dgm:t>
    </dgm:pt>
    <dgm:pt modelId="{553782F5-31B0-43F3-AF2B-82A71219BF78}">
      <dgm:prSet/>
      <dgm:spPr/>
      <dgm:t>
        <a:bodyPr/>
        <a:lstStyle/>
        <a:p>
          <a:pPr rtl="0"/>
          <a:r>
            <a:rPr lang="en-US" smtClean="0"/>
            <a:t>Graduate School</a:t>
          </a:r>
          <a:endParaRPr lang="en-US"/>
        </a:p>
      </dgm:t>
    </dgm:pt>
    <dgm:pt modelId="{E7D399EA-3C59-4698-9B3F-023CE7C4A1C0}" type="parTrans" cxnId="{D7CE6B3F-E827-4B12-8C03-A3422883C878}">
      <dgm:prSet/>
      <dgm:spPr/>
      <dgm:t>
        <a:bodyPr/>
        <a:lstStyle/>
        <a:p>
          <a:endParaRPr lang="en-US"/>
        </a:p>
      </dgm:t>
    </dgm:pt>
    <dgm:pt modelId="{3F45D7BB-41D4-4231-A07E-7B5A4453397F}" type="sibTrans" cxnId="{D7CE6B3F-E827-4B12-8C03-A3422883C878}">
      <dgm:prSet/>
      <dgm:spPr/>
      <dgm:t>
        <a:bodyPr/>
        <a:lstStyle/>
        <a:p>
          <a:endParaRPr lang="en-US"/>
        </a:p>
      </dgm:t>
    </dgm:pt>
    <dgm:pt modelId="{0BAEDF06-9C97-41E8-A74E-FE62FB50ADE8}">
      <dgm:prSet/>
      <dgm:spPr/>
      <dgm:t>
        <a:bodyPr/>
        <a:lstStyle/>
        <a:p>
          <a:pPr rtl="0"/>
          <a:r>
            <a:rPr lang="en-US" smtClean="0"/>
            <a:t>External Vice President (Kelsey Kaht)</a:t>
          </a:r>
          <a:endParaRPr lang="en-US"/>
        </a:p>
      </dgm:t>
    </dgm:pt>
    <dgm:pt modelId="{51C47A29-D0C0-44D9-8882-A16342585E4E}" type="parTrans" cxnId="{F2B4DF06-91EB-44B9-BB42-2DD07E933CAA}">
      <dgm:prSet/>
      <dgm:spPr/>
      <dgm:t>
        <a:bodyPr/>
        <a:lstStyle/>
        <a:p>
          <a:endParaRPr lang="en-US"/>
        </a:p>
      </dgm:t>
    </dgm:pt>
    <dgm:pt modelId="{E86840ED-771A-4E75-B09B-FB8EA51E4EE5}" type="sibTrans" cxnId="{F2B4DF06-91EB-44B9-BB42-2DD07E933CAA}">
      <dgm:prSet/>
      <dgm:spPr/>
      <dgm:t>
        <a:bodyPr/>
        <a:lstStyle/>
        <a:p>
          <a:endParaRPr lang="en-US"/>
        </a:p>
      </dgm:t>
    </dgm:pt>
    <dgm:pt modelId="{D712B5AE-96AB-4F7C-92FE-95C1C8632C48}">
      <dgm:prSet/>
      <dgm:spPr/>
      <dgm:t>
        <a:bodyPr/>
        <a:lstStyle/>
        <a:p>
          <a:pPr rtl="0"/>
          <a:r>
            <a:rPr lang="en-US" smtClean="0"/>
            <a:t>Internal Vice President (Luis Cardona)</a:t>
          </a:r>
          <a:endParaRPr lang="en-US"/>
        </a:p>
      </dgm:t>
    </dgm:pt>
    <dgm:pt modelId="{F5020498-EEEA-4E71-B17B-8916DE432474}" type="parTrans" cxnId="{519BB17F-0B0C-40E4-80E5-F148F037DE32}">
      <dgm:prSet/>
      <dgm:spPr/>
      <dgm:t>
        <a:bodyPr/>
        <a:lstStyle/>
        <a:p>
          <a:endParaRPr lang="en-US"/>
        </a:p>
      </dgm:t>
    </dgm:pt>
    <dgm:pt modelId="{E7CF23CA-9AC3-4C81-B253-FD7481888F9E}" type="sibTrans" cxnId="{519BB17F-0B0C-40E4-80E5-F148F037DE32}">
      <dgm:prSet/>
      <dgm:spPr/>
      <dgm:t>
        <a:bodyPr/>
        <a:lstStyle/>
        <a:p>
          <a:endParaRPr lang="en-US"/>
        </a:p>
      </dgm:t>
    </dgm:pt>
    <dgm:pt modelId="{DB9B0AF1-72B3-4473-AC1D-A93A7031D3E3}">
      <dgm:prSet/>
      <dgm:spPr/>
      <dgm:t>
        <a:bodyPr/>
        <a:lstStyle/>
        <a:p>
          <a:pPr rtl="0"/>
          <a:r>
            <a:rPr lang="en-US" dirty="0" smtClean="0"/>
            <a:t>Director of Communications (</a:t>
          </a:r>
          <a:r>
            <a:rPr lang="en-US" dirty="0" err="1" smtClean="0"/>
            <a:t>Jakia</a:t>
          </a:r>
          <a:r>
            <a:rPr lang="en-US" dirty="0" smtClean="0"/>
            <a:t> Marie)</a:t>
          </a:r>
          <a:endParaRPr lang="en-US" dirty="0"/>
        </a:p>
      </dgm:t>
    </dgm:pt>
    <dgm:pt modelId="{3525D120-FDB4-4C8C-91D2-557CE14C071C}" type="parTrans" cxnId="{86453552-D927-4EF0-85EE-B64B48D4B858}">
      <dgm:prSet/>
      <dgm:spPr/>
      <dgm:t>
        <a:bodyPr/>
        <a:lstStyle/>
        <a:p>
          <a:endParaRPr lang="en-US"/>
        </a:p>
      </dgm:t>
    </dgm:pt>
    <dgm:pt modelId="{7A20DE6A-71E8-474D-A283-84691835F037}" type="sibTrans" cxnId="{86453552-D927-4EF0-85EE-B64B48D4B858}">
      <dgm:prSet/>
      <dgm:spPr/>
      <dgm:t>
        <a:bodyPr/>
        <a:lstStyle/>
        <a:p>
          <a:endParaRPr lang="en-US"/>
        </a:p>
      </dgm:t>
    </dgm:pt>
    <dgm:pt modelId="{399FF1CC-2EE6-47AE-87FD-9BA1181903DA}">
      <dgm:prSet/>
      <dgm:spPr/>
      <dgm:t>
        <a:bodyPr/>
        <a:lstStyle/>
        <a:p>
          <a:pPr rtl="0"/>
          <a:r>
            <a:rPr lang="en-US" dirty="0" smtClean="0"/>
            <a:t>President (Lily Assgari)</a:t>
          </a:r>
          <a:endParaRPr lang="en-US" dirty="0"/>
        </a:p>
      </dgm:t>
    </dgm:pt>
    <dgm:pt modelId="{DD991CD9-6005-4AAF-8CD1-19A234B7FA7A}" type="parTrans" cxnId="{385B5DFA-451E-4CE2-B0E2-80015F15EBA3}">
      <dgm:prSet/>
      <dgm:spPr/>
      <dgm:t>
        <a:bodyPr/>
        <a:lstStyle/>
        <a:p>
          <a:endParaRPr lang="en-US"/>
        </a:p>
      </dgm:t>
    </dgm:pt>
    <dgm:pt modelId="{9CBCFE1B-C415-43F2-A5DA-D5EB1BE40AAD}" type="sibTrans" cxnId="{385B5DFA-451E-4CE2-B0E2-80015F15EBA3}">
      <dgm:prSet/>
      <dgm:spPr/>
      <dgm:t>
        <a:bodyPr/>
        <a:lstStyle/>
        <a:p>
          <a:endParaRPr lang="en-US"/>
        </a:p>
      </dgm:t>
    </dgm:pt>
    <dgm:pt modelId="{FFFF0D70-1079-4032-AD04-6A133F2C831F}">
      <dgm:prSet/>
      <dgm:spPr/>
      <dgm:t>
        <a:bodyPr/>
        <a:lstStyle/>
        <a:p>
          <a:pPr rtl="0"/>
          <a:r>
            <a:rPr lang="en-US" smtClean="0"/>
            <a:t>Arts and Sciences</a:t>
          </a:r>
          <a:endParaRPr lang="en-US"/>
        </a:p>
      </dgm:t>
    </dgm:pt>
    <dgm:pt modelId="{729CB49F-BD9A-496D-B021-986B919AD1B0}" type="parTrans" cxnId="{8E5AD1FA-0A76-4FC8-97A5-438F97E76662}">
      <dgm:prSet/>
      <dgm:spPr/>
      <dgm:t>
        <a:bodyPr/>
        <a:lstStyle/>
        <a:p>
          <a:endParaRPr lang="en-US"/>
        </a:p>
      </dgm:t>
    </dgm:pt>
    <dgm:pt modelId="{55856AA5-93BE-4FFA-A8B7-9547C7BD4E68}" type="sibTrans" cxnId="{8E5AD1FA-0A76-4FC8-97A5-438F97E76662}">
      <dgm:prSet/>
      <dgm:spPr/>
      <dgm:t>
        <a:bodyPr/>
        <a:lstStyle/>
        <a:p>
          <a:endParaRPr lang="en-US"/>
        </a:p>
      </dgm:t>
    </dgm:pt>
    <dgm:pt modelId="{681D3FFD-731C-416D-95E1-F0FAB3840BE0}">
      <dgm:prSet/>
      <dgm:spPr/>
      <dgm:t>
        <a:bodyPr/>
        <a:lstStyle/>
        <a:p>
          <a:pPr rtl="0"/>
          <a:r>
            <a:rPr lang="en-US" smtClean="0"/>
            <a:t>Business</a:t>
          </a:r>
          <a:endParaRPr lang="en-US"/>
        </a:p>
      </dgm:t>
    </dgm:pt>
    <dgm:pt modelId="{838A8B4A-907E-4799-9B90-ED1992B97BA7}" type="parTrans" cxnId="{3622FEB5-EAA6-496D-BDF2-991E3F08CD52}">
      <dgm:prSet/>
      <dgm:spPr/>
      <dgm:t>
        <a:bodyPr/>
        <a:lstStyle/>
        <a:p>
          <a:endParaRPr lang="en-US"/>
        </a:p>
      </dgm:t>
    </dgm:pt>
    <dgm:pt modelId="{065A03C0-6D55-4BAE-91BA-D52EE4E8BE55}" type="sibTrans" cxnId="{3622FEB5-EAA6-496D-BDF2-991E3F08CD52}">
      <dgm:prSet/>
      <dgm:spPr/>
      <dgm:t>
        <a:bodyPr/>
        <a:lstStyle/>
        <a:p>
          <a:endParaRPr lang="en-US"/>
        </a:p>
      </dgm:t>
    </dgm:pt>
    <dgm:pt modelId="{ACA54407-AE6B-4485-9CC4-BAFCFB8ECBDA}">
      <dgm:prSet/>
      <dgm:spPr/>
      <dgm:t>
        <a:bodyPr/>
        <a:lstStyle/>
        <a:p>
          <a:pPr rtl="0"/>
          <a:r>
            <a:rPr lang="en-US" smtClean="0"/>
            <a:t>Education</a:t>
          </a:r>
          <a:endParaRPr lang="en-US"/>
        </a:p>
      </dgm:t>
    </dgm:pt>
    <dgm:pt modelId="{8788705E-72A2-4D35-96D6-162BB5D54A31}" type="parTrans" cxnId="{FEBA00DC-4DA5-41C0-BF2A-7622225376EF}">
      <dgm:prSet/>
      <dgm:spPr/>
      <dgm:t>
        <a:bodyPr/>
        <a:lstStyle/>
        <a:p>
          <a:endParaRPr lang="en-US"/>
        </a:p>
      </dgm:t>
    </dgm:pt>
    <dgm:pt modelId="{E5454BB5-BD48-40DD-9681-E47B41DBAFCD}" type="sibTrans" cxnId="{FEBA00DC-4DA5-41C0-BF2A-7622225376EF}">
      <dgm:prSet/>
      <dgm:spPr/>
      <dgm:t>
        <a:bodyPr/>
        <a:lstStyle/>
        <a:p>
          <a:endParaRPr lang="en-US"/>
        </a:p>
      </dgm:t>
    </dgm:pt>
    <dgm:pt modelId="{C1749E5F-8507-464E-BD54-9BFCDF284639}">
      <dgm:prSet/>
      <dgm:spPr/>
      <dgm:t>
        <a:bodyPr/>
        <a:lstStyle/>
        <a:p>
          <a:pPr rtl="0"/>
          <a:r>
            <a:rPr lang="en-US" smtClean="0"/>
            <a:t>Dental</a:t>
          </a:r>
          <a:endParaRPr lang="en-US"/>
        </a:p>
      </dgm:t>
    </dgm:pt>
    <dgm:pt modelId="{7117914B-9DF4-4B31-95B4-80EF55D63128}" type="parTrans" cxnId="{B76449D3-AF64-4E94-A716-0574D842745F}">
      <dgm:prSet/>
      <dgm:spPr/>
      <dgm:t>
        <a:bodyPr/>
        <a:lstStyle/>
        <a:p>
          <a:endParaRPr lang="en-US"/>
        </a:p>
      </dgm:t>
    </dgm:pt>
    <dgm:pt modelId="{F76756DE-E5B3-404B-9A62-6D1288AB9B91}" type="sibTrans" cxnId="{B76449D3-AF64-4E94-A716-0574D842745F}">
      <dgm:prSet/>
      <dgm:spPr/>
      <dgm:t>
        <a:bodyPr/>
        <a:lstStyle/>
        <a:p>
          <a:endParaRPr lang="en-US"/>
        </a:p>
      </dgm:t>
    </dgm:pt>
    <dgm:pt modelId="{68D1FC48-D79B-41BF-92A1-39BDD7ACEF12}">
      <dgm:prSet/>
      <dgm:spPr/>
      <dgm:t>
        <a:bodyPr/>
        <a:lstStyle/>
        <a:p>
          <a:pPr rtl="0"/>
          <a:r>
            <a:rPr lang="en-US" smtClean="0"/>
            <a:t>Kent School</a:t>
          </a:r>
          <a:endParaRPr lang="en-US"/>
        </a:p>
      </dgm:t>
    </dgm:pt>
    <dgm:pt modelId="{691CB100-AD32-4364-9DD8-41DA9A2B7FD2}" type="parTrans" cxnId="{1CC4CDB0-52DD-4FA9-9D88-703788AE6001}">
      <dgm:prSet/>
      <dgm:spPr/>
      <dgm:t>
        <a:bodyPr/>
        <a:lstStyle/>
        <a:p>
          <a:endParaRPr lang="en-US"/>
        </a:p>
      </dgm:t>
    </dgm:pt>
    <dgm:pt modelId="{FE9915B9-C2FA-440F-AFD4-0135A25BAFA8}" type="sibTrans" cxnId="{1CC4CDB0-52DD-4FA9-9D88-703788AE6001}">
      <dgm:prSet/>
      <dgm:spPr/>
      <dgm:t>
        <a:bodyPr/>
        <a:lstStyle/>
        <a:p>
          <a:endParaRPr lang="en-US"/>
        </a:p>
      </dgm:t>
    </dgm:pt>
    <dgm:pt modelId="{129086FE-A750-4090-A74C-8A4CC6CC65FF}">
      <dgm:prSet/>
      <dgm:spPr/>
      <dgm:t>
        <a:bodyPr/>
        <a:lstStyle/>
        <a:p>
          <a:pPr rtl="0"/>
          <a:r>
            <a:rPr lang="en-US" smtClean="0"/>
            <a:t>Medicine</a:t>
          </a:r>
          <a:endParaRPr lang="en-US"/>
        </a:p>
      </dgm:t>
    </dgm:pt>
    <dgm:pt modelId="{7778930E-C2F9-454F-8A98-3A6BA8A7758D}" type="parTrans" cxnId="{0745A4F7-0A2D-4990-90EB-94D2DC8E7722}">
      <dgm:prSet/>
      <dgm:spPr/>
      <dgm:t>
        <a:bodyPr/>
        <a:lstStyle/>
        <a:p>
          <a:endParaRPr lang="en-US"/>
        </a:p>
      </dgm:t>
    </dgm:pt>
    <dgm:pt modelId="{F8634F03-ED8D-4010-9C28-1801FA880A97}" type="sibTrans" cxnId="{0745A4F7-0A2D-4990-90EB-94D2DC8E7722}">
      <dgm:prSet/>
      <dgm:spPr/>
      <dgm:t>
        <a:bodyPr/>
        <a:lstStyle/>
        <a:p>
          <a:endParaRPr lang="en-US"/>
        </a:p>
      </dgm:t>
    </dgm:pt>
    <dgm:pt modelId="{A0BCDC7E-994C-4CD9-9A6F-B68085205F3C}">
      <dgm:prSet/>
      <dgm:spPr/>
      <dgm:t>
        <a:bodyPr/>
        <a:lstStyle/>
        <a:p>
          <a:pPr rtl="0"/>
          <a:r>
            <a:rPr lang="en-US" smtClean="0"/>
            <a:t>Nursing</a:t>
          </a:r>
          <a:endParaRPr lang="en-US"/>
        </a:p>
      </dgm:t>
    </dgm:pt>
    <dgm:pt modelId="{253426F2-1352-44E9-8BC6-4BBC36F5F2AD}" type="parTrans" cxnId="{87C350DA-3031-4148-AB8D-61A5024DE85A}">
      <dgm:prSet/>
      <dgm:spPr/>
      <dgm:t>
        <a:bodyPr/>
        <a:lstStyle/>
        <a:p>
          <a:endParaRPr lang="en-US"/>
        </a:p>
      </dgm:t>
    </dgm:pt>
    <dgm:pt modelId="{932B92AD-BA56-4230-9BE4-C92BFAB510D1}" type="sibTrans" cxnId="{87C350DA-3031-4148-AB8D-61A5024DE85A}">
      <dgm:prSet/>
      <dgm:spPr/>
      <dgm:t>
        <a:bodyPr/>
        <a:lstStyle/>
        <a:p>
          <a:endParaRPr lang="en-US"/>
        </a:p>
      </dgm:t>
    </dgm:pt>
    <dgm:pt modelId="{EC8577C7-B53A-4643-8B3D-07D25F0B77B1}">
      <dgm:prSet/>
      <dgm:spPr/>
      <dgm:t>
        <a:bodyPr/>
        <a:lstStyle/>
        <a:p>
          <a:pPr rtl="0"/>
          <a:r>
            <a:rPr lang="en-US" smtClean="0"/>
            <a:t>SIGS</a:t>
          </a:r>
          <a:endParaRPr lang="en-US"/>
        </a:p>
      </dgm:t>
    </dgm:pt>
    <dgm:pt modelId="{4044DF9E-20FB-4CA8-A822-71DC0389C463}" type="parTrans" cxnId="{5A2E228B-0137-416B-8E66-3AECAD54197B}">
      <dgm:prSet/>
      <dgm:spPr/>
      <dgm:t>
        <a:bodyPr/>
        <a:lstStyle/>
        <a:p>
          <a:endParaRPr lang="en-US"/>
        </a:p>
      </dgm:t>
    </dgm:pt>
    <dgm:pt modelId="{7E145A4F-89D6-4C6D-9E00-25636DC63439}" type="sibTrans" cxnId="{5A2E228B-0137-416B-8E66-3AECAD54197B}">
      <dgm:prSet/>
      <dgm:spPr/>
      <dgm:t>
        <a:bodyPr/>
        <a:lstStyle/>
        <a:p>
          <a:endParaRPr lang="en-US"/>
        </a:p>
      </dgm:t>
    </dgm:pt>
    <dgm:pt modelId="{0B3C0226-C5E9-497F-B49F-C724F25D414E}">
      <dgm:prSet/>
      <dgm:spPr/>
      <dgm:t>
        <a:bodyPr/>
        <a:lstStyle/>
        <a:p>
          <a:pPr rtl="0"/>
          <a:r>
            <a:rPr lang="en-US" smtClean="0"/>
            <a:t>Music</a:t>
          </a:r>
          <a:endParaRPr lang="en-US"/>
        </a:p>
      </dgm:t>
    </dgm:pt>
    <dgm:pt modelId="{08DBC050-30AB-474C-8824-499AE632E843}" type="parTrans" cxnId="{032FE746-682D-4E83-AEE1-593B61F28997}">
      <dgm:prSet/>
      <dgm:spPr/>
      <dgm:t>
        <a:bodyPr/>
        <a:lstStyle/>
        <a:p>
          <a:endParaRPr lang="en-US"/>
        </a:p>
      </dgm:t>
    </dgm:pt>
    <dgm:pt modelId="{4B38ADD7-171C-409D-A573-18156127CA31}" type="sibTrans" cxnId="{032FE746-682D-4E83-AEE1-593B61F28997}">
      <dgm:prSet/>
      <dgm:spPr/>
      <dgm:t>
        <a:bodyPr/>
        <a:lstStyle/>
        <a:p>
          <a:endParaRPr lang="en-US"/>
        </a:p>
      </dgm:t>
    </dgm:pt>
    <dgm:pt modelId="{60167528-3A06-49CD-8A09-F0BB9DAD6BA1}">
      <dgm:prSet/>
      <dgm:spPr/>
      <dgm:t>
        <a:bodyPr/>
        <a:lstStyle/>
        <a:p>
          <a:pPr rtl="0"/>
          <a:r>
            <a:rPr lang="en-US" smtClean="0"/>
            <a:t>Public Health</a:t>
          </a:r>
          <a:endParaRPr lang="en-US"/>
        </a:p>
      </dgm:t>
    </dgm:pt>
    <dgm:pt modelId="{1E521352-5A69-4D83-944E-7AEF0B130CDE}" type="parTrans" cxnId="{CFA32402-8A2F-4731-AA57-78973ABF1047}">
      <dgm:prSet/>
      <dgm:spPr/>
      <dgm:t>
        <a:bodyPr/>
        <a:lstStyle/>
        <a:p>
          <a:endParaRPr lang="en-US"/>
        </a:p>
      </dgm:t>
    </dgm:pt>
    <dgm:pt modelId="{8930386A-619F-411F-AA91-FD5430532BA5}" type="sibTrans" cxnId="{CFA32402-8A2F-4731-AA57-78973ABF1047}">
      <dgm:prSet/>
      <dgm:spPr/>
      <dgm:t>
        <a:bodyPr/>
        <a:lstStyle/>
        <a:p>
          <a:endParaRPr lang="en-US"/>
        </a:p>
      </dgm:t>
    </dgm:pt>
    <dgm:pt modelId="{B5B008BC-AED8-47A7-A1CF-D3EC462570EC}">
      <dgm:prSet/>
      <dgm:spPr/>
      <dgm:t>
        <a:bodyPr/>
        <a:lstStyle/>
        <a:p>
          <a:pPr rtl="0"/>
          <a:r>
            <a:rPr lang="en-US" smtClean="0"/>
            <a:t>Speed School</a:t>
          </a:r>
          <a:endParaRPr lang="en-US"/>
        </a:p>
      </dgm:t>
    </dgm:pt>
    <dgm:pt modelId="{36B9E7C7-627D-4A27-ACBC-DD7A20DF31C4}" type="parTrans" cxnId="{E38E2FBD-E948-4447-A07A-F06C4123D18B}">
      <dgm:prSet/>
      <dgm:spPr/>
      <dgm:t>
        <a:bodyPr/>
        <a:lstStyle/>
        <a:p>
          <a:endParaRPr lang="en-US"/>
        </a:p>
      </dgm:t>
    </dgm:pt>
    <dgm:pt modelId="{60ABFCE3-FB42-441C-8161-9B097FEC69A8}" type="sibTrans" cxnId="{E38E2FBD-E948-4447-A07A-F06C4123D18B}">
      <dgm:prSet/>
      <dgm:spPr/>
      <dgm:t>
        <a:bodyPr/>
        <a:lstStyle/>
        <a:p>
          <a:endParaRPr lang="en-US"/>
        </a:p>
      </dgm:t>
    </dgm:pt>
    <dgm:pt modelId="{E0FBD398-987A-41BC-8465-633DF936871E}">
      <dgm:prSet/>
      <dgm:spPr/>
      <dgm:t>
        <a:bodyPr/>
        <a:lstStyle/>
        <a:p>
          <a:pPr rtl="0"/>
          <a:r>
            <a:rPr lang="en-US" dirty="0" smtClean="0"/>
            <a:t>Director of Finance (</a:t>
          </a:r>
          <a:r>
            <a:rPr lang="en-US" dirty="0" err="1" smtClean="0"/>
            <a:t>Pegah</a:t>
          </a:r>
          <a:r>
            <a:rPr lang="en-US" dirty="0" smtClean="0"/>
            <a:t> </a:t>
          </a:r>
          <a:r>
            <a:rPr lang="en-US" dirty="0" err="1" smtClean="0"/>
            <a:t>Sagheb</a:t>
          </a:r>
          <a:r>
            <a:rPr lang="en-US" dirty="0" smtClean="0"/>
            <a:t>)</a:t>
          </a:r>
          <a:endParaRPr lang="en-US" dirty="0"/>
        </a:p>
      </dgm:t>
    </dgm:pt>
    <dgm:pt modelId="{0AF5CD5B-D73C-43ED-B890-E628D9FE9E2A}" type="parTrans" cxnId="{E0BB9444-64EC-47A9-AB69-3BAE7B7A3A7D}">
      <dgm:prSet/>
      <dgm:spPr/>
      <dgm:t>
        <a:bodyPr/>
        <a:lstStyle/>
        <a:p>
          <a:endParaRPr lang="en-US"/>
        </a:p>
      </dgm:t>
    </dgm:pt>
    <dgm:pt modelId="{6611848E-C0E4-457F-AF11-BF14CC378DF4}" type="sibTrans" cxnId="{E0BB9444-64EC-47A9-AB69-3BAE7B7A3A7D}">
      <dgm:prSet/>
      <dgm:spPr/>
      <dgm:t>
        <a:bodyPr/>
        <a:lstStyle/>
        <a:p>
          <a:endParaRPr lang="en-US"/>
        </a:p>
      </dgm:t>
    </dgm:pt>
    <dgm:pt modelId="{2D9B44A4-9658-413D-90EF-B2E902B49A49}">
      <dgm:prSet/>
      <dgm:spPr/>
      <dgm:t>
        <a:bodyPr/>
        <a:lstStyle/>
        <a:p>
          <a:pPr rtl="0"/>
          <a:r>
            <a:rPr lang="en-US" dirty="0" smtClean="0">
              <a:solidFill>
                <a:schemeClr val="bg2">
                  <a:lumMod val="50000"/>
                </a:schemeClr>
              </a:solidFill>
            </a:rPr>
            <a:t>Director of Travel (</a:t>
          </a:r>
          <a:r>
            <a:rPr lang="en-US" dirty="0" err="1" smtClean="0">
              <a:solidFill>
                <a:schemeClr val="bg2">
                  <a:lumMod val="50000"/>
                </a:schemeClr>
              </a:solidFill>
            </a:rPr>
            <a:t>Manooch</a:t>
          </a:r>
          <a:r>
            <a:rPr lang="en-US" dirty="0" smtClean="0">
              <a:solidFill>
                <a:schemeClr val="bg2">
                  <a:lumMod val="50000"/>
                </a:schemeClr>
              </a:solidFill>
            </a:rPr>
            <a:t> </a:t>
          </a:r>
          <a:r>
            <a:rPr lang="en-US" dirty="0" err="1" smtClean="0">
              <a:solidFill>
                <a:schemeClr val="bg2">
                  <a:lumMod val="50000"/>
                </a:schemeClr>
              </a:solidFill>
            </a:rPr>
            <a:t>Saeedi</a:t>
          </a:r>
          <a:r>
            <a:rPr lang="en-US" dirty="0" smtClean="0">
              <a:solidFill>
                <a:schemeClr val="bg2">
                  <a:lumMod val="50000"/>
                </a:schemeClr>
              </a:solidFill>
            </a:rPr>
            <a:t>)</a:t>
          </a:r>
          <a:endParaRPr lang="en-US" dirty="0">
            <a:solidFill>
              <a:schemeClr val="bg2">
                <a:lumMod val="50000"/>
              </a:schemeClr>
            </a:solidFill>
          </a:endParaRPr>
        </a:p>
      </dgm:t>
    </dgm:pt>
    <dgm:pt modelId="{B35A3DCE-97CC-42AA-83E2-2B2C8D698CCE}" type="parTrans" cxnId="{70EA03E5-8ED6-4E7A-9CC8-AC5E8DFAF905}">
      <dgm:prSet/>
      <dgm:spPr/>
      <dgm:t>
        <a:bodyPr/>
        <a:lstStyle/>
        <a:p>
          <a:endParaRPr lang="en-US"/>
        </a:p>
      </dgm:t>
    </dgm:pt>
    <dgm:pt modelId="{48CD3DC7-DF19-4E01-9926-468CCB34AB95}" type="sibTrans" cxnId="{70EA03E5-8ED6-4E7A-9CC8-AC5E8DFAF905}">
      <dgm:prSet/>
      <dgm:spPr/>
      <dgm:t>
        <a:bodyPr/>
        <a:lstStyle/>
        <a:p>
          <a:endParaRPr lang="en-US"/>
        </a:p>
      </dgm:t>
    </dgm:pt>
    <dgm:pt modelId="{1DD2B51F-08B1-4B5E-ADC0-3C5C28354877}">
      <dgm:prSet/>
      <dgm:spPr/>
      <dgm:t>
        <a:bodyPr/>
        <a:lstStyle/>
        <a:p>
          <a:pPr rtl="0"/>
          <a:r>
            <a:rPr lang="en-US" smtClean="0"/>
            <a:t>Kent School</a:t>
          </a:r>
          <a:endParaRPr lang="en-US"/>
        </a:p>
      </dgm:t>
    </dgm:pt>
    <dgm:pt modelId="{D2C47F46-DA75-4CDF-995E-BB1348A9B83C}" type="parTrans" cxnId="{4319732C-B2AF-4AD5-AED9-8BBA1D7AF075}">
      <dgm:prSet/>
      <dgm:spPr/>
      <dgm:t>
        <a:bodyPr/>
        <a:lstStyle/>
        <a:p>
          <a:endParaRPr lang="en-US"/>
        </a:p>
      </dgm:t>
    </dgm:pt>
    <dgm:pt modelId="{FBE42B37-18DA-4D4D-B217-80E4A6B8946A}" type="sibTrans" cxnId="{4319732C-B2AF-4AD5-AED9-8BBA1D7AF075}">
      <dgm:prSet/>
      <dgm:spPr/>
      <dgm:t>
        <a:bodyPr/>
        <a:lstStyle/>
        <a:p>
          <a:endParaRPr lang="en-US"/>
        </a:p>
      </dgm:t>
    </dgm:pt>
    <dgm:pt modelId="{7430FAFC-35C3-443B-A206-3AD30C0FA39F}">
      <dgm:prSet/>
      <dgm:spPr/>
      <dgm:t>
        <a:bodyPr/>
        <a:lstStyle/>
        <a:p>
          <a:pPr rtl="0"/>
          <a:r>
            <a:rPr lang="en-US" smtClean="0"/>
            <a:t>Law School</a:t>
          </a:r>
          <a:endParaRPr lang="en-US"/>
        </a:p>
      </dgm:t>
    </dgm:pt>
    <dgm:pt modelId="{385BAAA2-DFC3-43A7-87A6-9624BD66A2E1}" type="parTrans" cxnId="{294D3125-E29E-4398-9C6A-6FBD825EB19C}">
      <dgm:prSet/>
      <dgm:spPr/>
      <dgm:t>
        <a:bodyPr/>
        <a:lstStyle/>
        <a:p>
          <a:endParaRPr lang="en-US"/>
        </a:p>
      </dgm:t>
    </dgm:pt>
    <dgm:pt modelId="{8EF9C70C-AE0B-467C-84E7-72F86750E05F}" type="sibTrans" cxnId="{294D3125-E29E-4398-9C6A-6FBD825EB19C}">
      <dgm:prSet/>
      <dgm:spPr/>
      <dgm:t>
        <a:bodyPr/>
        <a:lstStyle/>
        <a:p>
          <a:endParaRPr lang="en-US"/>
        </a:p>
      </dgm:t>
    </dgm:pt>
    <dgm:pt modelId="{73A8ACD7-9773-4E4B-8B72-49FB4171F246}">
      <dgm:prSet/>
      <dgm:spPr/>
      <dgm:t>
        <a:bodyPr/>
        <a:lstStyle/>
        <a:p>
          <a:pPr rtl="0"/>
          <a:r>
            <a:rPr lang="en-US" dirty="0" smtClean="0"/>
            <a:t>Medical School</a:t>
          </a:r>
          <a:endParaRPr lang="en-US" dirty="0"/>
        </a:p>
      </dgm:t>
    </dgm:pt>
    <dgm:pt modelId="{7800CE0B-E226-4FCC-B06A-7C491B6292D8}" type="parTrans" cxnId="{8C51A1D7-7EAA-450A-90D7-D9D60C9E7505}">
      <dgm:prSet/>
      <dgm:spPr/>
      <dgm:t>
        <a:bodyPr/>
        <a:lstStyle/>
        <a:p>
          <a:endParaRPr lang="en-US"/>
        </a:p>
      </dgm:t>
    </dgm:pt>
    <dgm:pt modelId="{A8B801A6-D27F-42B6-BEA4-6EA0085A9913}" type="sibTrans" cxnId="{8C51A1D7-7EAA-450A-90D7-D9D60C9E7505}">
      <dgm:prSet/>
      <dgm:spPr/>
      <dgm:t>
        <a:bodyPr/>
        <a:lstStyle/>
        <a:p>
          <a:endParaRPr lang="en-US"/>
        </a:p>
      </dgm:t>
    </dgm:pt>
    <dgm:pt modelId="{BA514E8E-FD10-4904-A746-78C4D4DA9D55}">
      <dgm:prSet/>
      <dgm:spPr/>
      <dgm:t>
        <a:bodyPr/>
        <a:lstStyle/>
        <a:p>
          <a:pPr rtl="0"/>
          <a:r>
            <a:rPr lang="en-US" smtClean="0"/>
            <a:t>Dentistry</a:t>
          </a:r>
          <a:endParaRPr lang="en-US"/>
        </a:p>
      </dgm:t>
    </dgm:pt>
    <dgm:pt modelId="{937F9A16-F5AA-4639-8E19-69143111726D}" type="parTrans" cxnId="{AA3E8D57-9AE7-4CA0-A084-E7237E59CBD5}">
      <dgm:prSet/>
      <dgm:spPr/>
      <dgm:t>
        <a:bodyPr/>
        <a:lstStyle/>
        <a:p>
          <a:endParaRPr lang="en-US"/>
        </a:p>
      </dgm:t>
    </dgm:pt>
    <dgm:pt modelId="{DD7DAFCF-4740-4084-88FC-61CEA0B594CF}" type="sibTrans" cxnId="{AA3E8D57-9AE7-4CA0-A084-E7237E59CBD5}">
      <dgm:prSet/>
      <dgm:spPr/>
      <dgm:t>
        <a:bodyPr/>
        <a:lstStyle/>
        <a:p>
          <a:endParaRPr lang="en-US"/>
        </a:p>
      </dgm:t>
    </dgm:pt>
    <dgm:pt modelId="{51D4D986-3B61-4CF5-A043-DDFFE31956E4}">
      <dgm:prSet/>
      <dgm:spPr/>
      <dgm:t>
        <a:bodyPr/>
        <a:lstStyle/>
        <a:p>
          <a:pPr rtl="0"/>
          <a:r>
            <a:rPr lang="en-US" dirty="0" smtClean="0"/>
            <a:t>Nursing</a:t>
          </a:r>
          <a:endParaRPr lang="en-US" dirty="0"/>
        </a:p>
      </dgm:t>
    </dgm:pt>
    <dgm:pt modelId="{E1DB6245-1C13-489C-B24E-142218D5FEB9}" type="parTrans" cxnId="{10B3B55C-3D2C-4682-A6D3-CAFC007338F9}">
      <dgm:prSet/>
      <dgm:spPr/>
      <dgm:t>
        <a:bodyPr/>
        <a:lstStyle/>
        <a:p>
          <a:endParaRPr lang="en-US"/>
        </a:p>
      </dgm:t>
    </dgm:pt>
    <dgm:pt modelId="{47B235D5-03EC-4A60-8CBA-D481EA23D413}" type="sibTrans" cxnId="{10B3B55C-3D2C-4682-A6D3-CAFC007338F9}">
      <dgm:prSet/>
      <dgm:spPr/>
      <dgm:t>
        <a:bodyPr/>
        <a:lstStyle/>
        <a:p>
          <a:endParaRPr lang="en-US"/>
        </a:p>
      </dgm:t>
    </dgm:pt>
    <dgm:pt modelId="{55631DC5-42A7-401D-B667-E6E0B8DCA0E3}">
      <dgm:prSet/>
      <dgm:spPr/>
      <dgm:t>
        <a:bodyPr/>
        <a:lstStyle/>
        <a:p>
          <a:pPr rtl="0"/>
          <a:r>
            <a:rPr lang="en-US" dirty="0" smtClean="0"/>
            <a:t>Speed School</a:t>
          </a:r>
          <a:endParaRPr lang="en-US" dirty="0"/>
        </a:p>
      </dgm:t>
    </dgm:pt>
    <dgm:pt modelId="{D39AECC2-53EE-4187-80A8-727B3E1C5EAA}" type="parTrans" cxnId="{A06D3467-8620-4D55-98C9-D4F3E65F8FB3}">
      <dgm:prSet/>
      <dgm:spPr/>
      <dgm:t>
        <a:bodyPr/>
        <a:lstStyle/>
        <a:p>
          <a:endParaRPr lang="en-US"/>
        </a:p>
      </dgm:t>
    </dgm:pt>
    <dgm:pt modelId="{1C82D9A9-563A-4BF6-98CC-24983C566C72}" type="sibTrans" cxnId="{A06D3467-8620-4D55-98C9-D4F3E65F8FB3}">
      <dgm:prSet/>
      <dgm:spPr/>
      <dgm:t>
        <a:bodyPr/>
        <a:lstStyle/>
        <a:p>
          <a:endParaRPr lang="en-US"/>
        </a:p>
      </dgm:t>
    </dgm:pt>
    <dgm:pt modelId="{6AFC006E-E458-4283-85B7-300425590343}">
      <dgm:prSet/>
      <dgm:spPr/>
      <dgm:t>
        <a:bodyPr/>
        <a:lstStyle/>
        <a:p>
          <a:pPr rtl="0"/>
          <a:r>
            <a:rPr lang="en-US" smtClean="0"/>
            <a:t>Academic Vice President (Jonathan Fuller)</a:t>
          </a:r>
          <a:endParaRPr lang="en-US"/>
        </a:p>
      </dgm:t>
    </dgm:pt>
    <dgm:pt modelId="{DA988A43-8E87-47A7-BEC6-6745367E3890}" type="parTrans" cxnId="{9E053760-30F0-47B6-B2F6-0E2C01FC596A}">
      <dgm:prSet/>
      <dgm:spPr/>
      <dgm:t>
        <a:bodyPr/>
        <a:lstStyle/>
        <a:p>
          <a:endParaRPr lang="en-US"/>
        </a:p>
      </dgm:t>
    </dgm:pt>
    <dgm:pt modelId="{110D5983-5B84-474C-8D0A-0202855A0508}" type="sibTrans" cxnId="{9E053760-30F0-47B6-B2F6-0E2C01FC596A}">
      <dgm:prSet/>
      <dgm:spPr/>
      <dgm:t>
        <a:bodyPr/>
        <a:lstStyle/>
        <a:p>
          <a:endParaRPr lang="en-US"/>
        </a:p>
      </dgm:t>
    </dgm:pt>
    <dgm:pt modelId="{B3C75FE9-04A1-4C66-A796-0B5C8FF96732}">
      <dgm:prSet/>
      <dgm:spPr/>
      <dgm:t>
        <a:bodyPr/>
        <a:lstStyle/>
        <a:p>
          <a:pPr rtl="0"/>
          <a:r>
            <a:rPr lang="en-US" smtClean="0"/>
            <a:t>Services Vice President (Christopher Bird)</a:t>
          </a:r>
          <a:endParaRPr lang="en-US"/>
        </a:p>
      </dgm:t>
    </dgm:pt>
    <dgm:pt modelId="{1E4704E1-0686-4E26-BAD6-2A34B28ED0C5}" type="parTrans" cxnId="{56E755ED-4F67-4CBC-875F-0E8590487173}">
      <dgm:prSet/>
      <dgm:spPr/>
      <dgm:t>
        <a:bodyPr/>
        <a:lstStyle/>
        <a:p>
          <a:endParaRPr lang="en-US"/>
        </a:p>
      </dgm:t>
    </dgm:pt>
    <dgm:pt modelId="{596E1FD1-A990-48FE-8FCA-FB3FD81B93B9}" type="sibTrans" cxnId="{56E755ED-4F67-4CBC-875F-0E8590487173}">
      <dgm:prSet/>
      <dgm:spPr/>
      <dgm:t>
        <a:bodyPr/>
        <a:lstStyle/>
        <a:p>
          <a:endParaRPr lang="en-US"/>
        </a:p>
      </dgm:t>
    </dgm:pt>
    <dgm:pt modelId="{C3BEAD02-0FAE-49D0-A9C8-455B71165A14}">
      <dgm:prSet/>
      <dgm:spPr/>
      <dgm:t>
        <a:bodyPr/>
        <a:lstStyle/>
        <a:p>
          <a:pPr rtl="0"/>
          <a:r>
            <a:rPr lang="en-US" dirty="0" smtClean="0"/>
            <a:t>Senator-at-Large (x2)</a:t>
          </a:r>
        </a:p>
        <a:p>
          <a:pPr rtl="0"/>
          <a:r>
            <a:rPr lang="en-US" dirty="0" smtClean="0"/>
            <a:t>(Drew Skidmore, Vacant)</a:t>
          </a:r>
          <a:endParaRPr lang="en-US" dirty="0"/>
        </a:p>
      </dgm:t>
    </dgm:pt>
    <dgm:pt modelId="{3FD5F12A-33EF-4CFA-A2DD-BC8E33B5B036}" type="parTrans" cxnId="{0206E9D8-3EA1-4B70-B709-091E6DA17065}">
      <dgm:prSet/>
      <dgm:spPr/>
      <dgm:t>
        <a:bodyPr/>
        <a:lstStyle/>
        <a:p>
          <a:endParaRPr lang="en-US"/>
        </a:p>
      </dgm:t>
    </dgm:pt>
    <dgm:pt modelId="{C40E1433-DEC4-44FE-B438-3E439AEEF068}" type="sibTrans" cxnId="{0206E9D8-3EA1-4B70-B709-091E6DA17065}">
      <dgm:prSet/>
      <dgm:spPr/>
      <dgm:t>
        <a:bodyPr/>
        <a:lstStyle/>
        <a:p>
          <a:endParaRPr lang="en-US"/>
        </a:p>
      </dgm:t>
    </dgm:pt>
    <dgm:pt modelId="{14DB75DE-F85E-44B9-809A-9BE31F239F89}" type="pres">
      <dgm:prSet presAssocID="{19B04449-4A8B-4D30-A5A9-BC1CDCAC82B8}" presName="hierChild1" presStyleCnt="0">
        <dgm:presLayoutVars>
          <dgm:chPref val="1"/>
          <dgm:dir/>
          <dgm:animOne val="branch"/>
          <dgm:animLvl val="lvl"/>
          <dgm:resizeHandles/>
        </dgm:presLayoutVars>
      </dgm:prSet>
      <dgm:spPr/>
      <dgm:t>
        <a:bodyPr/>
        <a:lstStyle/>
        <a:p>
          <a:endParaRPr lang="en-US"/>
        </a:p>
      </dgm:t>
    </dgm:pt>
    <dgm:pt modelId="{DC09EB15-A631-41F9-BC96-504B6F00208F}" type="pres">
      <dgm:prSet presAssocID="{5A15C3F3-FF12-43AB-A584-7014927EDF6D}" presName="hierRoot1" presStyleCnt="0"/>
      <dgm:spPr/>
    </dgm:pt>
    <dgm:pt modelId="{7B27E553-2DAC-40FD-9257-E23DDB6B6919}" type="pres">
      <dgm:prSet presAssocID="{5A15C3F3-FF12-43AB-A584-7014927EDF6D}" presName="composite" presStyleCnt="0"/>
      <dgm:spPr/>
    </dgm:pt>
    <dgm:pt modelId="{FFE51D75-A72B-49C8-BA86-F486BD80BBFF}" type="pres">
      <dgm:prSet presAssocID="{5A15C3F3-FF12-43AB-A584-7014927EDF6D}" presName="background" presStyleLbl="node0" presStyleIdx="0" presStyleCnt="4"/>
      <dgm:spPr/>
    </dgm:pt>
    <dgm:pt modelId="{44BCF105-D984-4C62-9AA4-7842DC33CA6A}" type="pres">
      <dgm:prSet presAssocID="{5A15C3F3-FF12-43AB-A584-7014927EDF6D}" presName="text" presStyleLbl="fgAcc0" presStyleIdx="0" presStyleCnt="4" custLinFactY="-59059" custLinFactNeighborX="-57807" custLinFactNeighborY="-100000">
        <dgm:presLayoutVars>
          <dgm:chPref val="3"/>
        </dgm:presLayoutVars>
      </dgm:prSet>
      <dgm:spPr/>
      <dgm:t>
        <a:bodyPr/>
        <a:lstStyle/>
        <a:p>
          <a:endParaRPr lang="en-US"/>
        </a:p>
      </dgm:t>
    </dgm:pt>
    <dgm:pt modelId="{9B0B5CD1-3E93-4538-9C79-868CC2188005}" type="pres">
      <dgm:prSet presAssocID="{5A15C3F3-FF12-43AB-A584-7014927EDF6D}" presName="hierChild2" presStyleCnt="0"/>
      <dgm:spPr/>
    </dgm:pt>
    <dgm:pt modelId="{48461CE6-A861-467E-A097-F189868AE9F9}" type="pres">
      <dgm:prSet presAssocID="{E7D80972-DA20-44C8-875F-FE3BAB469142}" presName="hierRoot1" presStyleCnt="0"/>
      <dgm:spPr/>
    </dgm:pt>
    <dgm:pt modelId="{EF400E7D-E9E1-41AD-AA25-A662C733C528}" type="pres">
      <dgm:prSet presAssocID="{E7D80972-DA20-44C8-875F-FE3BAB469142}" presName="composite" presStyleCnt="0"/>
      <dgm:spPr/>
    </dgm:pt>
    <dgm:pt modelId="{1CB6FB39-CF4D-4FCA-A67B-97830283263C}" type="pres">
      <dgm:prSet presAssocID="{E7D80972-DA20-44C8-875F-FE3BAB469142}" presName="background" presStyleLbl="node0" presStyleIdx="1" presStyleCnt="4"/>
      <dgm:spPr/>
    </dgm:pt>
    <dgm:pt modelId="{793368EF-3EA8-43C1-9215-888ED1BFC06F}" type="pres">
      <dgm:prSet presAssocID="{E7D80972-DA20-44C8-875F-FE3BAB469142}" presName="text" presStyleLbl="fgAcc0" presStyleIdx="1" presStyleCnt="4" custLinFactY="-59059" custLinFactNeighborX="-57807" custLinFactNeighborY="-100000">
        <dgm:presLayoutVars>
          <dgm:chPref val="3"/>
        </dgm:presLayoutVars>
      </dgm:prSet>
      <dgm:spPr/>
      <dgm:t>
        <a:bodyPr/>
        <a:lstStyle/>
        <a:p>
          <a:endParaRPr lang="en-US"/>
        </a:p>
      </dgm:t>
    </dgm:pt>
    <dgm:pt modelId="{FB03BF1C-75AD-44CA-8517-67A5394B7022}" type="pres">
      <dgm:prSet presAssocID="{E7D80972-DA20-44C8-875F-FE3BAB469142}" presName="hierChild2" presStyleCnt="0"/>
      <dgm:spPr/>
    </dgm:pt>
    <dgm:pt modelId="{48400F94-1E3A-4AD8-881B-D48393B35749}" type="pres">
      <dgm:prSet presAssocID="{F2980C93-72E1-4BBC-BEDA-FF572597625A}" presName="Name10" presStyleLbl="parChTrans1D2" presStyleIdx="0" presStyleCnt="11"/>
      <dgm:spPr/>
      <dgm:t>
        <a:bodyPr/>
        <a:lstStyle/>
        <a:p>
          <a:endParaRPr lang="en-US"/>
        </a:p>
      </dgm:t>
    </dgm:pt>
    <dgm:pt modelId="{72417C89-C6EC-4C4D-8D85-2CFA525B0611}" type="pres">
      <dgm:prSet presAssocID="{446697C2-D021-4C0E-99B0-F7779AC27237}" presName="hierRoot2" presStyleCnt="0"/>
      <dgm:spPr/>
    </dgm:pt>
    <dgm:pt modelId="{7ADF4A97-921C-46E9-B77C-0536D7ABB85C}" type="pres">
      <dgm:prSet presAssocID="{446697C2-D021-4C0E-99B0-F7779AC27237}" presName="composite2" presStyleCnt="0"/>
      <dgm:spPr/>
    </dgm:pt>
    <dgm:pt modelId="{1F9EC461-32AF-4620-BC42-F601593B1BB0}" type="pres">
      <dgm:prSet presAssocID="{446697C2-D021-4C0E-99B0-F7779AC27237}" presName="background2" presStyleLbl="node2" presStyleIdx="0" presStyleCnt="11"/>
      <dgm:spPr/>
    </dgm:pt>
    <dgm:pt modelId="{47D3B48B-AA1D-41B6-A1BA-2CB1895BD3BE}" type="pres">
      <dgm:prSet presAssocID="{446697C2-D021-4C0E-99B0-F7779AC27237}" presName="text2" presStyleLbl="fgAcc2" presStyleIdx="0" presStyleCnt="11" custAng="16200000" custScaleX="83066" custLinFactNeighborX="3468" custLinFactNeighborY="-87552">
        <dgm:presLayoutVars>
          <dgm:chPref val="3"/>
        </dgm:presLayoutVars>
      </dgm:prSet>
      <dgm:spPr/>
      <dgm:t>
        <a:bodyPr/>
        <a:lstStyle/>
        <a:p>
          <a:endParaRPr lang="en-US"/>
        </a:p>
      </dgm:t>
    </dgm:pt>
    <dgm:pt modelId="{8755A1E1-C389-484A-A8F8-1E48B983784F}" type="pres">
      <dgm:prSet presAssocID="{446697C2-D021-4C0E-99B0-F7779AC27237}" presName="hierChild3" presStyleCnt="0"/>
      <dgm:spPr/>
    </dgm:pt>
    <dgm:pt modelId="{2BB50AD5-C179-49D1-812E-F551DBD60F6F}" type="pres">
      <dgm:prSet presAssocID="{46814F44-C4A5-4F39-BF58-29F428526779}" presName="Name10" presStyleLbl="parChTrans1D2" presStyleIdx="1" presStyleCnt="11"/>
      <dgm:spPr/>
      <dgm:t>
        <a:bodyPr/>
        <a:lstStyle/>
        <a:p>
          <a:endParaRPr lang="en-US"/>
        </a:p>
      </dgm:t>
    </dgm:pt>
    <dgm:pt modelId="{22F49B10-7344-4A88-B67D-F029886B55F2}" type="pres">
      <dgm:prSet presAssocID="{7C56A6F6-C33A-4F36-AA0D-4FB5A8756DD7}" presName="hierRoot2" presStyleCnt="0"/>
      <dgm:spPr/>
    </dgm:pt>
    <dgm:pt modelId="{CA096BA0-C667-40D5-B3D8-F950FB1C1437}" type="pres">
      <dgm:prSet presAssocID="{7C56A6F6-C33A-4F36-AA0D-4FB5A8756DD7}" presName="composite2" presStyleCnt="0"/>
      <dgm:spPr/>
    </dgm:pt>
    <dgm:pt modelId="{292DD212-4396-4B0D-9129-854BEA1224C6}" type="pres">
      <dgm:prSet presAssocID="{7C56A6F6-C33A-4F36-AA0D-4FB5A8756DD7}" presName="background2" presStyleLbl="node2" presStyleIdx="1" presStyleCnt="11"/>
      <dgm:spPr/>
    </dgm:pt>
    <dgm:pt modelId="{21F223A7-61A8-4254-AE4B-F55D5DB9DC89}" type="pres">
      <dgm:prSet presAssocID="{7C56A6F6-C33A-4F36-AA0D-4FB5A8756DD7}" presName="text2" presStyleLbl="fgAcc2" presStyleIdx="1" presStyleCnt="11" custAng="16200000" custScaleX="83066" custLinFactNeighborX="3468" custLinFactNeighborY="-87552">
        <dgm:presLayoutVars>
          <dgm:chPref val="3"/>
        </dgm:presLayoutVars>
      </dgm:prSet>
      <dgm:spPr/>
      <dgm:t>
        <a:bodyPr/>
        <a:lstStyle/>
        <a:p>
          <a:endParaRPr lang="en-US"/>
        </a:p>
      </dgm:t>
    </dgm:pt>
    <dgm:pt modelId="{37166F97-9DEC-46A5-9026-E61C83EF13A6}" type="pres">
      <dgm:prSet presAssocID="{7C56A6F6-C33A-4F36-AA0D-4FB5A8756DD7}" presName="hierChild3" presStyleCnt="0"/>
      <dgm:spPr/>
    </dgm:pt>
    <dgm:pt modelId="{B78894DE-056B-43B1-B43F-74D6C9557991}" type="pres">
      <dgm:prSet presAssocID="{C44B0268-38E0-4930-A975-87EBAB9AC62D}" presName="Name10" presStyleLbl="parChTrans1D2" presStyleIdx="2" presStyleCnt="11"/>
      <dgm:spPr/>
      <dgm:t>
        <a:bodyPr/>
        <a:lstStyle/>
        <a:p>
          <a:endParaRPr lang="en-US"/>
        </a:p>
      </dgm:t>
    </dgm:pt>
    <dgm:pt modelId="{BC54B996-75A9-4E47-9160-22A60A38807D}" type="pres">
      <dgm:prSet presAssocID="{7662889E-9C5C-4248-AE02-72BACB4FC42E}" presName="hierRoot2" presStyleCnt="0"/>
      <dgm:spPr/>
    </dgm:pt>
    <dgm:pt modelId="{38F3E9D5-9593-4F30-8E81-70D46530534E}" type="pres">
      <dgm:prSet presAssocID="{7662889E-9C5C-4248-AE02-72BACB4FC42E}" presName="composite2" presStyleCnt="0"/>
      <dgm:spPr/>
    </dgm:pt>
    <dgm:pt modelId="{AEBE62DE-9AC1-401A-BA60-D563C93528DA}" type="pres">
      <dgm:prSet presAssocID="{7662889E-9C5C-4248-AE02-72BACB4FC42E}" presName="background2" presStyleLbl="node2" presStyleIdx="2" presStyleCnt="11"/>
      <dgm:spPr/>
    </dgm:pt>
    <dgm:pt modelId="{59055350-7001-4323-A7F2-C9F05768A30D}" type="pres">
      <dgm:prSet presAssocID="{7662889E-9C5C-4248-AE02-72BACB4FC42E}" presName="text2" presStyleLbl="fgAcc2" presStyleIdx="2" presStyleCnt="11" custAng="16200000" custScaleX="83066" custLinFactNeighborX="3468" custLinFactNeighborY="-87552">
        <dgm:presLayoutVars>
          <dgm:chPref val="3"/>
        </dgm:presLayoutVars>
      </dgm:prSet>
      <dgm:spPr/>
      <dgm:t>
        <a:bodyPr/>
        <a:lstStyle/>
        <a:p>
          <a:endParaRPr lang="en-US"/>
        </a:p>
      </dgm:t>
    </dgm:pt>
    <dgm:pt modelId="{4EE7A9DC-E573-4558-8619-39789E7D6DC8}" type="pres">
      <dgm:prSet presAssocID="{7662889E-9C5C-4248-AE02-72BACB4FC42E}" presName="hierChild3" presStyleCnt="0"/>
      <dgm:spPr/>
    </dgm:pt>
    <dgm:pt modelId="{E7103CE3-3638-4C67-818D-8E69B9551295}" type="pres">
      <dgm:prSet presAssocID="{ADF3F848-298D-4C10-89C0-0E7C4EBE83DF}" presName="Name10" presStyleLbl="parChTrans1D2" presStyleIdx="3" presStyleCnt="11"/>
      <dgm:spPr/>
      <dgm:t>
        <a:bodyPr/>
        <a:lstStyle/>
        <a:p>
          <a:endParaRPr lang="en-US"/>
        </a:p>
      </dgm:t>
    </dgm:pt>
    <dgm:pt modelId="{BC8FE1C0-0C11-4BCB-9BE3-799FA0F503D4}" type="pres">
      <dgm:prSet presAssocID="{517438E8-B2CA-4B2F-A900-6FBBC7175B0B}" presName="hierRoot2" presStyleCnt="0"/>
      <dgm:spPr/>
    </dgm:pt>
    <dgm:pt modelId="{066E5FBE-8627-4B20-8809-7A396CE03F32}" type="pres">
      <dgm:prSet presAssocID="{517438E8-B2CA-4B2F-A900-6FBBC7175B0B}" presName="composite2" presStyleCnt="0"/>
      <dgm:spPr/>
    </dgm:pt>
    <dgm:pt modelId="{1E9A4971-C25B-4334-BB5A-32C29FD3FA42}" type="pres">
      <dgm:prSet presAssocID="{517438E8-B2CA-4B2F-A900-6FBBC7175B0B}" presName="background2" presStyleLbl="node2" presStyleIdx="3" presStyleCnt="11"/>
      <dgm:spPr/>
    </dgm:pt>
    <dgm:pt modelId="{BA8E46B5-F08D-4164-8356-EAD659D814AD}" type="pres">
      <dgm:prSet presAssocID="{517438E8-B2CA-4B2F-A900-6FBBC7175B0B}" presName="text2" presStyleLbl="fgAcc2" presStyleIdx="3" presStyleCnt="11" custAng="16200000" custScaleX="83066" custLinFactNeighborX="3468" custLinFactNeighborY="-87552">
        <dgm:presLayoutVars>
          <dgm:chPref val="3"/>
        </dgm:presLayoutVars>
      </dgm:prSet>
      <dgm:spPr/>
      <dgm:t>
        <a:bodyPr/>
        <a:lstStyle/>
        <a:p>
          <a:endParaRPr lang="en-US"/>
        </a:p>
      </dgm:t>
    </dgm:pt>
    <dgm:pt modelId="{EB3E917D-D3BF-435D-BC3E-70B0B8F5B31B}" type="pres">
      <dgm:prSet presAssocID="{517438E8-B2CA-4B2F-A900-6FBBC7175B0B}" presName="hierChild3" presStyleCnt="0"/>
      <dgm:spPr/>
    </dgm:pt>
    <dgm:pt modelId="{1E63AA75-AD75-4BD5-8753-FDB4DBB62131}" type="pres">
      <dgm:prSet presAssocID="{E7D399EA-3C59-4698-9B3F-023CE7C4A1C0}" presName="Name10" presStyleLbl="parChTrans1D2" presStyleIdx="4" presStyleCnt="11"/>
      <dgm:spPr/>
      <dgm:t>
        <a:bodyPr/>
        <a:lstStyle/>
        <a:p>
          <a:endParaRPr lang="en-US"/>
        </a:p>
      </dgm:t>
    </dgm:pt>
    <dgm:pt modelId="{2C57D2D5-16AE-4EA2-8794-EEA056959E07}" type="pres">
      <dgm:prSet presAssocID="{553782F5-31B0-43F3-AF2B-82A71219BF78}" presName="hierRoot2" presStyleCnt="0"/>
      <dgm:spPr/>
    </dgm:pt>
    <dgm:pt modelId="{34473940-E42F-4895-BF29-9698D2C778D5}" type="pres">
      <dgm:prSet presAssocID="{553782F5-31B0-43F3-AF2B-82A71219BF78}" presName="composite2" presStyleCnt="0"/>
      <dgm:spPr/>
    </dgm:pt>
    <dgm:pt modelId="{66A0E799-0B72-4525-B834-C63A410E1113}" type="pres">
      <dgm:prSet presAssocID="{553782F5-31B0-43F3-AF2B-82A71219BF78}" presName="background2" presStyleLbl="node2" presStyleIdx="4" presStyleCnt="11"/>
      <dgm:spPr/>
    </dgm:pt>
    <dgm:pt modelId="{16F50C28-18AF-4C33-9EC2-8F299B79AFF9}" type="pres">
      <dgm:prSet presAssocID="{553782F5-31B0-43F3-AF2B-82A71219BF78}" presName="text2" presStyleLbl="fgAcc2" presStyleIdx="4" presStyleCnt="11" custLinFactNeighborX="3468" custLinFactNeighborY="-87552">
        <dgm:presLayoutVars>
          <dgm:chPref val="3"/>
        </dgm:presLayoutVars>
      </dgm:prSet>
      <dgm:spPr/>
      <dgm:t>
        <a:bodyPr/>
        <a:lstStyle/>
        <a:p>
          <a:endParaRPr lang="en-US"/>
        </a:p>
      </dgm:t>
    </dgm:pt>
    <dgm:pt modelId="{923D55A2-7EC1-484E-A0A5-799A1E724F9F}" type="pres">
      <dgm:prSet presAssocID="{553782F5-31B0-43F3-AF2B-82A71219BF78}" presName="hierChild3" presStyleCnt="0"/>
      <dgm:spPr/>
    </dgm:pt>
    <dgm:pt modelId="{CFEB7405-53F8-4D99-82C3-773C8A5DB748}" type="pres">
      <dgm:prSet presAssocID="{51C47A29-D0C0-44D9-8882-A16342585E4E}" presName="Name17" presStyleLbl="parChTrans1D3" presStyleIdx="0" presStyleCnt="7"/>
      <dgm:spPr/>
      <dgm:t>
        <a:bodyPr/>
        <a:lstStyle/>
        <a:p>
          <a:endParaRPr lang="en-US"/>
        </a:p>
      </dgm:t>
    </dgm:pt>
    <dgm:pt modelId="{C4606C6C-6306-4E54-A056-1F83944830EE}" type="pres">
      <dgm:prSet presAssocID="{0BAEDF06-9C97-41E8-A74E-FE62FB50ADE8}" presName="hierRoot3" presStyleCnt="0"/>
      <dgm:spPr/>
    </dgm:pt>
    <dgm:pt modelId="{B9A88A02-DECB-4BDF-B488-443883ED9A57}" type="pres">
      <dgm:prSet presAssocID="{0BAEDF06-9C97-41E8-A74E-FE62FB50ADE8}" presName="composite3" presStyleCnt="0"/>
      <dgm:spPr/>
    </dgm:pt>
    <dgm:pt modelId="{3EA3EF79-0989-4A60-A021-5F5288FF8655}" type="pres">
      <dgm:prSet presAssocID="{0BAEDF06-9C97-41E8-A74E-FE62FB50ADE8}" presName="background3" presStyleLbl="node3" presStyleIdx="0" presStyleCnt="7"/>
      <dgm:spPr/>
    </dgm:pt>
    <dgm:pt modelId="{A82FA20D-9A39-4750-89F9-D8552E95EA29}" type="pres">
      <dgm:prSet presAssocID="{0BAEDF06-9C97-41E8-A74E-FE62FB50ADE8}" presName="text3" presStyleLbl="fgAcc3" presStyleIdx="0" presStyleCnt="7" custScaleX="125801" custLinFactNeighborX="34684" custLinFactNeighborY="-54463">
        <dgm:presLayoutVars>
          <dgm:chPref val="3"/>
        </dgm:presLayoutVars>
      </dgm:prSet>
      <dgm:spPr/>
      <dgm:t>
        <a:bodyPr/>
        <a:lstStyle/>
        <a:p>
          <a:endParaRPr lang="en-US"/>
        </a:p>
      </dgm:t>
    </dgm:pt>
    <dgm:pt modelId="{FEF6054A-C18E-4D95-9254-D75C638D022E}" type="pres">
      <dgm:prSet presAssocID="{0BAEDF06-9C97-41E8-A74E-FE62FB50ADE8}" presName="hierChild4" presStyleCnt="0"/>
      <dgm:spPr/>
    </dgm:pt>
    <dgm:pt modelId="{BDCD9587-7758-4898-828F-D3D26C794E81}" type="pres">
      <dgm:prSet presAssocID="{F5020498-EEEA-4E71-B17B-8916DE432474}" presName="Name17" presStyleLbl="parChTrans1D3" presStyleIdx="1" presStyleCnt="7"/>
      <dgm:spPr/>
      <dgm:t>
        <a:bodyPr/>
        <a:lstStyle/>
        <a:p>
          <a:endParaRPr lang="en-US"/>
        </a:p>
      </dgm:t>
    </dgm:pt>
    <dgm:pt modelId="{44AEDD5D-129B-49D7-97AB-108BF60F45E2}" type="pres">
      <dgm:prSet presAssocID="{D712B5AE-96AB-4F7C-92FE-95C1C8632C48}" presName="hierRoot3" presStyleCnt="0"/>
      <dgm:spPr/>
    </dgm:pt>
    <dgm:pt modelId="{380A019F-55F7-404B-BAF1-9197ACEA4EB7}" type="pres">
      <dgm:prSet presAssocID="{D712B5AE-96AB-4F7C-92FE-95C1C8632C48}" presName="composite3" presStyleCnt="0"/>
      <dgm:spPr/>
    </dgm:pt>
    <dgm:pt modelId="{78E6FAB6-F0A3-4156-B317-DFBCADC79E72}" type="pres">
      <dgm:prSet presAssocID="{D712B5AE-96AB-4F7C-92FE-95C1C8632C48}" presName="background3" presStyleLbl="node3" presStyleIdx="1" presStyleCnt="7"/>
      <dgm:spPr/>
    </dgm:pt>
    <dgm:pt modelId="{F31B5329-848F-46B1-BABD-3810053CA1A1}" type="pres">
      <dgm:prSet presAssocID="{D712B5AE-96AB-4F7C-92FE-95C1C8632C48}" presName="text3" presStyleLbl="fgAcc3" presStyleIdx="1" presStyleCnt="7" custScaleX="125801" custLinFactNeighborX="34684" custLinFactNeighborY="-54463">
        <dgm:presLayoutVars>
          <dgm:chPref val="3"/>
        </dgm:presLayoutVars>
      </dgm:prSet>
      <dgm:spPr/>
      <dgm:t>
        <a:bodyPr/>
        <a:lstStyle/>
        <a:p>
          <a:endParaRPr lang="en-US"/>
        </a:p>
      </dgm:t>
    </dgm:pt>
    <dgm:pt modelId="{A3D22830-7F39-4A09-A0C5-7587D39C6061}" type="pres">
      <dgm:prSet presAssocID="{D712B5AE-96AB-4F7C-92FE-95C1C8632C48}" presName="hierChild4" presStyleCnt="0"/>
      <dgm:spPr/>
    </dgm:pt>
    <dgm:pt modelId="{4DB53694-8D15-4023-848A-96F7FB2F3C74}" type="pres">
      <dgm:prSet presAssocID="{3525D120-FDB4-4C8C-91D2-557CE14C071C}" presName="Name17" presStyleLbl="parChTrans1D3" presStyleIdx="2" presStyleCnt="7"/>
      <dgm:spPr/>
      <dgm:t>
        <a:bodyPr/>
        <a:lstStyle/>
        <a:p>
          <a:endParaRPr lang="en-US"/>
        </a:p>
      </dgm:t>
    </dgm:pt>
    <dgm:pt modelId="{98895D1C-FBEC-421D-B2BE-FCDC899D5326}" type="pres">
      <dgm:prSet presAssocID="{DB9B0AF1-72B3-4473-AC1D-A93A7031D3E3}" presName="hierRoot3" presStyleCnt="0"/>
      <dgm:spPr/>
    </dgm:pt>
    <dgm:pt modelId="{69E88DF6-856C-4C90-A524-4EA0A02E1C28}" type="pres">
      <dgm:prSet presAssocID="{DB9B0AF1-72B3-4473-AC1D-A93A7031D3E3}" presName="composite3" presStyleCnt="0"/>
      <dgm:spPr/>
    </dgm:pt>
    <dgm:pt modelId="{B78E5B62-BC0D-4B21-B919-A852F5F7AA4D}" type="pres">
      <dgm:prSet presAssocID="{DB9B0AF1-72B3-4473-AC1D-A93A7031D3E3}" presName="background3" presStyleLbl="node3" presStyleIdx="2" presStyleCnt="7"/>
      <dgm:spPr/>
    </dgm:pt>
    <dgm:pt modelId="{3CC8B294-9A84-439B-AAFB-7FCA2A39163C}" type="pres">
      <dgm:prSet presAssocID="{DB9B0AF1-72B3-4473-AC1D-A93A7031D3E3}" presName="text3" presStyleLbl="fgAcc3" presStyleIdx="2" presStyleCnt="7" custScaleX="125801" custLinFactNeighborX="34684" custLinFactNeighborY="-54463">
        <dgm:presLayoutVars>
          <dgm:chPref val="3"/>
        </dgm:presLayoutVars>
      </dgm:prSet>
      <dgm:spPr/>
      <dgm:t>
        <a:bodyPr/>
        <a:lstStyle/>
        <a:p>
          <a:endParaRPr lang="en-US"/>
        </a:p>
      </dgm:t>
    </dgm:pt>
    <dgm:pt modelId="{71012967-3EE0-4465-BBE2-C07F620C84C4}" type="pres">
      <dgm:prSet presAssocID="{DB9B0AF1-72B3-4473-AC1D-A93A7031D3E3}" presName="hierChild4" presStyleCnt="0"/>
      <dgm:spPr/>
    </dgm:pt>
    <dgm:pt modelId="{9239E90F-52E1-4B75-AF49-77D41227B5A3}" type="pres">
      <dgm:prSet presAssocID="{DD991CD9-6005-4AAF-8CD1-19A234B7FA7A}" presName="Name17" presStyleLbl="parChTrans1D3" presStyleIdx="3" presStyleCnt="7"/>
      <dgm:spPr/>
      <dgm:t>
        <a:bodyPr/>
        <a:lstStyle/>
        <a:p>
          <a:endParaRPr lang="en-US"/>
        </a:p>
      </dgm:t>
    </dgm:pt>
    <dgm:pt modelId="{D79ED786-AAD8-4DA9-9C5E-BD2F55775F1D}" type="pres">
      <dgm:prSet presAssocID="{399FF1CC-2EE6-47AE-87FD-9BA1181903DA}" presName="hierRoot3" presStyleCnt="0"/>
      <dgm:spPr/>
    </dgm:pt>
    <dgm:pt modelId="{F1938FF0-82FA-49F2-8990-B5821353A61D}" type="pres">
      <dgm:prSet presAssocID="{399FF1CC-2EE6-47AE-87FD-9BA1181903DA}" presName="composite3" presStyleCnt="0"/>
      <dgm:spPr/>
    </dgm:pt>
    <dgm:pt modelId="{970B4E79-A6D8-4673-959E-87840D08D66C}" type="pres">
      <dgm:prSet presAssocID="{399FF1CC-2EE6-47AE-87FD-9BA1181903DA}" presName="background3" presStyleLbl="node3" presStyleIdx="3" presStyleCnt="7"/>
      <dgm:spPr/>
    </dgm:pt>
    <dgm:pt modelId="{DF28CEDA-68A6-49D4-9B52-BEFD5AE1F5FB}" type="pres">
      <dgm:prSet presAssocID="{399FF1CC-2EE6-47AE-87FD-9BA1181903DA}" presName="text3" presStyleLbl="fgAcc3" presStyleIdx="3" presStyleCnt="7" custScaleX="125801" custLinFactNeighborX="34684" custLinFactNeighborY="-54463">
        <dgm:presLayoutVars>
          <dgm:chPref val="3"/>
        </dgm:presLayoutVars>
      </dgm:prSet>
      <dgm:spPr/>
      <dgm:t>
        <a:bodyPr/>
        <a:lstStyle/>
        <a:p>
          <a:endParaRPr lang="en-US"/>
        </a:p>
      </dgm:t>
    </dgm:pt>
    <dgm:pt modelId="{C5FDBD9D-A42C-4168-B397-90BB261084B0}" type="pres">
      <dgm:prSet presAssocID="{399FF1CC-2EE6-47AE-87FD-9BA1181903DA}" presName="hierChild4" presStyleCnt="0"/>
      <dgm:spPr/>
    </dgm:pt>
    <dgm:pt modelId="{A103F8C8-F42D-40F3-87D9-D59A725E4012}" type="pres">
      <dgm:prSet presAssocID="{729CB49F-BD9A-496D-B021-986B919AD1B0}" presName="Name23" presStyleLbl="parChTrans1D4" presStyleIdx="0" presStyleCnt="11"/>
      <dgm:spPr/>
      <dgm:t>
        <a:bodyPr/>
        <a:lstStyle/>
        <a:p>
          <a:endParaRPr lang="en-US"/>
        </a:p>
      </dgm:t>
    </dgm:pt>
    <dgm:pt modelId="{D57104CB-706E-4294-939E-2BE02A65172C}" type="pres">
      <dgm:prSet presAssocID="{FFFF0D70-1079-4032-AD04-6A133F2C831F}" presName="hierRoot4" presStyleCnt="0"/>
      <dgm:spPr/>
    </dgm:pt>
    <dgm:pt modelId="{16F05332-96C3-47FF-981B-D42167C3EEAE}" type="pres">
      <dgm:prSet presAssocID="{FFFF0D70-1079-4032-AD04-6A133F2C831F}" presName="composite4" presStyleCnt="0"/>
      <dgm:spPr/>
    </dgm:pt>
    <dgm:pt modelId="{8C3A369D-EA1D-4068-95CF-AF431DFECBAB}" type="pres">
      <dgm:prSet presAssocID="{FFFF0D70-1079-4032-AD04-6A133F2C831F}" presName="background4" presStyleLbl="node4" presStyleIdx="0" presStyleCnt="11"/>
      <dgm:spPr/>
    </dgm:pt>
    <dgm:pt modelId="{238A2567-2519-4D5E-A161-E7797A0FED9C}" type="pres">
      <dgm:prSet presAssocID="{FFFF0D70-1079-4032-AD04-6A133F2C831F}" presName="text4" presStyleLbl="fgAcc4" presStyleIdx="0" presStyleCnt="11" custAng="16200000" custScaleX="84202">
        <dgm:presLayoutVars>
          <dgm:chPref val="3"/>
        </dgm:presLayoutVars>
      </dgm:prSet>
      <dgm:spPr/>
      <dgm:t>
        <a:bodyPr/>
        <a:lstStyle/>
        <a:p>
          <a:endParaRPr lang="en-US"/>
        </a:p>
      </dgm:t>
    </dgm:pt>
    <dgm:pt modelId="{1E6D3A7D-EF07-4230-AB53-74AC5A573C75}" type="pres">
      <dgm:prSet presAssocID="{FFFF0D70-1079-4032-AD04-6A133F2C831F}" presName="hierChild5" presStyleCnt="0"/>
      <dgm:spPr/>
    </dgm:pt>
    <dgm:pt modelId="{9FB9100A-D29A-4563-A2C7-80A2D06DF95C}" type="pres">
      <dgm:prSet presAssocID="{838A8B4A-907E-4799-9B90-ED1992B97BA7}" presName="Name23" presStyleLbl="parChTrans1D4" presStyleIdx="1" presStyleCnt="11"/>
      <dgm:spPr/>
      <dgm:t>
        <a:bodyPr/>
        <a:lstStyle/>
        <a:p>
          <a:endParaRPr lang="en-US"/>
        </a:p>
      </dgm:t>
    </dgm:pt>
    <dgm:pt modelId="{ED2A22EC-D0FD-4436-980A-8515ED06658D}" type="pres">
      <dgm:prSet presAssocID="{681D3FFD-731C-416D-95E1-F0FAB3840BE0}" presName="hierRoot4" presStyleCnt="0"/>
      <dgm:spPr/>
    </dgm:pt>
    <dgm:pt modelId="{0CB728A1-F779-4362-A62B-A9E6BA80D733}" type="pres">
      <dgm:prSet presAssocID="{681D3FFD-731C-416D-95E1-F0FAB3840BE0}" presName="composite4" presStyleCnt="0"/>
      <dgm:spPr/>
    </dgm:pt>
    <dgm:pt modelId="{C95300FF-F822-40C9-BD39-8F600BB920EC}" type="pres">
      <dgm:prSet presAssocID="{681D3FFD-731C-416D-95E1-F0FAB3840BE0}" presName="background4" presStyleLbl="node4" presStyleIdx="1" presStyleCnt="11"/>
      <dgm:spPr/>
    </dgm:pt>
    <dgm:pt modelId="{48D4C9F0-9DB5-48D8-8618-0D417EF4B088}" type="pres">
      <dgm:prSet presAssocID="{681D3FFD-731C-416D-95E1-F0FAB3840BE0}" presName="text4" presStyleLbl="fgAcc4" presStyleIdx="1" presStyleCnt="11" custAng="16200000" custScaleX="84202">
        <dgm:presLayoutVars>
          <dgm:chPref val="3"/>
        </dgm:presLayoutVars>
      </dgm:prSet>
      <dgm:spPr/>
      <dgm:t>
        <a:bodyPr/>
        <a:lstStyle/>
        <a:p>
          <a:endParaRPr lang="en-US"/>
        </a:p>
      </dgm:t>
    </dgm:pt>
    <dgm:pt modelId="{FE61AE4A-5850-4DC2-A9AD-82D43360DEA0}" type="pres">
      <dgm:prSet presAssocID="{681D3FFD-731C-416D-95E1-F0FAB3840BE0}" presName="hierChild5" presStyleCnt="0"/>
      <dgm:spPr/>
    </dgm:pt>
    <dgm:pt modelId="{C8DA2BD4-C025-4828-9428-65E36CB56237}" type="pres">
      <dgm:prSet presAssocID="{8788705E-72A2-4D35-96D6-162BB5D54A31}" presName="Name23" presStyleLbl="parChTrans1D4" presStyleIdx="2" presStyleCnt="11"/>
      <dgm:spPr/>
      <dgm:t>
        <a:bodyPr/>
        <a:lstStyle/>
        <a:p>
          <a:endParaRPr lang="en-US"/>
        </a:p>
      </dgm:t>
    </dgm:pt>
    <dgm:pt modelId="{BD085047-8FEB-47E7-8203-EDADF5A32F16}" type="pres">
      <dgm:prSet presAssocID="{ACA54407-AE6B-4485-9CC4-BAFCFB8ECBDA}" presName="hierRoot4" presStyleCnt="0"/>
      <dgm:spPr/>
    </dgm:pt>
    <dgm:pt modelId="{436360E5-ED47-409A-8B04-C26878B5C9B5}" type="pres">
      <dgm:prSet presAssocID="{ACA54407-AE6B-4485-9CC4-BAFCFB8ECBDA}" presName="composite4" presStyleCnt="0"/>
      <dgm:spPr/>
    </dgm:pt>
    <dgm:pt modelId="{323A6E91-6243-48C8-BD39-A4870536C90B}" type="pres">
      <dgm:prSet presAssocID="{ACA54407-AE6B-4485-9CC4-BAFCFB8ECBDA}" presName="background4" presStyleLbl="node4" presStyleIdx="2" presStyleCnt="11"/>
      <dgm:spPr/>
    </dgm:pt>
    <dgm:pt modelId="{D31BC61C-34F2-45F6-AA6C-BD2897C09042}" type="pres">
      <dgm:prSet presAssocID="{ACA54407-AE6B-4485-9CC4-BAFCFB8ECBDA}" presName="text4" presStyleLbl="fgAcc4" presStyleIdx="2" presStyleCnt="11" custAng="16200000" custScaleX="84202">
        <dgm:presLayoutVars>
          <dgm:chPref val="3"/>
        </dgm:presLayoutVars>
      </dgm:prSet>
      <dgm:spPr/>
      <dgm:t>
        <a:bodyPr/>
        <a:lstStyle/>
        <a:p>
          <a:endParaRPr lang="en-US"/>
        </a:p>
      </dgm:t>
    </dgm:pt>
    <dgm:pt modelId="{F76C762D-9E55-4540-8EEB-9F0737A88310}" type="pres">
      <dgm:prSet presAssocID="{ACA54407-AE6B-4485-9CC4-BAFCFB8ECBDA}" presName="hierChild5" presStyleCnt="0"/>
      <dgm:spPr/>
    </dgm:pt>
    <dgm:pt modelId="{AADC191C-07A8-4ED3-BD2A-A337CB4E2E61}" type="pres">
      <dgm:prSet presAssocID="{7117914B-9DF4-4B31-95B4-80EF55D63128}" presName="Name23" presStyleLbl="parChTrans1D4" presStyleIdx="3" presStyleCnt="11"/>
      <dgm:spPr/>
      <dgm:t>
        <a:bodyPr/>
        <a:lstStyle/>
        <a:p>
          <a:endParaRPr lang="en-US"/>
        </a:p>
      </dgm:t>
    </dgm:pt>
    <dgm:pt modelId="{70E0BC8D-BC5C-48DB-B2D5-231EAC984973}" type="pres">
      <dgm:prSet presAssocID="{C1749E5F-8507-464E-BD54-9BFCDF284639}" presName="hierRoot4" presStyleCnt="0"/>
      <dgm:spPr/>
    </dgm:pt>
    <dgm:pt modelId="{EA73A043-A0E4-4A46-B348-560505B55BDF}" type="pres">
      <dgm:prSet presAssocID="{C1749E5F-8507-464E-BD54-9BFCDF284639}" presName="composite4" presStyleCnt="0"/>
      <dgm:spPr/>
    </dgm:pt>
    <dgm:pt modelId="{AD5BD79B-8E46-4236-A4F7-2DE76D47AD33}" type="pres">
      <dgm:prSet presAssocID="{C1749E5F-8507-464E-BD54-9BFCDF284639}" presName="background4" presStyleLbl="node4" presStyleIdx="3" presStyleCnt="11"/>
      <dgm:spPr/>
    </dgm:pt>
    <dgm:pt modelId="{1C6F3016-4DD7-415E-9C5A-C6598CBAB1BB}" type="pres">
      <dgm:prSet presAssocID="{C1749E5F-8507-464E-BD54-9BFCDF284639}" presName="text4" presStyleLbl="fgAcc4" presStyleIdx="3" presStyleCnt="11" custAng="16200000" custScaleX="84202">
        <dgm:presLayoutVars>
          <dgm:chPref val="3"/>
        </dgm:presLayoutVars>
      </dgm:prSet>
      <dgm:spPr/>
      <dgm:t>
        <a:bodyPr/>
        <a:lstStyle/>
        <a:p>
          <a:endParaRPr lang="en-US"/>
        </a:p>
      </dgm:t>
    </dgm:pt>
    <dgm:pt modelId="{24993BF9-3BA8-4780-B50D-21BD55FB5844}" type="pres">
      <dgm:prSet presAssocID="{C1749E5F-8507-464E-BD54-9BFCDF284639}" presName="hierChild5" presStyleCnt="0"/>
      <dgm:spPr/>
    </dgm:pt>
    <dgm:pt modelId="{E618A0D9-A277-457B-A279-2DD89D321C87}" type="pres">
      <dgm:prSet presAssocID="{691CB100-AD32-4364-9DD8-41DA9A2B7FD2}" presName="Name23" presStyleLbl="parChTrans1D4" presStyleIdx="4" presStyleCnt="11"/>
      <dgm:spPr/>
      <dgm:t>
        <a:bodyPr/>
        <a:lstStyle/>
        <a:p>
          <a:endParaRPr lang="en-US"/>
        </a:p>
      </dgm:t>
    </dgm:pt>
    <dgm:pt modelId="{BBCDF203-70C0-4C52-B6DF-C1C8A375FBCB}" type="pres">
      <dgm:prSet presAssocID="{68D1FC48-D79B-41BF-92A1-39BDD7ACEF12}" presName="hierRoot4" presStyleCnt="0"/>
      <dgm:spPr/>
    </dgm:pt>
    <dgm:pt modelId="{5039F397-B04D-4DFE-A249-0BAACD625F71}" type="pres">
      <dgm:prSet presAssocID="{68D1FC48-D79B-41BF-92A1-39BDD7ACEF12}" presName="composite4" presStyleCnt="0"/>
      <dgm:spPr/>
    </dgm:pt>
    <dgm:pt modelId="{8816D930-29D2-4AEC-BBBD-E59072FC6170}" type="pres">
      <dgm:prSet presAssocID="{68D1FC48-D79B-41BF-92A1-39BDD7ACEF12}" presName="background4" presStyleLbl="node4" presStyleIdx="4" presStyleCnt="11"/>
      <dgm:spPr/>
    </dgm:pt>
    <dgm:pt modelId="{7FBC8067-826F-4043-A225-87593B30E4B0}" type="pres">
      <dgm:prSet presAssocID="{68D1FC48-D79B-41BF-92A1-39BDD7ACEF12}" presName="text4" presStyleLbl="fgAcc4" presStyleIdx="4" presStyleCnt="11" custAng="16200000" custScaleX="84202">
        <dgm:presLayoutVars>
          <dgm:chPref val="3"/>
        </dgm:presLayoutVars>
      </dgm:prSet>
      <dgm:spPr/>
      <dgm:t>
        <a:bodyPr/>
        <a:lstStyle/>
        <a:p>
          <a:endParaRPr lang="en-US"/>
        </a:p>
      </dgm:t>
    </dgm:pt>
    <dgm:pt modelId="{D0EE1CB6-70C7-4173-8545-636C3ADF8B95}" type="pres">
      <dgm:prSet presAssocID="{68D1FC48-D79B-41BF-92A1-39BDD7ACEF12}" presName="hierChild5" presStyleCnt="0"/>
      <dgm:spPr/>
    </dgm:pt>
    <dgm:pt modelId="{665AA264-6FBB-4FA6-9982-5DA0EC927F28}" type="pres">
      <dgm:prSet presAssocID="{7778930E-C2F9-454F-8A98-3A6BA8A7758D}" presName="Name23" presStyleLbl="parChTrans1D4" presStyleIdx="5" presStyleCnt="11"/>
      <dgm:spPr/>
      <dgm:t>
        <a:bodyPr/>
        <a:lstStyle/>
        <a:p>
          <a:endParaRPr lang="en-US"/>
        </a:p>
      </dgm:t>
    </dgm:pt>
    <dgm:pt modelId="{2472AEC9-C0A7-4FAF-A6B3-84B01F10FEC9}" type="pres">
      <dgm:prSet presAssocID="{129086FE-A750-4090-A74C-8A4CC6CC65FF}" presName="hierRoot4" presStyleCnt="0"/>
      <dgm:spPr/>
    </dgm:pt>
    <dgm:pt modelId="{0F88633D-8A7D-4D48-BD1B-9C3CD59B00CF}" type="pres">
      <dgm:prSet presAssocID="{129086FE-A750-4090-A74C-8A4CC6CC65FF}" presName="composite4" presStyleCnt="0"/>
      <dgm:spPr/>
    </dgm:pt>
    <dgm:pt modelId="{8E17EE91-90B3-48D3-83DF-B378690DF3A4}" type="pres">
      <dgm:prSet presAssocID="{129086FE-A750-4090-A74C-8A4CC6CC65FF}" presName="background4" presStyleLbl="node4" presStyleIdx="5" presStyleCnt="11"/>
      <dgm:spPr/>
    </dgm:pt>
    <dgm:pt modelId="{BD7D50DB-0B5C-46DD-A967-3DA1516D0D45}" type="pres">
      <dgm:prSet presAssocID="{129086FE-A750-4090-A74C-8A4CC6CC65FF}" presName="text4" presStyleLbl="fgAcc4" presStyleIdx="5" presStyleCnt="11" custAng="16200000" custScaleX="84202">
        <dgm:presLayoutVars>
          <dgm:chPref val="3"/>
        </dgm:presLayoutVars>
      </dgm:prSet>
      <dgm:spPr/>
      <dgm:t>
        <a:bodyPr/>
        <a:lstStyle/>
        <a:p>
          <a:endParaRPr lang="en-US"/>
        </a:p>
      </dgm:t>
    </dgm:pt>
    <dgm:pt modelId="{0DF7D644-8EF2-418B-BE2D-6CBC36869012}" type="pres">
      <dgm:prSet presAssocID="{129086FE-A750-4090-A74C-8A4CC6CC65FF}" presName="hierChild5" presStyleCnt="0"/>
      <dgm:spPr/>
    </dgm:pt>
    <dgm:pt modelId="{95C8AB96-18A4-4A42-A918-7C032DA79179}" type="pres">
      <dgm:prSet presAssocID="{253426F2-1352-44E9-8BC6-4BBC36F5F2AD}" presName="Name23" presStyleLbl="parChTrans1D4" presStyleIdx="6" presStyleCnt="11"/>
      <dgm:spPr/>
      <dgm:t>
        <a:bodyPr/>
        <a:lstStyle/>
        <a:p>
          <a:endParaRPr lang="en-US"/>
        </a:p>
      </dgm:t>
    </dgm:pt>
    <dgm:pt modelId="{215B1517-AEA0-4F17-A56A-3FD00DB01544}" type="pres">
      <dgm:prSet presAssocID="{A0BCDC7E-994C-4CD9-9A6F-B68085205F3C}" presName="hierRoot4" presStyleCnt="0"/>
      <dgm:spPr/>
    </dgm:pt>
    <dgm:pt modelId="{84830076-E59A-4502-B1AE-57DA11705DA4}" type="pres">
      <dgm:prSet presAssocID="{A0BCDC7E-994C-4CD9-9A6F-B68085205F3C}" presName="composite4" presStyleCnt="0"/>
      <dgm:spPr/>
    </dgm:pt>
    <dgm:pt modelId="{712F8149-DD94-4823-9754-41890099FD1F}" type="pres">
      <dgm:prSet presAssocID="{A0BCDC7E-994C-4CD9-9A6F-B68085205F3C}" presName="background4" presStyleLbl="node4" presStyleIdx="6" presStyleCnt="11"/>
      <dgm:spPr/>
    </dgm:pt>
    <dgm:pt modelId="{D76985EA-414F-4E48-A756-D91C0F0187F0}" type="pres">
      <dgm:prSet presAssocID="{A0BCDC7E-994C-4CD9-9A6F-B68085205F3C}" presName="text4" presStyleLbl="fgAcc4" presStyleIdx="6" presStyleCnt="11" custAng="16200000" custScaleX="84202">
        <dgm:presLayoutVars>
          <dgm:chPref val="3"/>
        </dgm:presLayoutVars>
      </dgm:prSet>
      <dgm:spPr/>
      <dgm:t>
        <a:bodyPr/>
        <a:lstStyle/>
        <a:p>
          <a:endParaRPr lang="en-US"/>
        </a:p>
      </dgm:t>
    </dgm:pt>
    <dgm:pt modelId="{FEDA7C2B-A988-4E46-B4B3-4E5CD6DE70A1}" type="pres">
      <dgm:prSet presAssocID="{A0BCDC7E-994C-4CD9-9A6F-B68085205F3C}" presName="hierChild5" presStyleCnt="0"/>
      <dgm:spPr/>
    </dgm:pt>
    <dgm:pt modelId="{1897195C-21C3-4000-86F0-B4678D2898B1}" type="pres">
      <dgm:prSet presAssocID="{4044DF9E-20FB-4CA8-A822-71DC0389C463}" presName="Name23" presStyleLbl="parChTrans1D4" presStyleIdx="7" presStyleCnt="11"/>
      <dgm:spPr/>
      <dgm:t>
        <a:bodyPr/>
        <a:lstStyle/>
        <a:p>
          <a:endParaRPr lang="en-US"/>
        </a:p>
      </dgm:t>
    </dgm:pt>
    <dgm:pt modelId="{8ACEEE37-C519-487B-864A-1793773B7318}" type="pres">
      <dgm:prSet presAssocID="{EC8577C7-B53A-4643-8B3D-07D25F0B77B1}" presName="hierRoot4" presStyleCnt="0"/>
      <dgm:spPr/>
    </dgm:pt>
    <dgm:pt modelId="{BFEB46BC-2534-4A04-B835-A3AD4EEF2A97}" type="pres">
      <dgm:prSet presAssocID="{EC8577C7-B53A-4643-8B3D-07D25F0B77B1}" presName="composite4" presStyleCnt="0"/>
      <dgm:spPr/>
    </dgm:pt>
    <dgm:pt modelId="{5D011B2E-35C1-45AB-809D-539BF0C7B931}" type="pres">
      <dgm:prSet presAssocID="{EC8577C7-B53A-4643-8B3D-07D25F0B77B1}" presName="background4" presStyleLbl="node4" presStyleIdx="7" presStyleCnt="11"/>
      <dgm:spPr/>
    </dgm:pt>
    <dgm:pt modelId="{86FB5FF6-3BD9-4A16-8833-38E75D44A26D}" type="pres">
      <dgm:prSet presAssocID="{EC8577C7-B53A-4643-8B3D-07D25F0B77B1}" presName="text4" presStyleLbl="fgAcc4" presStyleIdx="7" presStyleCnt="11" custAng="16200000" custScaleX="84202">
        <dgm:presLayoutVars>
          <dgm:chPref val="3"/>
        </dgm:presLayoutVars>
      </dgm:prSet>
      <dgm:spPr/>
      <dgm:t>
        <a:bodyPr/>
        <a:lstStyle/>
        <a:p>
          <a:endParaRPr lang="en-US"/>
        </a:p>
      </dgm:t>
    </dgm:pt>
    <dgm:pt modelId="{B5CE0982-89E5-4757-8887-F64A9B5FD7AA}" type="pres">
      <dgm:prSet presAssocID="{EC8577C7-B53A-4643-8B3D-07D25F0B77B1}" presName="hierChild5" presStyleCnt="0"/>
      <dgm:spPr/>
    </dgm:pt>
    <dgm:pt modelId="{F07F81CC-B35B-4892-B1BA-F796BEF460BF}" type="pres">
      <dgm:prSet presAssocID="{08DBC050-30AB-474C-8824-499AE632E843}" presName="Name23" presStyleLbl="parChTrans1D4" presStyleIdx="8" presStyleCnt="11"/>
      <dgm:spPr/>
      <dgm:t>
        <a:bodyPr/>
        <a:lstStyle/>
        <a:p>
          <a:endParaRPr lang="en-US"/>
        </a:p>
      </dgm:t>
    </dgm:pt>
    <dgm:pt modelId="{6F3BFF45-F02B-4905-A451-3CE4BB4474D0}" type="pres">
      <dgm:prSet presAssocID="{0B3C0226-C5E9-497F-B49F-C724F25D414E}" presName="hierRoot4" presStyleCnt="0"/>
      <dgm:spPr/>
    </dgm:pt>
    <dgm:pt modelId="{665E6662-14C5-4752-8F86-49833617F8F7}" type="pres">
      <dgm:prSet presAssocID="{0B3C0226-C5E9-497F-B49F-C724F25D414E}" presName="composite4" presStyleCnt="0"/>
      <dgm:spPr/>
    </dgm:pt>
    <dgm:pt modelId="{1A4571F9-94F3-48A0-895D-EDDF1F7335EC}" type="pres">
      <dgm:prSet presAssocID="{0B3C0226-C5E9-497F-B49F-C724F25D414E}" presName="background4" presStyleLbl="node4" presStyleIdx="8" presStyleCnt="11"/>
      <dgm:spPr/>
    </dgm:pt>
    <dgm:pt modelId="{C0682789-C2D5-4486-96C4-68B7906DB712}" type="pres">
      <dgm:prSet presAssocID="{0B3C0226-C5E9-497F-B49F-C724F25D414E}" presName="text4" presStyleLbl="fgAcc4" presStyleIdx="8" presStyleCnt="11" custAng="16200000" custScaleX="84202">
        <dgm:presLayoutVars>
          <dgm:chPref val="3"/>
        </dgm:presLayoutVars>
      </dgm:prSet>
      <dgm:spPr/>
      <dgm:t>
        <a:bodyPr/>
        <a:lstStyle/>
        <a:p>
          <a:endParaRPr lang="en-US"/>
        </a:p>
      </dgm:t>
    </dgm:pt>
    <dgm:pt modelId="{19F8FA45-C7C6-405C-8193-F4713331C4C7}" type="pres">
      <dgm:prSet presAssocID="{0B3C0226-C5E9-497F-B49F-C724F25D414E}" presName="hierChild5" presStyleCnt="0"/>
      <dgm:spPr/>
    </dgm:pt>
    <dgm:pt modelId="{ECA1102B-AE4B-46FD-8DC4-A46F4591C168}" type="pres">
      <dgm:prSet presAssocID="{1E521352-5A69-4D83-944E-7AEF0B130CDE}" presName="Name23" presStyleLbl="parChTrans1D4" presStyleIdx="9" presStyleCnt="11"/>
      <dgm:spPr/>
      <dgm:t>
        <a:bodyPr/>
        <a:lstStyle/>
        <a:p>
          <a:endParaRPr lang="en-US"/>
        </a:p>
      </dgm:t>
    </dgm:pt>
    <dgm:pt modelId="{A246EA7D-113E-4F33-A3EE-E5CFEF8F533E}" type="pres">
      <dgm:prSet presAssocID="{60167528-3A06-49CD-8A09-F0BB9DAD6BA1}" presName="hierRoot4" presStyleCnt="0"/>
      <dgm:spPr/>
    </dgm:pt>
    <dgm:pt modelId="{8F45BB85-5CCC-4D54-8CD9-7E92AD5BC526}" type="pres">
      <dgm:prSet presAssocID="{60167528-3A06-49CD-8A09-F0BB9DAD6BA1}" presName="composite4" presStyleCnt="0"/>
      <dgm:spPr/>
    </dgm:pt>
    <dgm:pt modelId="{C6D5488B-FE7F-45B6-A141-7AB01643C478}" type="pres">
      <dgm:prSet presAssocID="{60167528-3A06-49CD-8A09-F0BB9DAD6BA1}" presName="background4" presStyleLbl="node4" presStyleIdx="9" presStyleCnt="11"/>
      <dgm:spPr/>
    </dgm:pt>
    <dgm:pt modelId="{82DAA025-87E6-4946-B896-16AE6A013D1E}" type="pres">
      <dgm:prSet presAssocID="{60167528-3A06-49CD-8A09-F0BB9DAD6BA1}" presName="text4" presStyleLbl="fgAcc4" presStyleIdx="9" presStyleCnt="11" custAng="16200000" custScaleX="84202">
        <dgm:presLayoutVars>
          <dgm:chPref val="3"/>
        </dgm:presLayoutVars>
      </dgm:prSet>
      <dgm:spPr/>
      <dgm:t>
        <a:bodyPr/>
        <a:lstStyle/>
        <a:p>
          <a:endParaRPr lang="en-US"/>
        </a:p>
      </dgm:t>
    </dgm:pt>
    <dgm:pt modelId="{C0DCA6C5-93AF-4D99-91F9-845CFD2B22D5}" type="pres">
      <dgm:prSet presAssocID="{60167528-3A06-49CD-8A09-F0BB9DAD6BA1}" presName="hierChild5" presStyleCnt="0"/>
      <dgm:spPr/>
    </dgm:pt>
    <dgm:pt modelId="{7F6B814B-A7E1-4DAC-9D30-499D76991DA5}" type="pres">
      <dgm:prSet presAssocID="{36B9E7C7-627D-4A27-ACBC-DD7A20DF31C4}" presName="Name23" presStyleLbl="parChTrans1D4" presStyleIdx="10" presStyleCnt="11"/>
      <dgm:spPr/>
      <dgm:t>
        <a:bodyPr/>
        <a:lstStyle/>
        <a:p>
          <a:endParaRPr lang="en-US"/>
        </a:p>
      </dgm:t>
    </dgm:pt>
    <dgm:pt modelId="{C9D7CC1A-B94D-4922-AE88-52D9BE0E10C0}" type="pres">
      <dgm:prSet presAssocID="{B5B008BC-AED8-47A7-A1CF-D3EC462570EC}" presName="hierRoot4" presStyleCnt="0"/>
      <dgm:spPr/>
    </dgm:pt>
    <dgm:pt modelId="{6AF94B43-3918-48DC-99DE-D91230742453}" type="pres">
      <dgm:prSet presAssocID="{B5B008BC-AED8-47A7-A1CF-D3EC462570EC}" presName="composite4" presStyleCnt="0"/>
      <dgm:spPr/>
    </dgm:pt>
    <dgm:pt modelId="{FE078604-B1A7-451C-96CD-2FDEF80524C8}" type="pres">
      <dgm:prSet presAssocID="{B5B008BC-AED8-47A7-A1CF-D3EC462570EC}" presName="background4" presStyleLbl="node4" presStyleIdx="10" presStyleCnt="11"/>
      <dgm:spPr/>
    </dgm:pt>
    <dgm:pt modelId="{D997AC4C-3143-43AD-9673-EE091C7479EF}" type="pres">
      <dgm:prSet presAssocID="{B5B008BC-AED8-47A7-A1CF-D3EC462570EC}" presName="text4" presStyleLbl="fgAcc4" presStyleIdx="10" presStyleCnt="11" custAng="16200000" custScaleX="84202">
        <dgm:presLayoutVars>
          <dgm:chPref val="3"/>
        </dgm:presLayoutVars>
      </dgm:prSet>
      <dgm:spPr/>
      <dgm:t>
        <a:bodyPr/>
        <a:lstStyle/>
        <a:p>
          <a:endParaRPr lang="en-US"/>
        </a:p>
      </dgm:t>
    </dgm:pt>
    <dgm:pt modelId="{F1BBB792-B1F3-4FA0-BC3C-08726F5995D8}" type="pres">
      <dgm:prSet presAssocID="{B5B008BC-AED8-47A7-A1CF-D3EC462570EC}" presName="hierChild5" presStyleCnt="0"/>
      <dgm:spPr/>
    </dgm:pt>
    <dgm:pt modelId="{5FC4525C-410C-4761-A88F-A85ADB8041C4}" type="pres">
      <dgm:prSet presAssocID="{0AF5CD5B-D73C-43ED-B890-E628D9FE9E2A}" presName="Name17" presStyleLbl="parChTrans1D3" presStyleIdx="4" presStyleCnt="7"/>
      <dgm:spPr/>
      <dgm:t>
        <a:bodyPr/>
        <a:lstStyle/>
        <a:p>
          <a:endParaRPr lang="en-US"/>
        </a:p>
      </dgm:t>
    </dgm:pt>
    <dgm:pt modelId="{3EE02479-9C73-42CF-8489-C443C97E9D59}" type="pres">
      <dgm:prSet presAssocID="{E0FBD398-987A-41BC-8465-633DF936871E}" presName="hierRoot3" presStyleCnt="0"/>
      <dgm:spPr/>
    </dgm:pt>
    <dgm:pt modelId="{1A786EA0-CA25-4440-9CC4-2B32BB6F4C4E}" type="pres">
      <dgm:prSet presAssocID="{E0FBD398-987A-41BC-8465-633DF936871E}" presName="composite3" presStyleCnt="0"/>
      <dgm:spPr/>
    </dgm:pt>
    <dgm:pt modelId="{647E37F0-EEF8-46BE-8E4C-6E1ED3DC3DE1}" type="pres">
      <dgm:prSet presAssocID="{E0FBD398-987A-41BC-8465-633DF936871E}" presName="background3" presStyleLbl="node3" presStyleIdx="4" presStyleCnt="7"/>
      <dgm:spPr/>
    </dgm:pt>
    <dgm:pt modelId="{86CE1BE8-C049-4818-9F3B-210AFB743FAF}" type="pres">
      <dgm:prSet presAssocID="{E0FBD398-987A-41BC-8465-633DF936871E}" presName="text3" presStyleLbl="fgAcc3" presStyleIdx="4" presStyleCnt="7" custScaleX="125801" custLinFactNeighborX="34684" custLinFactNeighborY="-54463">
        <dgm:presLayoutVars>
          <dgm:chPref val="3"/>
        </dgm:presLayoutVars>
      </dgm:prSet>
      <dgm:spPr/>
      <dgm:t>
        <a:bodyPr/>
        <a:lstStyle/>
        <a:p>
          <a:endParaRPr lang="en-US"/>
        </a:p>
      </dgm:t>
    </dgm:pt>
    <dgm:pt modelId="{B0E15E95-DC3D-4C50-ABE2-5CC68227BF3E}" type="pres">
      <dgm:prSet presAssocID="{E0FBD398-987A-41BC-8465-633DF936871E}" presName="hierChild4" presStyleCnt="0"/>
      <dgm:spPr/>
    </dgm:pt>
    <dgm:pt modelId="{933C617C-38F9-44BC-9CA8-646B26F1FB00}" type="pres">
      <dgm:prSet presAssocID="{B35A3DCE-97CC-42AA-83E2-2B2C8D698CCE}" presName="Name17" presStyleLbl="parChTrans1D3" presStyleIdx="5" presStyleCnt="7"/>
      <dgm:spPr/>
      <dgm:t>
        <a:bodyPr/>
        <a:lstStyle/>
        <a:p>
          <a:endParaRPr lang="en-US"/>
        </a:p>
      </dgm:t>
    </dgm:pt>
    <dgm:pt modelId="{B838D478-9D1A-4F30-B7C6-36A44C738E9C}" type="pres">
      <dgm:prSet presAssocID="{2D9B44A4-9658-413D-90EF-B2E902B49A49}" presName="hierRoot3" presStyleCnt="0"/>
      <dgm:spPr/>
    </dgm:pt>
    <dgm:pt modelId="{CFBFD2B0-30F3-46CF-896C-126B4ADFDB83}" type="pres">
      <dgm:prSet presAssocID="{2D9B44A4-9658-413D-90EF-B2E902B49A49}" presName="composite3" presStyleCnt="0"/>
      <dgm:spPr/>
    </dgm:pt>
    <dgm:pt modelId="{F3024EF5-A02B-4919-89CA-7F1057813B3A}" type="pres">
      <dgm:prSet presAssocID="{2D9B44A4-9658-413D-90EF-B2E902B49A49}" presName="background3" presStyleLbl="node3" presStyleIdx="5" presStyleCnt="7"/>
      <dgm:spPr/>
    </dgm:pt>
    <dgm:pt modelId="{8B600E70-B012-433B-9437-4DC79F3C40B9}" type="pres">
      <dgm:prSet presAssocID="{2D9B44A4-9658-413D-90EF-B2E902B49A49}" presName="text3" presStyleLbl="fgAcc3" presStyleIdx="5" presStyleCnt="7" custScaleX="125801" custLinFactNeighborX="34684" custLinFactNeighborY="-54463">
        <dgm:presLayoutVars>
          <dgm:chPref val="3"/>
        </dgm:presLayoutVars>
      </dgm:prSet>
      <dgm:spPr/>
      <dgm:t>
        <a:bodyPr/>
        <a:lstStyle/>
        <a:p>
          <a:endParaRPr lang="en-US"/>
        </a:p>
      </dgm:t>
    </dgm:pt>
    <dgm:pt modelId="{C02B1A73-3981-41CA-A165-DD6FDF18CE93}" type="pres">
      <dgm:prSet presAssocID="{2D9B44A4-9658-413D-90EF-B2E902B49A49}" presName="hierChild4" presStyleCnt="0"/>
      <dgm:spPr/>
    </dgm:pt>
    <dgm:pt modelId="{0CC2AE8B-02C0-459A-9470-AE51A16A6398}" type="pres">
      <dgm:prSet presAssocID="{3FD5F12A-33EF-4CFA-A2DD-BC8E33B5B036}" presName="Name17" presStyleLbl="parChTrans1D3" presStyleIdx="6" presStyleCnt="7"/>
      <dgm:spPr/>
      <dgm:t>
        <a:bodyPr/>
        <a:lstStyle/>
        <a:p>
          <a:endParaRPr lang="en-US"/>
        </a:p>
      </dgm:t>
    </dgm:pt>
    <dgm:pt modelId="{E22BE31F-37F1-47B8-A978-98EE1C6C2002}" type="pres">
      <dgm:prSet presAssocID="{C3BEAD02-0FAE-49D0-A9C8-455B71165A14}" presName="hierRoot3" presStyleCnt="0"/>
      <dgm:spPr/>
    </dgm:pt>
    <dgm:pt modelId="{2F2EABF2-4242-4D17-B233-E572C8A75DBB}" type="pres">
      <dgm:prSet presAssocID="{C3BEAD02-0FAE-49D0-A9C8-455B71165A14}" presName="composite3" presStyleCnt="0"/>
      <dgm:spPr/>
    </dgm:pt>
    <dgm:pt modelId="{4FE4FFE8-4DB3-4F59-B3C3-9E2779E025F8}" type="pres">
      <dgm:prSet presAssocID="{C3BEAD02-0FAE-49D0-A9C8-455B71165A14}" presName="background3" presStyleLbl="node3" presStyleIdx="6" presStyleCnt="7"/>
      <dgm:spPr/>
    </dgm:pt>
    <dgm:pt modelId="{323B1A59-1529-419C-9CCF-B6DF28DDECF3}" type="pres">
      <dgm:prSet presAssocID="{C3BEAD02-0FAE-49D0-A9C8-455B71165A14}" presName="text3" presStyleLbl="fgAcc3" presStyleIdx="6" presStyleCnt="7" custScaleX="127806" custLinFactNeighborX="31584" custLinFactNeighborY="-55360">
        <dgm:presLayoutVars>
          <dgm:chPref val="3"/>
        </dgm:presLayoutVars>
      </dgm:prSet>
      <dgm:spPr/>
      <dgm:t>
        <a:bodyPr/>
        <a:lstStyle/>
        <a:p>
          <a:endParaRPr lang="en-US"/>
        </a:p>
      </dgm:t>
    </dgm:pt>
    <dgm:pt modelId="{0A72FD3F-B400-49C1-9788-0EB9E4EE06DC}" type="pres">
      <dgm:prSet presAssocID="{C3BEAD02-0FAE-49D0-A9C8-455B71165A14}" presName="hierChild4" presStyleCnt="0"/>
      <dgm:spPr/>
    </dgm:pt>
    <dgm:pt modelId="{94DADCBC-78A7-4FE5-97C0-4AECA96ACE3F}" type="pres">
      <dgm:prSet presAssocID="{D2C47F46-DA75-4CDF-995E-BB1348A9B83C}" presName="Name10" presStyleLbl="parChTrans1D2" presStyleIdx="5" presStyleCnt="11"/>
      <dgm:spPr/>
      <dgm:t>
        <a:bodyPr/>
        <a:lstStyle/>
        <a:p>
          <a:endParaRPr lang="en-US"/>
        </a:p>
      </dgm:t>
    </dgm:pt>
    <dgm:pt modelId="{DDCEE6C9-99DA-40AB-BF73-CEE3921BB1AD}" type="pres">
      <dgm:prSet presAssocID="{1DD2B51F-08B1-4B5E-ADC0-3C5C28354877}" presName="hierRoot2" presStyleCnt="0"/>
      <dgm:spPr/>
    </dgm:pt>
    <dgm:pt modelId="{AFEB2305-E301-41F9-9AF7-5E584402607C}" type="pres">
      <dgm:prSet presAssocID="{1DD2B51F-08B1-4B5E-ADC0-3C5C28354877}" presName="composite2" presStyleCnt="0"/>
      <dgm:spPr/>
    </dgm:pt>
    <dgm:pt modelId="{866B85EC-8675-459B-820D-9847D1736EDF}" type="pres">
      <dgm:prSet presAssocID="{1DD2B51F-08B1-4B5E-ADC0-3C5C28354877}" presName="background2" presStyleLbl="node2" presStyleIdx="5" presStyleCnt="11"/>
      <dgm:spPr/>
    </dgm:pt>
    <dgm:pt modelId="{FB97686B-6018-47A5-B16B-4F05F1D7C73C}" type="pres">
      <dgm:prSet presAssocID="{1DD2B51F-08B1-4B5E-ADC0-3C5C28354877}" presName="text2" presStyleLbl="fgAcc2" presStyleIdx="5" presStyleCnt="11" custAng="16200000" custScaleX="83066" custLinFactNeighborX="3468" custLinFactNeighborY="-87552">
        <dgm:presLayoutVars>
          <dgm:chPref val="3"/>
        </dgm:presLayoutVars>
      </dgm:prSet>
      <dgm:spPr/>
      <dgm:t>
        <a:bodyPr/>
        <a:lstStyle/>
        <a:p>
          <a:endParaRPr lang="en-US"/>
        </a:p>
      </dgm:t>
    </dgm:pt>
    <dgm:pt modelId="{02904915-8997-449C-9285-248EBF92E704}" type="pres">
      <dgm:prSet presAssocID="{1DD2B51F-08B1-4B5E-ADC0-3C5C28354877}" presName="hierChild3" presStyleCnt="0"/>
      <dgm:spPr/>
    </dgm:pt>
    <dgm:pt modelId="{6A5E2957-9623-4CAE-BA8E-497E34F878A3}" type="pres">
      <dgm:prSet presAssocID="{385BAAA2-DFC3-43A7-87A6-9624BD66A2E1}" presName="Name10" presStyleLbl="parChTrans1D2" presStyleIdx="6" presStyleCnt="11"/>
      <dgm:spPr/>
      <dgm:t>
        <a:bodyPr/>
        <a:lstStyle/>
        <a:p>
          <a:endParaRPr lang="en-US"/>
        </a:p>
      </dgm:t>
    </dgm:pt>
    <dgm:pt modelId="{85FD2A2C-0FF0-49B4-BCBF-7107C86416D4}" type="pres">
      <dgm:prSet presAssocID="{7430FAFC-35C3-443B-A206-3AD30C0FA39F}" presName="hierRoot2" presStyleCnt="0"/>
      <dgm:spPr/>
    </dgm:pt>
    <dgm:pt modelId="{71B0D620-45FC-4B1B-A6FA-3DEBA71B49A5}" type="pres">
      <dgm:prSet presAssocID="{7430FAFC-35C3-443B-A206-3AD30C0FA39F}" presName="composite2" presStyleCnt="0"/>
      <dgm:spPr/>
    </dgm:pt>
    <dgm:pt modelId="{658422BD-3707-4C67-836B-3FE6A382D262}" type="pres">
      <dgm:prSet presAssocID="{7430FAFC-35C3-443B-A206-3AD30C0FA39F}" presName="background2" presStyleLbl="node2" presStyleIdx="6" presStyleCnt="11"/>
      <dgm:spPr/>
    </dgm:pt>
    <dgm:pt modelId="{E7B00EC8-526B-4EB5-B090-3593F5D289C2}" type="pres">
      <dgm:prSet presAssocID="{7430FAFC-35C3-443B-A206-3AD30C0FA39F}" presName="text2" presStyleLbl="fgAcc2" presStyleIdx="6" presStyleCnt="11" custAng="16200000" custScaleX="83066" custLinFactNeighborX="3468" custLinFactNeighborY="-87552">
        <dgm:presLayoutVars>
          <dgm:chPref val="3"/>
        </dgm:presLayoutVars>
      </dgm:prSet>
      <dgm:spPr/>
      <dgm:t>
        <a:bodyPr/>
        <a:lstStyle/>
        <a:p>
          <a:endParaRPr lang="en-US"/>
        </a:p>
      </dgm:t>
    </dgm:pt>
    <dgm:pt modelId="{76DD25D7-2EB4-42CA-B2E0-9D0C61CC2CC4}" type="pres">
      <dgm:prSet presAssocID="{7430FAFC-35C3-443B-A206-3AD30C0FA39F}" presName="hierChild3" presStyleCnt="0"/>
      <dgm:spPr/>
    </dgm:pt>
    <dgm:pt modelId="{B880DB52-8B22-45CA-83AE-9F867B153B92}" type="pres">
      <dgm:prSet presAssocID="{7800CE0B-E226-4FCC-B06A-7C491B6292D8}" presName="Name10" presStyleLbl="parChTrans1D2" presStyleIdx="7" presStyleCnt="11"/>
      <dgm:spPr/>
      <dgm:t>
        <a:bodyPr/>
        <a:lstStyle/>
        <a:p>
          <a:endParaRPr lang="en-US"/>
        </a:p>
      </dgm:t>
    </dgm:pt>
    <dgm:pt modelId="{EBECF6FF-3F5B-4802-8BEB-C77A0915463D}" type="pres">
      <dgm:prSet presAssocID="{73A8ACD7-9773-4E4B-8B72-49FB4171F246}" presName="hierRoot2" presStyleCnt="0"/>
      <dgm:spPr/>
    </dgm:pt>
    <dgm:pt modelId="{178B3CB2-A43D-4878-91FF-C985AF041E4A}" type="pres">
      <dgm:prSet presAssocID="{73A8ACD7-9773-4E4B-8B72-49FB4171F246}" presName="composite2" presStyleCnt="0"/>
      <dgm:spPr/>
    </dgm:pt>
    <dgm:pt modelId="{709D71F3-BC36-4A8B-86BE-F0DCA27CF8B8}" type="pres">
      <dgm:prSet presAssocID="{73A8ACD7-9773-4E4B-8B72-49FB4171F246}" presName="background2" presStyleLbl="node2" presStyleIdx="7" presStyleCnt="11"/>
      <dgm:spPr/>
    </dgm:pt>
    <dgm:pt modelId="{0B8C1D93-136C-454F-A3B5-AE7974739F8F}" type="pres">
      <dgm:prSet presAssocID="{73A8ACD7-9773-4E4B-8B72-49FB4171F246}" presName="text2" presStyleLbl="fgAcc2" presStyleIdx="7" presStyleCnt="11" custAng="16200000" custScaleX="83066" custLinFactNeighborX="3468" custLinFactNeighborY="-87552">
        <dgm:presLayoutVars>
          <dgm:chPref val="3"/>
        </dgm:presLayoutVars>
      </dgm:prSet>
      <dgm:spPr/>
      <dgm:t>
        <a:bodyPr/>
        <a:lstStyle/>
        <a:p>
          <a:endParaRPr lang="en-US"/>
        </a:p>
      </dgm:t>
    </dgm:pt>
    <dgm:pt modelId="{FDF24C8A-8C3B-4EE1-862E-41C6BE8F26F4}" type="pres">
      <dgm:prSet presAssocID="{73A8ACD7-9773-4E4B-8B72-49FB4171F246}" presName="hierChild3" presStyleCnt="0"/>
      <dgm:spPr/>
    </dgm:pt>
    <dgm:pt modelId="{2713EDBC-6F1C-431C-B7EA-5E30ED518A4D}" type="pres">
      <dgm:prSet presAssocID="{937F9A16-F5AA-4639-8E19-69143111726D}" presName="Name10" presStyleLbl="parChTrans1D2" presStyleIdx="8" presStyleCnt="11"/>
      <dgm:spPr/>
      <dgm:t>
        <a:bodyPr/>
        <a:lstStyle/>
        <a:p>
          <a:endParaRPr lang="en-US"/>
        </a:p>
      </dgm:t>
    </dgm:pt>
    <dgm:pt modelId="{D090CF85-32CE-4CA1-AE7B-6520775B71D1}" type="pres">
      <dgm:prSet presAssocID="{BA514E8E-FD10-4904-A746-78C4D4DA9D55}" presName="hierRoot2" presStyleCnt="0"/>
      <dgm:spPr/>
    </dgm:pt>
    <dgm:pt modelId="{442562C9-781B-44A9-9328-1ACA80E64B02}" type="pres">
      <dgm:prSet presAssocID="{BA514E8E-FD10-4904-A746-78C4D4DA9D55}" presName="composite2" presStyleCnt="0"/>
      <dgm:spPr/>
    </dgm:pt>
    <dgm:pt modelId="{2E5128FC-EC58-443D-84D0-69EA1EA52144}" type="pres">
      <dgm:prSet presAssocID="{BA514E8E-FD10-4904-A746-78C4D4DA9D55}" presName="background2" presStyleLbl="node2" presStyleIdx="8" presStyleCnt="11"/>
      <dgm:spPr/>
    </dgm:pt>
    <dgm:pt modelId="{F25028E4-1A1C-4D59-889F-E06E3C57DE56}" type="pres">
      <dgm:prSet presAssocID="{BA514E8E-FD10-4904-A746-78C4D4DA9D55}" presName="text2" presStyleLbl="fgAcc2" presStyleIdx="8" presStyleCnt="11" custAng="16200000" custScaleX="83066" custLinFactNeighborX="3468" custLinFactNeighborY="-87552">
        <dgm:presLayoutVars>
          <dgm:chPref val="3"/>
        </dgm:presLayoutVars>
      </dgm:prSet>
      <dgm:spPr/>
      <dgm:t>
        <a:bodyPr/>
        <a:lstStyle/>
        <a:p>
          <a:endParaRPr lang="en-US"/>
        </a:p>
      </dgm:t>
    </dgm:pt>
    <dgm:pt modelId="{5DC9494A-1BC3-4386-8F8E-DB0A47F747A4}" type="pres">
      <dgm:prSet presAssocID="{BA514E8E-FD10-4904-A746-78C4D4DA9D55}" presName="hierChild3" presStyleCnt="0"/>
      <dgm:spPr/>
    </dgm:pt>
    <dgm:pt modelId="{48CBFA8B-EB09-4B1F-B406-7CF88C59B18F}" type="pres">
      <dgm:prSet presAssocID="{E1DB6245-1C13-489C-B24E-142218D5FEB9}" presName="Name10" presStyleLbl="parChTrans1D2" presStyleIdx="9" presStyleCnt="11"/>
      <dgm:spPr/>
      <dgm:t>
        <a:bodyPr/>
        <a:lstStyle/>
        <a:p>
          <a:endParaRPr lang="en-US"/>
        </a:p>
      </dgm:t>
    </dgm:pt>
    <dgm:pt modelId="{2CCBC5BC-C6DE-4EE0-AD5A-9D3F655A79EC}" type="pres">
      <dgm:prSet presAssocID="{51D4D986-3B61-4CF5-A043-DDFFE31956E4}" presName="hierRoot2" presStyleCnt="0"/>
      <dgm:spPr/>
    </dgm:pt>
    <dgm:pt modelId="{B65E4E9A-A48E-485C-915F-459025FD1E31}" type="pres">
      <dgm:prSet presAssocID="{51D4D986-3B61-4CF5-A043-DDFFE31956E4}" presName="composite2" presStyleCnt="0"/>
      <dgm:spPr/>
    </dgm:pt>
    <dgm:pt modelId="{B84987A3-F212-474A-9E97-4CE2E7F8B695}" type="pres">
      <dgm:prSet presAssocID="{51D4D986-3B61-4CF5-A043-DDFFE31956E4}" presName="background2" presStyleLbl="node2" presStyleIdx="9" presStyleCnt="11"/>
      <dgm:spPr/>
    </dgm:pt>
    <dgm:pt modelId="{3F5BDF76-C5A9-4C5F-9C20-C2F6399D8557}" type="pres">
      <dgm:prSet presAssocID="{51D4D986-3B61-4CF5-A043-DDFFE31956E4}" presName="text2" presStyleLbl="fgAcc2" presStyleIdx="9" presStyleCnt="11" custAng="16200000" custScaleX="83066" custLinFactNeighborX="3468" custLinFactNeighborY="-87552">
        <dgm:presLayoutVars>
          <dgm:chPref val="3"/>
        </dgm:presLayoutVars>
      </dgm:prSet>
      <dgm:spPr/>
      <dgm:t>
        <a:bodyPr/>
        <a:lstStyle/>
        <a:p>
          <a:endParaRPr lang="en-US"/>
        </a:p>
      </dgm:t>
    </dgm:pt>
    <dgm:pt modelId="{EA637B34-2768-4E68-A8EE-B6D84920E1D9}" type="pres">
      <dgm:prSet presAssocID="{51D4D986-3B61-4CF5-A043-DDFFE31956E4}" presName="hierChild3" presStyleCnt="0"/>
      <dgm:spPr/>
    </dgm:pt>
    <dgm:pt modelId="{89ED5902-F736-452D-8FFC-FDC35A015EB4}" type="pres">
      <dgm:prSet presAssocID="{D39AECC2-53EE-4187-80A8-727B3E1C5EAA}" presName="Name10" presStyleLbl="parChTrans1D2" presStyleIdx="10" presStyleCnt="11"/>
      <dgm:spPr/>
      <dgm:t>
        <a:bodyPr/>
        <a:lstStyle/>
        <a:p>
          <a:endParaRPr lang="en-US"/>
        </a:p>
      </dgm:t>
    </dgm:pt>
    <dgm:pt modelId="{37A5C4B0-B8DC-4C21-B2D8-9F57F953B588}" type="pres">
      <dgm:prSet presAssocID="{55631DC5-42A7-401D-B667-E6E0B8DCA0E3}" presName="hierRoot2" presStyleCnt="0"/>
      <dgm:spPr/>
    </dgm:pt>
    <dgm:pt modelId="{1A759211-E131-41ED-A2E0-ED36A7AF3EDA}" type="pres">
      <dgm:prSet presAssocID="{55631DC5-42A7-401D-B667-E6E0B8DCA0E3}" presName="composite2" presStyleCnt="0"/>
      <dgm:spPr/>
    </dgm:pt>
    <dgm:pt modelId="{571E6D75-E2A4-4998-83AD-0C6DBEA0A6AD}" type="pres">
      <dgm:prSet presAssocID="{55631DC5-42A7-401D-B667-E6E0B8DCA0E3}" presName="background2" presStyleLbl="node2" presStyleIdx="10" presStyleCnt="11"/>
      <dgm:spPr/>
    </dgm:pt>
    <dgm:pt modelId="{674400A6-AC45-47B6-A306-C877E01596DB}" type="pres">
      <dgm:prSet presAssocID="{55631DC5-42A7-401D-B667-E6E0B8DCA0E3}" presName="text2" presStyleLbl="fgAcc2" presStyleIdx="10" presStyleCnt="11" custAng="16200000" custLinFactNeighborX="3468" custLinFactNeighborY="-87552">
        <dgm:presLayoutVars>
          <dgm:chPref val="3"/>
        </dgm:presLayoutVars>
      </dgm:prSet>
      <dgm:spPr/>
      <dgm:t>
        <a:bodyPr/>
        <a:lstStyle/>
        <a:p>
          <a:endParaRPr lang="en-US"/>
        </a:p>
      </dgm:t>
    </dgm:pt>
    <dgm:pt modelId="{DFD52181-6264-4EF6-9FE5-86855ED3E9DD}" type="pres">
      <dgm:prSet presAssocID="{55631DC5-42A7-401D-B667-E6E0B8DCA0E3}" presName="hierChild3" presStyleCnt="0"/>
      <dgm:spPr/>
    </dgm:pt>
    <dgm:pt modelId="{778A4A2F-4B0D-44E6-A156-ADED24645D31}" type="pres">
      <dgm:prSet presAssocID="{6AFC006E-E458-4283-85B7-300425590343}" presName="hierRoot1" presStyleCnt="0"/>
      <dgm:spPr/>
    </dgm:pt>
    <dgm:pt modelId="{227A6287-EC8D-4537-939E-5AE23505BEB8}" type="pres">
      <dgm:prSet presAssocID="{6AFC006E-E458-4283-85B7-300425590343}" presName="composite" presStyleCnt="0"/>
      <dgm:spPr/>
    </dgm:pt>
    <dgm:pt modelId="{F2B4B0CC-2F6E-4AF8-A764-4E1A8E9192FA}" type="pres">
      <dgm:prSet presAssocID="{6AFC006E-E458-4283-85B7-300425590343}" presName="background" presStyleLbl="node0" presStyleIdx="2" presStyleCnt="4"/>
      <dgm:spPr/>
    </dgm:pt>
    <dgm:pt modelId="{1B3C34B1-C5BE-4F3E-9BDC-2E751D6D1B82}" type="pres">
      <dgm:prSet presAssocID="{6AFC006E-E458-4283-85B7-300425590343}" presName="text" presStyleLbl="fgAcc0" presStyleIdx="2" presStyleCnt="4" custLinFactY="-59059" custLinFactNeighborX="-57807" custLinFactNeighborY="-100000">
        <dgm:presLayoutVars>
          <dgm:chPref val="3"/>
        </dgm:presLayoutVars>
      </dgm:prSet>
      <dgm:spPr/>
      <dgm:t>
        <a:bodyPr/>
        <a:lstStyle/>
        <a:p>
          <a:endParaRPr lang="en-US"/>
        </a:p>
      </dgm:t>
    </dgm:pt>
    <dgm:pt modelId="{66D49E13-101D-4729-9AC0-E35EF1F7F5EF}" type="pres">
      <dgm:prSet presAssocID="{6AFC006E-E458-4283-85B7-300425590343}" presName="hierChild2" presStyleCnt="0"/>
      <dgm:spPr/>
    </dgm:pt>
    <dgm:pt modelId="{06AA1C51-C959-4FEC-A746-8DA4CF3ED573}" type="pres">
      <dgm:prSet presAssocID="{B3C75FE9-04A1-4C66-A796-0B5C8FF96732}" presName="hierRoot1" presStyleCnt="0"/>
      <dgm:spPr/>
    </dgm:pt>
    <dgm:pt modelId="{E7F4B491-75A0-43DA-BA7F-CD43785ED3D0}" type="pres">
      <dgm:prSet presAssocID="{B3C75FE9-04A1-4C66-A796-0B5C8FF96732}" presName="composite" presStyleCnt="0"/>
      <dgm:spPr/>
    </dgm:pt>
    <dgm:pt modelId="{0469DFAF-7BBB-4F0A-A16A-98EA3D43CA03}" type="pres">
      <dgm:prSet presAssocID="{B3C75FE9-04A1-4C66-A796-0B5C8FF96732}" presName="background" presStyleLbl="node0" presStyleIdx="3" presStyleCnt="4"/>
      <dgm:spPr/>
    </dgm:pt>
    <dgm:pt modelId="{C1731895-CF3A-40E4-BCD3-CA5D89303D6F}" type="pres">
      <dgm:prSet presAssocID="{B3C75FE9-04A1-4C66-A796-0B5C8FF96732}" presName="text" presStyleLbl="fgAcc0" presStyleIdx="3" presStyleCnt="4" custLinFactY="-59059" custLinFactNeighborX="-57807" custLinFactNeighborY="-100000">
        <dgm:presLayoutVars>
          <dgm:chPref val="3"/>
        </dgm:presLayoutVars>
      </dgm:prSet>
      <dgm:spPr/>
      <dgm:t>
        <a:bodyPr/>
        <a:lstStyle/>
        <a:p>
          <a:endParaRPr lang="en-US"/>
        </a:p>
      </dgm:t>
    </dgm:pt>
    <dgm:pt modelId="{6E4E2EA1-CAE0-49A8-B308-60725A3881CE}" type="pres">
      <dgm:prSet presAssocID="{B3C75FE9-04A1-4C66-A796-0B5C8FF96732}" presName="hierChild2" presStyleCnt="0"/>
      <dgm:spPr/>
    </dgm:pt>
  </dgm:ptLst>
  <dgm:cxnLst>
    <dgm:cxn modelId="{93C8766A-4969-40A3-B610-09DED3C4674F}" type="presOf" srcId="{937F9A16-F5AA-4639-8E19-69143111726D}" destId="{2713EDBC-6F1C-431C-B7EA-5E30ED518A4D}" srcOrd="0" destOrd="0" presId="urn:microsoft.com/office/officeart/2005/8/layout/hierarchy1"/>
    <dgm:cxn modelId="{8F3B6F26-3357-4316-AAAB-50DE11CC9284}" type="presOf" srcId="{3FD5F12A-33EF-4CFA-A2DD-BC8E33B5B036}" destId="{0CC2AE8B-02C0-459A-9470-AE51A16A6398}" srcOrd="0" destOrd="0" presId="urn:microsoft.com/office/officeart/2005/8/layout/hierarchy1"/>
    <dgm:cxn modelId="{CFA32402-8A2F-4731-AA57-78973ABF1047}" srcId="{399FF1CC-2EE6-47AE-87FD-9BA1181903DA}" destId="{60167528-3A06-49CD-8A09-F0BB9DAD6BA1}" srcOrd="9" destOrd="0" parTransId="{1E521352-5A69-4D83-944E-7AEF0B130CDE}" sibTransId="{8930386A-619F-411F-AA91-FD5430532BA5}"/>
    <dgm:cxn modelId="{1FF379D5-1DB7-411C-9563-7219262FCA9E}" type="presOf" srcId="{D39AECC2-53EE-4187-80A8-727B3E1C5EAA}" destId="{89ED5902-F736-452D-8FFC-FDC35A015EB4}" srcOrd="0" destOrd="0" presId="urn:microsoft.com/office/officeart/2005/8/layout/hierarchy1"/>
    <dgm:cxn modelId="{A4A2FBBE-BD47-4A39-BD32-0154E042EFC3}" type="presOf" srcId="{0BAEDF06-9C97-41E8-A74E-FE62FB50ADE8}" destId="{A82FA20D-9A39-4750-89F9-D8552E95EA29}" srcOrd="0" destOrd="0" presId="urn:microsoft.com/office/officeart/2005/8/layout/hierarchy1"/>
    <dgm:cxn modelId="{4832AE14-75E9-4E66-8F98-B1E44A0F9060}" type="presOf" srcId="{19B04449-4A8B-4D30-A5A9-BC1CDCAC82B8}" destId="{14DB75DE-F85E-44B9-809A-9BE31F239F89}" srcOrd="0" destOrd="0" presId="urn:microsoft.com/office/officeart/2005/8/layout/hierarchy1"/>
    <dgm:cxn modelId="{490724B1-DF61-41E6-A695-3388C1121241}" type="presOf" srcId="{46814F44-C4A5-4F39-BF58-29F428526779}" destId="{2BB50AD5-C179-49D1-812E-F551DBD60F6F}" srcOrd="0" destOrd="0" presId="urn:microsoft.com/office/officeart/2005/8/layout/hierarchy1"/>
    <dgm:cxn modelId="{EE9BD26B-EE2F-4EA5-94F0-6AE13B3F9D4E}" type="presOf" srcId="{E7D80972-DA20-44C8-875F-FE3BAB469142}" destId="{793368EF-3EA8-43C1-9215-888ED1BFC06F}" srcOrd="0" destOrd="0" presId="urn:microsoft.com/office/officeart/2005/8/layout/hierarchy1"/>
    <dgm:cxn modelId="{E802933A-4321-42BC-B65D-B6E0BD5BC2E0}" type="presOf" srcId="{73A8ACD7-9773-4E4B-8B72-49FB4171F246}" destId="{0B8C1D93-136C-454F-A3B5-AE7974739F8F}" srcOrd="0" destOrd="0" presId="urn:microsoft.com/office/officeart/2005/8/layout/hierarchy1"/>
    <dgm:cxn modelId="{E8284D0F-3FB7-431F-BA91-71CC1E162E13}" type="presOf" srcId="{5A15C3F3-FF12-43AB-A584-7014927EDF6D}" destId="{44BCF105-D984-4C62-9AA4-7842DC33CA6A}" srcOrd="0" destOrd="0" presId="urn:microsoft.com/office/officeart/2005/8/layout/hierarchy1"/>
    <dgm:cxn modelId="{8E5AD1FA-0A76-4FC8-97A5-438F97E76662}" srcId="{399FF1CC-2EE6-47AE-87FD-9BA1181903DA}" destId="{FFFF0D70-1079-4032-AD04-6A133F2C831F}" srcOrd="0" destOrd="0" parTransId="{729CB49F-BD9A-496D-B021-986B919AD1B0}" sibTransId="{55856AA5-93BE-4FFA-A8B7-9547C7BD4E68}"/>
    <dgm:cxn modelId="{032FE746-682D-4E83-AEE1-593B61F28997}" srcId="{399FF1CC-2EE6-47AE-87FD-9BA1181903DA}" destId="{0B3C0226-C5E9-497F-B49F-C724F25D414E}" srcOrd="8" destOrd="0" parTransId="{08DBC050-30AB-474C-8824-499AE632E843}" sibTransId="{4B38ADD7-171C-409D-A573-18156127CA31}"/>
    <dgm:cxn modelId="{0745A4F7-0A2D-4990-90EB-94D2DC8E7722}" srcId="{399FF1CC-2EE6-47AE-87FD-9BA1181903DA}" destId="{129086FE-A750-4090-A74C-8A4CC6CC65FF}" srcOrd="5" destOrd="0" parTransId="{7778930E-C2F9-454F-8A98-3A6BA8A7758D}" sibTransId="{F8634F03-ED8D-4010-9C28-1801FA880A97}"/>
    <dgm:cxn modelId="{0453BCE9-70A8-4676-B04B-B97D3A8C5D46}" type="presOf" srcId="{ADF3F848-298D-4C10-89C0-0E7C4EBE83DF}" destId="{E7103CE3-3638-4C67-818D-8E69B9551295}" srcOrd="0" destOrd="0" presId="urn:microsoft.com/office/officeart/2005/8/layout/hierarchy1"/>
    <dgm:cxn modelId="{63934945-E822-45DB-BA74-DEFF87600120}" type="presOf" srcId="{E1DB6245-1C13-489C-B24E-142218D5FEB9}" destId="{48CBFA8B-EB09-4B1F-B406-7CF88C59B18F}" srcOrd="0" destOrd="0" presId="urn:microsoft.com/office/officeart/2005/8/layout/hierarchy1"/>
    <dgm:cxn modelId="{51A38DB4-C96A-40ED-807B-15214B3D19DB}" type="presOf" srcId="{B3C75FE9-04A1-4C66-A796-0B5C8FF96732}" destId="{C1731895-CF3A-40E4-BCD3-CA5D89303D6F}" srcOrd="0" destOrd="0" presId="urn:microsoft.com/office/officeart/2005/8/layout/hierarchy1"/>
    <dgm:cxn modelId="{C28CB4CC-74AE-4CED-9086-02C185A173AF}" type="presOf" srcId="{B35A3DCE-97CC-42AA-83E2-2B2C8D698CCE}" destId="{933C617C-38F9-44BC-9CA8-646B26F1FB00}" srcOrd="0" destOrd="0" presId="urn:microsoft.com/office/officeart/2005/8/layout/hierarchy1"/>
    <dgm:cxn modelId="{385B5DFA-451E-4CE2-B0E2-80015F15EBA3}" srcId="{553782F5-31B0-43F3-AF2B-82A71219BF78}" destId="{399FF1CC-2EE6-47AE-87FD-9BA1181903DA}" srcOrd="3" destOrd="0" parTransId="{DD991CD9-6005-4AAF-8CD1-19A234B7FA7A}" sibTransId="{9CBCFE1B-C415-43F2-A5DA-D5EB1BE40AAD}"/>
    <dgm:cxn modelId="{21BB3ED6-0C04-4F7C-AED0-1A4C762F1150}" type="presOf" srcId="{7778930E-C2F9-454F-8A98-3A6BA8A7758D}" destId="{665AA264-6FBB-4FA6-9982-5DA0EC927F28}" srcOrd="0" destOrd="0" presId="urn:microsoft.com/office/officeart/2005/8/layout/hierarchy1"/>
    <dgm:cxn modelId="{66B8EF98-CE8F-49AB-85FD-0DCC5C74AC28}" type="presOf" srcId="{399FF1CC-2EE6-47AE-87FD-9BA1181903DA}" destId="{DF28CEDA-68A6-49D4-9B52-BEFD5AE1F5FB}" srcOrd="0" destOrd="0" presId="urn:microsoft.com/office/officeart/2005/8/layout/hierarchy1"/>
    <dgm:cxn modelId="{F2B4DF06-91EB-44B9-BB42-2DD07E933CAA}" srcId="{553782F5-31B0-43F3-AF2B-82A71219BF78}" destId="{0BAEDF06-9C97-41E8-A74E-FE62FB50ADE8}" srcOrd="0" destOrd="0" parTransId="{51C47A29-D0C0-44D9-8882-A16342585E4E}" sibTransId="{E86840ED-771A-4E75-B09B-FB8EA51E4EE5}"/>
    <dgm:cxn modelId="{53996AEE-9779-4DDE-8014-BA15B7B9500A}" srcId="{E7D80972-DA20-44C8-875F-FE3BAB469142}" destId="{446697C2-D021-4C0E-99B0-F7779AC27237}" srcOrd="0" destOrd="0" parTransId="{F2980C93-72E1-4BBC-BEDA-FF572597625A}" sibTransId="{18656F29-6E49-451A-9316-A705855310F7}"/>
    <dgm:cxn modelId="{8A1D4D02-AE96-4BAC-88D8-9FF12A7B9598}" type="presOf" srcId="{55631DC5-42A7-401D-B667-E6E0B8DCA0E3}" destId="{674400A6-AC45-47B6-A306-C877E01596DB}" srcOrd="0" destOrd="0" presId="urn:microsoft.com/office/officeart/2005/8/layout/hierarchy1"/>
    <dgm:cxn modelId="{104777F5-8218-4E6F-946F-66FD4C30A34C}" type="presOf" srcId="{60167528-3A06-49CD-8A09-F0BB9DAD6BA1}" destId="{82DAA025-87E6-4946-B896-16AE6A013D1E}" srcOrd="0" destOrd="0" presId="urn:microsoft.com/office/officeart/2005/8/layout/hierarchy1"/>
    <dgm:cxn modelId="{3622FEB5-EAA6-496D-BDF2-991E3F08CD52}" srcId="{399FF1CC-2EE6-47AE-87FD-9BA1181903DA}" destId="{681D3FFD-731C-416D-95E1-F0FAB3840BE0}" srcOrd="1" destOrd="0" parTransId="{838A8B4A-907E-4799-9B90-ED1992B97BA7}" sibTransId="{065A03C0-6D55-4BAE-91BA-D52EE4E8BE55}"/>
    <dgm:cxn modelId="{4E1ED9B6-C70C-4468-AE14-9E01A5CBD9A6}" srcId="{19B04449-4A8B-4D30-A5A9-BC1CDCAC82B8}" destId="{5A15C3F3-FF12-43AB-A584-7014927EDF6D}" srcOrd="0" destOrd="0" parTransId="{6D9D0836-D66A-4630-8DCE-CF39902A51B8}" sibTransId="{1DDF7AB3-C993-435D-91BE-AA7B36B1491D}"/>
    <dgm:cxn modelId="{7E9016D6-1574-4A41-BE5D-FD28080E8F83}" type="presOf" srcId="{1DD2B51F-08B1-4B5E-ADC0-3C5C28354877}" destId="{FB97686B-6018-47A5-B16B-4F05F1D7C73C}" srcOrd="0" destOrd="0" presId="urn:microsoft.com/office/officeart/2005/8/layout/hierarchy1"/>
    <dgm:cxn modelId="{E38E2FBD-E948-4447-A07A-F06C4123D18B}" srcId="{399FF1CC-2EE6-47AE-87FD-9BA1181903DA}" destId="{B5B008BC-AED8-47A7-A1CF-D3EC462570EC}" srcOrd="10" destOrd="0" parTransId="{36B9E7C7-627D-4A27-ACBC-DD7A20DF31C4}" sibTransId="{60ABFCE3-FB42-441C-8161-9B097FEC69A8}"/>
    <dgm:cxn modelId="{0B92FC5C-294E-4B7D-9DF3-F98DB5262230}" type="presOf" srcId="{D712B5AE-96AB-4F7C-92FE-95C1C8632C48}" destId="{F31B5329-848F-46B1-BABD-3810053CA1A1}" srcOrd="0" destOrd="0" presId="urn:microsoft.com/office/officeart/2005/8/layout/hierarchy1"/>
    <dgm:cxn modelId="{F4BB72C0-FC6F-4C8E-8D9D-53B4E0152CE3}" type="presOf" srcId="{E0FBD398-987A-41BC-8465-633DF936871E}" destId="{86CE1BE8-C049-4818-9F3B-210AFB743FAF}" srcOrd="0" destOrd="0" presId="urn:microsoft.com/office/officeart/2005/8/layout/hierarchy1"/>
    <dgm:cxn modelId="{1CC4CDB0-52DD-4FA9-9D88-703788AE6001}" srcId="{399FF1CC-2EE6-47AE-87FD-9BA1181903DA}" destId="{68D1FC48-D79B-41BF-92A1-39BDD7ACEF12}" srcOrd="4" destOrd="0" parTransId="{691CB100-AD32-4364-9DD8-41DA9A2B7FD2}" sibTransId="{FE9915B9-C2FA-440F-AFD4-0135A25BAFA8}"/>
    <dgm:cxn modelId="{70EA03E5-8ED6-4E7A-9CC8-AC5E8DFAF905}" srcId="{553782F5-31B0-43F3-AF2B-82A71219BF78}" destId="{2D9B44A4-9658-413D-90EF-B2E902B49A49}" srcOrd="5" destOrd="0" parTransId="{B35A3DCE-97CC-42AA-83E2-2B2C8D698CCE}" sibTransId="{48CD3DC7-DF19-4E01-9926-468CCB34AB95}"/>
    <dgm:cxn modelId="{38D36F7F-6F07-498F-AEF5-7FB755B5DA01}" type="presOf" srcId="{0B3C0226-C5E9-497F-B49F-C724F25D414E}" destId="{C0682789-C2D5-4486-96C4-68B7906DB712}" srcOrd="0" destOrd="0" presId="urn:microsoft.com/office/officeart/2005/8/layout/hierarchy1"/>
    <dgm:cxn modelId="{C9F13FE2-21F6-48DF-9188-BFFAC784DA1C}" type="presOf" srcId="{A0BCDC7E-994C-4CD9-9A6F-B68085205F3C}" destId="{D76985EA-414F-4E48-A756-D91C0F0187F0}" srcOrd="0" destOrd="0" presId="urn:microsoft.com/office/officeart/2005/8/layout/hierarchy1"/>
    <dgm:cxn modelId="{CBF1F8F1-9066-42AA-A9A0-7306EED35D1E}" type="presOf" srcId="{68D1FC48-D79B-41BF-92A1-39BDD7ACEF12}" destId="{7FBC8067-826F-4043-A225-87593B30E4B0}" srcOrd="0" destOrd="0" presId="urn:microsoft.com/office/officeart/2005/8/layout/hierarchy1"/>
    <dgm:cxn modelId="{98D50965-BEB6-462B-8129-9371E504A516}" type="presOf" srcId="{3525D120-FDB4-4C8C-91D2-557CE14C071C}" destId="{4DB53694-8D15-4023-848A-96F7FB2F3C74}" srcOrd="0" destOrd="0" presId="urn:microsoft.com/office/officeart/2005/8/layout/hierarchy1"/>
    <dgm:cxn modelId="{87C350DA-3031-4148-AB8D-61A5024DE85A}" srcId="{399FF1CC-2EE6-47AE-87FD-9BA1181903DA}" destId="{A0BCDC7E-994C-4CD9-9A6F-B68085205F3C}" srcOrd="6" destOrd="0" parTransId="{253426F2-1352-44E9-8BC6-4BBC36F5F2AD}" sibTransId="{932B92AD-BA56-4230-9BE4-C92BFAB510D1}"/>
    <dgm:cxn modelId="{D903E39C-1F1A-424A-9CD6-23B99497F76F}" type="presOf" srcId="{681D3FFD-731C-416D-95E1-F0FAB3840BE0}" destId="{48D4C9F0-9DB5-48D8-8618-0D417EF4B088}" srcOrd="0" destOrd="0" presId="urn:microsoft.com/office/officeart/2005/8/layout/hierarchy1"/>
    <dgm:cxn modelId="{B40C90CF-450D-4AF9-A16C-BD7DA67FF4B3}" srcId="{E7D80972-DA20-44C8-875F-FE3BAB469142}" destId="{7662889E-9C5C-4248-AE02-72BACB4FC42E}" srcOrd="2" destOrd="0" parTransId="{C44B0268-38E0-4930-A975-87EBAB9AC62D}" sibTransId="{985A83F9-E962-4AA3-A313-DCCFEB5A8C7A}"/>
    <dgm:cxn modelId="{7D041D5B-C4C2-4E23-A822-19AE3AD183DC}" type="presOf" srcId="{DB9B0AF1-72B3-4473-AC1D-A93A7031D3E3}" destId="{3CC8B294-9A84-439B-AAFB-7FCA2A39163C}" srcOrd="0" destOrd="0" presId="urn:microsoft.com/office/officeart/2005/8/layout/hierarchy1"/>
    <dgm:cxn modelId="{DD278429-7EA2-4F8A-B2B9-DD3031E33FA2}" srcId="{E7D80972-DA20-44C8-875F-FE3BAB469142}" destId="{517438E8-B2CA-4B2F-A900-6FBBC7175B0B}" srcOrd="3" destOrd="0" parTransId="{ADF3F848-298D-4C10-89C0-0E7C4EBE83DF}" sibTransId="{3366EEFE-B0A9-46F7-8720-FE9D85F01C94}"/>
    <dgm:cxn modelId="{5A2E228B-0137-416B-8E66-3AECAD54197B}" srcId="{399FF1CC-2EE6-47AE-87FD-9BA1181903DA}" destId="{EC8577C7-B53A-4643-8B3D-07D25F0B77B1}" srcOrd="7" destOrd="0" parTransId="{4044DF9E-20FB-4CA8-A822-71DC0389C463}" sibTransId="{7E145A4F-89D6-4C6D-9E00-25636DC63439}"/>
    <dgm:cxn modelId="{A8525EC2-A705-4E85-A778-FC6F9D35F7E8}" type="presOf" srcId="{BA514E8E-FD10-4904-A746-78C4D4DA9D55}" destId="{F25028E4-1A1C-4D59-889F-E06E3C57DE56}" srcOrd="0" destOrd="0" presId="urn:microsoft.com/office/officeart/2005/8/layout/hierarchy1"/>
    <dgm:cxn modelId="{1B6B12F4-E792-4FE5-A1B6-33BA13D1F20C}" type="presOf" srcId="{7430FAFC-35C3-443B-A206-3AD30C0FA39F}" destId="{E7B00EC8-526B-4EB5-B090-3593F5D289C2}" srcOrd="0" destOrd="0" presId="urn:microsoft.com/office/officeart/2005/8/layout/hierarchy1"/>
    <dgm:cxn modelId="{86453552-D927-4EF0-85EE-B64B48D4B858}" srcId="{553782F5-31B0-43F3-AF2B-82A71219BF78}" destId="{DB9B0AF1-72B3-4473-AC1D-A93A7031D3E3}" srcOrd="2" destOrd="0" parTransId="{3525D120-FDB4-4C8C-91D2-557CE14C071C}" sibTransId="{7A20DE6A-71E8-474D-A283-84691835F037}"/>
    <dgm:cxn modelId="{C0E18A71-353C-43FE-8E7C-D193EFCAFEF8}" type="presOf" srcId="{385BAAA2-DFC3-43A7-87A6-9624BD66A2E1}" destId="{6A5E2957-9623-4CAE-BA8E-497E34F878A3}" srcOrd="0" destOrd="0" presId="urn:microsoft.com/office/officeart/2005/8/layout/hierarchy1"/>
    <dgm:cxn modelId="{91C3360D-B0F7-415C-9AC5-A553F61D89F9}" type="presOf" srcId="{2D9B44A4-9658-413D-90EF-B2E902B49A49}" destId="{8B600E70-B012-433B-9437-4DC79F3C40B9}" srcOrd="0" destOrd="0" presId="urn:microsoft.com/office/officeart/2005/8/layout/hierarchy1"/>
    <dgm:cxn modelId="{78DCE325-BC8C-406E-BEC8-88134D64EDC6}" type="presOf" srcId="{7C56A6F6-C33A-4F36-AA0D-4FB5A8756DD7}" destId="{21F223A7-61A8-4254-AE4B-F55D5DB9DC89}" srcOrd="0" destOrd="0" presId="urn:microsoft.com/office/officeart/2005/8/layout/hierarchy1"/>
    <dgm:cxn modelId="{1D2BC5AD-4F58-4439-B304-E7DB91EC4EAC}" type="presOf" srcId="{FFFF0D70-1079-4032-AD04-6A133F2C831F}" destId="{238A2567-2519-4D5E-A161-E7797A0FED9C}" srcOrd="0" destOrd="0" presId="urn:microsoft.com/office/officeart/2005/8/layout/hierarchy1"/>
    <dgm:cxn modelId="{BF6B3573-025C-4413-9E5A-1751E91D5355}" type="presOf" srcId="{B5B008BC-AED8-47A7-A1CF-D3EC462570EC}" destId="{D997AC4C-3143-43AD-9673-EE091C7479EF}" srcOrd="0" destOrd="0" presId="urn:microsoft.com/office/officeart/2005/8/layout/hierarchy1"/>
    <dgm:cxn modelId="{8C9325A5-6A33-493F-8751-07678923C8BE}" type="presOf" srcId="{36B9E7C7-627D-4A27-ACBC-DD7A20DF31C4}" destId="{7F6B814B-A7E1-4DAC-9D30-499D76991DA5}" srcOrd="0" destOrd="0" presId="urn:microsoft.com/office/officeart/2005/8/layout/hierarchy1"/>
    <dgm:cxn modelId="{498C1B56-7486-43EB-B538-5C7DB5DA5D43}" type="presOf" srcId="{51C47A29-D0C0-44D9-8882-A16342585E4E}" destId="{CFEB7405-53F8-4D99-82C3-773C8A5DB748}" srcOrd="0" destOrd="0" presId="urn:microsoft.com/office/officeart/2005/8/layout/hierarchy1"/>
    <dgm:cxn modelId="{D7CE6B3F-E827-4B12-8C03-A3422883C878}" srcId="{E7D80972-DA20-44C8-875F-FE3BAB469142}" destId="{553782F5-31B0-43F3-AF2B-82A71219BF78}" srcOrd="4" destOrd="0" parTransId="{E7D399EA-3C59-4698-9B3F-023CE7C4A1C0}" sibTransId="{3F45D7BB-41D4-4231-A07E-7B5A4453397F}"/>
    <dgm:cxn modelId="{E0BB9444-64EC-47A9-AB69-3BAE7B7A3A7D}" srcId="{553782F5-31B0-43F3-AF2B-82A71219BF78}" destId="{E0FBD398-987A-41BC-8465-633DF936871E}" srcOrd="4" destOrd="0" parTransId="{0AF5CD5B-D73C-43ED-B890-E628D9FE9E2A}" sibTransId="{6611848E-C0E4-457F-AF11-BF14CC378DF4}"/>
    <dgm:cxn modelId="{294D3125-E29E-4398-9C6A-6FBD825EB19C}" srcId="{E7D80972-DA20-44C8-875F-FE3BAB469142}" destId="{7430FAFC-35C3-443B-A206-3AD30C0FA39F}" srcOrd="6" destOrd="0" parTransId="{385BAAA2-DFC3-43A7-87A6-9624BD66A2E1}" sibTransId="{8EF9C70C-AE0B-467C-84E7-72F86750E05F}"/>
    <dgm:cxn modelId="{D0D4E517-93E7-46B4-B1DB-C016ED861704}" type="presOf" srcId="{838A8B4A-907E-4799-9B90-ED1992B97BA7}" destId="{9FB9100A-D29A-4563-A2C7-80A2D06DF95C}" srcOrd="0" destOrd="0" presId="urn:microsoft.com/office/officeart/2005/8/layout/hierarchy1"/>
    <dgm:cxn modelId="{A06D3467-8620-4D55-98C9-D4F3E65F8FB3}" srcId="{E7D80972-DA20-44C8-875F-FE3BAB469142}" destId="{55631DC5-42A7-401D-B667-E6E0B8DCA0E3}" srcOrd="10" destOrd="0" parTransId="{D39AECC2-53EE-4187-80A8-727B3E1C5EAA}" sibTransId="{1C82D9A9-563A-4BF6-98CC-24983C566C72}"/>
    <dgm:cxn modelId="{FE220D08-FB53-418A-9002-921676684C02}" type="presOf" srcId="{DD991CD9-6005-4AAF-8CD1-19A234B7FA7A}" destId="{9239E90F-52E1-4B75-AF49-77D41227B5A3}" srcOrd="0" destOrd="0" presId="urn:microsoft.com/office/officeart/2005/8/layout/hierarchy1"/>
    <dgm:cxn modelId="{3EDD1D07-1F35-40E5-9A1F-791A8512D8C7}" type="presOf" srcId="{553782F5-31B0-43F3-AF2B-82A71219BF78}" destId="{16F50C28-18AF-4C33-9EC2-8F299B79AFF9}" srcOrd="0" destOrd="0" presId="urn:microsoft.com/office/officeart/2005/8/layout/hierarchy1"/>
    <dgm:cxn modelId="{7B09D898-9A87-4109-A5CB-965C5CC8B1D2}" type="presOf" srcId="{691CB100-AD32-4364-9DD8-41DA9A2B7FD2}" destId="{E618A0D9-A277-457B-A279-2DD89D321C87}" srcOrd="0" destOrd="0" presId="urn:microsoft.com/office/officeart/2005/8/layout/hierarchy1"/>
    <dgm:cxn modelId="{EDD6D6CE-3D24-4ACC-9F86-4BA9A9140661}" type="presOf" srcId="{446697C2-D021-4C0E-99B0-F7779AC27237}" destId="{47D3B48B-AA1D-41B6-A1BA-2CB1895BD3BE}" srcOrd="0" destOrd="0" presId="urn:microsoft.com/office/officeart/2005/8/layout/hierarchy1"/>
    <dgm:cxn modelId="{FEBA00DC-4DA5-41C0-BF2A-7622225376EF}" srcId="{399FF1CC-2EE6-47AE-87FD-9BA1181903DA}" destId="{ACA54407-AE6B-4485-9CC4-BAFCFB8ECBDA}" srcOrd="2" destOrd="0" parTransId="{8788705E-72A2-4D35-96D6-162BB5D54A31}" sibTransId="{E5454BB5-BD48-40DD-9681-E47B41DBAFCD}"/>
    <dgm:cxn modelId="{62318A19-8A48-4CC6-8ADA-37699BC26278}" srcId="{E7D80972-DA20-44C8-875F-FE3BAB469142}" destId="{7C56A6F6-C33A-4F36-AA0D-4FB5A8756DD7}" srcOrd="1" destOrd="0" parTransId="{46814F44-C4A5-4F39-BF58-29F428526779}" sibTransId="{7755EC7F-238E-4D62-8F78-B35C50378BA5}"/>
    <dgm:cxn modelId="{FFFC1985-DF76-4A81-ADAF-577EB8B4FA44}" type="presOf" srcId="{EC8577C7-B53A-4643-8B3D-07D25F0B77B1}" destId="{86FB5FF6-3BD9-4A16-8833-38E75D44A26D}" srcOrd="0" destOrd="0" presId="urn:microsoft.com/office/officeart/2005/8/layout/hierarchy1"/>
    <dgm:cxn modelId="{56E755ED-4F67-4CBC-875F-0E8590487173}" srcId="{19B04449-4A8B-4D30-A5A9-BC1CDCAC82B8}" destId="{B3C75FE9-04A1-4C66-A796-0B5C8FF96732}" srcOrd="3" destOrd="0" parTransId="{1E4704E1-0686-4E26-BAD6-2A34B28ED0C5}" sibTransId="{596E1FD1-A990-48FE-8FCA-FB3FD81B93B9}"/>
    <dgm:cxn modelId="{47C5633E-49CE-47FC-889E-C19B32560DE1}" type="presOf" srcId="{51D4D986-3B61-4CF5-A043-DDFFE31956E4}" destId="{3F5BDF76-C5A9-4C5F-9C20-C2F6399D8557}" srcOrd="0" destOrd="0" presId="urn:microsoft.com/office/officeart/2005/8/layout/hierarchy1"/>
    <dgm:cxn modelId="{519BB17F-0B0C-40E4-80E5-F148F037DE32}" srcId="{553782F5-31B0-43F3-AF2B-82A71219BF78}" destId="{D712B5AE-96AB-4F7C-92FE-95C1C8632C48}" srcOrd="1" destOrd="0" parTransId="{F5020498-EEEA-4E71-B17B-8916DE432474}" sibTransId="{E7CF23CA-9AC3-4C81-B253-FD7481888F9E}"/>
    <dgm:cxn modelId="{CA6866F3-0643-44AB-BBAC-1D43913D52D5}" type="presOf" srcId="{4044DF9E-20FB-4CA8-A822-71DC0389C463}" destId="{1897195C-21C3-4000-86F0-B4678D2898B1}" srcOrd="0" destOrd="0" presId="urn:microsoft.com/office/officeart/2005/8/layout/hierarchy1"/>
    <dgm:cxn modelId="{8C51A1D7-7EAA-450A-90D7-D9D60C9E7505}" srcId="{E7D80972-DA20-44C8-875F-FE3BAB469142}" destId="{73A8ACD7-9773-4E4B-8B72-49FB4171F246}" srcOrd="7" destOrd="0" parTransId="{7800CE0B-E226-4FCC-B06A-7C491B6292D8}" sibTransId="{A8B801A6-D27F-42B6-BEA4-6EA0085A9913}"/>
    <dgm:cxn modelId="{BB12D79E-3C15-4422-8989-77F46E817C23}" type="presOf" srcId="{8788705E-72A2-4D35-96D6-162BB5D54A31}" destId="{C8DA2BD4-C025-4828-9428-65E36CB56237}" srcOrd="0" destOrd="0" presId="urn:microsoft.com/office/officeart/2005/8/layout/hierarchy1"/>
    <dgm:cxn modelId="{6DAA369D-2377-46E8-B479-884F453BDC37}" type="presOf" srcId="{E7D399EA-3C59-4698-9B3F-023CE7C4A1C0}" destId="{1E63AA75-AD75-4BD5-8753-FDB4DBB62131}" srcOrd="0" destOrd="0" presId="urn:microsoft.com/office/officeart/2005/8/layout/hierarchy1"/>
    <dgm:cxn modelId="{E17B033A-9661-4E97-907A-0C6C879B4474}" srcId="{19B04449-4A8B-4D30-A5A9-BC1CDCAC82B8}" destId="{E7D80972-DA20-44C8-875F-FE3BAB469142}" srcOrd="1" destOrd="0" parTransId="{8571297D-A90B-4ADF-B356-427EE2B6D198}" sibTransId="{D141A346-5D04-4DD4-9A5E-F2C321E7D500}"/>
    <dgm:cxn modelId="{9325DE39-EC9C-47A5-8E48-E4C3C498D3B9}" type="presOf" srcId="{1E521352-5A69-4D83-944E-7AEF0B130CDE}" destId="{ECA1102B-AE4B-46FD-8DC4-A46F4591C168}" srcOrd="0" destOrd="0" presId="urn:microsoft.com/office/officeart/2005/8/layout/hierarchy1"/>
    <dgm:cxn modelId="{5F4E9179-497A-4EF5-942D-0F23197D48C7}" type="presOf" srcId="{ACA54407-AE6B-4485-9CC4-BAFCFB8ECBDA}" destId="{D31BC61C-34F2-45F6-AA6C-BD2897C09042}" srcOrd="0" destOrd="0" presId="urn:microsoft.com/office/officeart/2005/8/layout/hierarchy1"/>
    <dgm:cxn modelId="{4F1BAD3E-6F2D-4D68-AF33-E940EBE27E27}" type="presOf" srcId="{729CB49F-BD9A-496D-B021-986B919AD1B0}" destId="{A103F8C8-F42D-40F3-87D9-D59A725E4012}" srcOrd="0" destOrd="0" presId="urn:microsoft.com/office/officeart/2005/8/layout/hierarchy1"/>
    <dgm:cxn modelId="{34491002-FEE7-47B3-AF05-5ABF59378EE9}" type="presOf" srcId="{C44B0268-38E0-4930-A975-87EBAB9AC62D}" destId="{B78894DE-056B-43B1-B43F-74D6C9557991}" srcOrd="0" destOrd="0" presId="urn:microsoft.com/office/officeart/2005/8/layout/hierarchy1"/>
    <dgm:cxn modelId="{50E27A75-C4CC-42B5-ABE4-B407293EB3DF}" type="presOf" srcId="{7800CE0B-E226-4FCC-B06A-7C491B6292D8}" destId="{B880DB52-8B22-45CA-83AE-9F867B153B92}" srcOrd="0" destOrd="0" presId="urn:microsoft.com/office/officeart/2005/8/layout/hierarchy1"/>
    <dgm:cxn modelId="{9E053760-30F0-47B6-B2F6-0E2C01FC596A}" srcId="{19B04449-4A8B-4D30-A5A9-BC1CDCAC82B8}" destId="{6AFC006E-E458-4283-85B7-300425590343}" srcOrd="2" destOrd="0" parTransId="{DA988A43-8E87-47A7-BEC6-6745367E3890}" sibTransId="{110D5983-5B84-474C-8D0A-0202855A0508}"/>
    <dgm:cxn modelId="{B23B36AF-F7C7-4EB0-9335-44FBD7B60154}" type="presOf" srcId="{253426F2-1352-44E9-8BC6-4BBC36F5F2AD}" destId="{95C8AB96-18A4-4A42-A918-7C032DA79179}" srcOrd="0" destOrd="0" presId="urn:microsoft.com/office/officeart/2005/8/layout/hierarchy1"/>
    <dgm:cxn modelId="{4AFEC8B6-1541-4B31-8DA0-1FBD9E081B31}" type="presOf" srcId="{F2980C93-72E1-4BBC-BEDA-FF572597625A}" destId="{48400F94-1E3A-4AD8-881B-D48393B35749}" srcOrd="0" destOrd="0" presId="urn:microsoft.com/office/officeart/2005/8/layout/hierarchy1"/>
    <dgm:cxn modelId="{B76449D3-AF64-4E94-A716-0574D842745F}" srcId="{399FF1CC-2EE6-47AE-87FD-9BA1181903DA}" destId="{C1749E5F-8507-464E-BD54-9BFCDF284639}" srcOrd="3" destOrd="0" parTransId="{7117914B-9DF4-4B31-95B4-80EF55D63128}" sibTransId="{F76756DE-E5B3-404B-9A62-6D1288AB9B91}"/>
    <dgm:cxn modelId="{F317FAD7-9B3E-4C98-9CD5-00A2BFADA993}" type="presOf" srcId="{7662889E-9C5C-4248-AE02-72BACB4FC42E}" destId="{59055350-7001-4323-A7F2-C9F05768A30D}" srcOrd="0" destOrd="0" presId="urn:microsoft.com/office/officeart/2005/8/layout/hierarchy1"/>
    <dgm:cxn modelId="{A281FE79-F21F-4EF2-B0B1-E753D926B36A}" type="presOf" srcId="{C1749E5F-8507-464E-BD54-9BFCDF284639}" destId="{1C6F3016-4DD7-415E-9C5A-C6598CBAB1BB}" srcOrd="0" destOrd="0" presId="urn:microsoft.com/office/officeart/2005/8/layout/hierarchy1"/>
    <dgm:cxn modelId="{DEA32FF9-5F93-4139-A781-6AAD7B54D7DD}" type="presOf" srcId="{517438E8-B2CA-4B2F-A900-6FBBC7175B0B}" destId="{BA8E46B5-F08D-4164-8356-EAD659D814AD}" srcOrd="0" destOrd="0" presId="urn:microsoft.com/office/officeart/2005/8/layout/hierarchy1"/>
    <dgm:cxn modelId="{0540A52D-2150-4C58-84A9-76FB2DA31677}" type="presOf" srcId="{D2C47F46-DA75-4CDF-995E-BB1348A9B83C}" destId="{94DADCBC-78A7-4FE5-97C0-4AECA96ACE3F}" srcOrd="0" destOrd="0" presId="urn:microsoft.com/office/officeart/2005/8/layout/hierarchy1"/>
    <dgm:cxn modelId="{3ADC8195-8D80-4EB9-9167-A9F3CB38F201}" type="presOf" srcId="{F5020498-EEEA-4E71-B17B-8916DE432474}" destId="{BDCD9587-7758-4898-828F-D3D26C794E81}" srcOrd="0" destOrd="0" presId="urn:microsoft.com/office/officeart/2005/8/layout/hierarchy1"/>
    <dgm:cxn modelId="{4319732C-B2AF-4AD5-AED9-8BBA1D7AF075}" srcId="{E7D80972-DA20-44C8-875F-FE3BAB469142}" destId="{1DD2B51F-08B1-4B5E-ADC0-3C5C28354877}" srcOrd="5" destOrd="0" parTransId="{D2C47F46-DA75-4CDF-995E-BB1348A9B83C}" sibTransId="{FBE42B37-18DA-4D4D-B217-80E4A6B8946A}"/>
    <dgm:cxn modelId="{65AF7C80-0C26-4E91-B7B4-AE46F459A564}" type="presOf" srcId="{7117914B-9DF4-4B31-95B4-80EF55D63128}" destId="{AADC191C-07A8-4ED3-BD2A-A337CB4E2E61}" srcOrd="0" destOrd="0" presId="urn:microsoft.com/office/officeart/2005/8/layout/hierarchy1"/>
    <dgm:cxn modelId="{DD3FCF28-8314-4126-97A3-A74057660258}" type="presOf" srcId="{129086FE-A750-4090-A74C-8A4CC6CC65FF}" destId="{BD7D50DB-0B5C-46DD-A967-3DA1516D0D45}" srcOrd="0" destOrd="0" presId="urn:microsoft.com/office/officeart/2005/8/layout/hierarchy1"/>
    <dgm:cxn modelId="{7707FDBA-A7AC-46DE-8242-59983B16700A}" type="presOf" srcId="{6AFC006E-E458-4283-85B7-300425590343}" destId="{1B3C34B1-C5BE-4F3E-9BDC-2E751D6D1B82}" srcOrd="0" destOrd="0" presId="urn:microsoft.com/office/officeart/2005/8/layout/hierarchy1"/>
    <dgm:cxn modelId="{10B3B55C-3D2C-4682-A6D3-CAFC007338F9}" srcId="{E7D80972-DA20-44C8-875F-FE3BAB469142}" destId="{51D4D986-3B61-4CF5-A043-DDFFE31956E4}" srcOrd="9" destOrd="0" parTransId="{E1DB6245-1C13-489C-B24E-142218D5FEB9}" sibTransId="{47B235D5-03EC-4A60-8CBA-D481EA23D413}"/>
    <dgm:cxn modelId="{E7D8A79D-16D0-4CE2-9F13-8DB2B6DA504C}" type="presOf" srcId="{08DBC050-30AB-474C-8824-499AE632E843}" destId="{F07F81CC-B35B-4892-B1BA-F796BEF460BF}" srcOrd="0" destOrd="0" presId="urn:microsoft.com/office/officeart/2005/8/layout/hierarchy1"/>
    <dgm:cxn modelId="{0206E9D8-3EA1-4B70-B709-091E6DA17065}" srcId="{553782F5-31B0-43F3-AF2B-82A71219BF78}" destId="{C3BEAD02-0FAE-49D0-A9C8-455B71165A14}" srcOrd="6" destOrd="0" parTransId="{3FD5F12A-33EF-4CFA-A2DD-BC8E33B5B036}" sibTransId="{C40E1433-DEC4-44FE-B438-3E439AEEF068}"/>
    <dgm:cxn modelId="{AA3E8D57-9AE7-4CA0-A084-E7237E59CBD5}" srcId="{E7D80972-DA20-44C8-875F-FE3BAB469142}" destId="{BA514E8E-FD10-4904-A746-78C4D4DA9D55}" srcOrd="8" destOrd="0" parTransId="{937F9A16-F5AA-4639-8E19-69143111726D}" sibTransId="{DD7DAFCF-4740-4084-88FC-61CEA0B594CF}"/>
    <dgm:cxn modelId="{8CDCC491-5087-4197-9913-BA031E194070}" type="presOf" srcId="{C3BEAD02-0FAE-49D0-A9C8-455B71165A14}" destId="{323B1A59-1529-419C-9CCF-B6DF28DDECF3}" srcOrd="0" destOrd="0" presId="urn:microsoft.com/office/officeart/2005/8/layout/hierarchy1"/>
    <dgm:cxn modelId="{79A48790-6094-46CC-92BD-5A2A66DE80AF}" type="presOf" srcId="{0AF5CD5B-D73C-43ED-B890-E628D9FE9E2A}" destId="{5FC4525C-410C-4761-A88F-A85ADB8041C4}" srcOrd="0" destOrd="0" presId="urn:microsoft.com/office/officeart/2005/8/layout/hierarchy1"/>
    <dgm:cxn modelId="{8B9F29E4-4A88-4E53-A449-E63A4D57084B}" type="presParOf" srcId="{14DB75DE-F85E-44B9-809A-9BE31F239F89}" destId="{DC09EB15-A631-41F9-BC96-504B6F00208F}" srcOrd="0" destOrd="0" presId="urn:microsoft.com/office/officeart/2005/8/layout/hierarchy1"/>
    <dgm:cxn modelId="{BDF0108A-1EA6-4348-B7B8-D124A5CE253D}" type="presParOf" srcId="{DC09EB15-A631-41F9-BC96-504B6F00208F}" destId="{7B27E553-2DAC-40FD-9257-E23DDB6B6919}" srcOrd="0" destOrd="0" presId="urn:microsoft.com/office/officeart/2005/8/layout/hierarchy1"/>
    <dgm:cxn modelId="{6AEC49DF-D7E4-4A4D-91C4-EA6055AF12F3}" type="presParOf" srcId="{7B27E553-2DAC-40FD-9257-E23DDB6B6919}" destId="{FFE51D75-A72B-49C8-BA86-F486BD80BBFF}" srcOrd="0" destOrd="0" presId="urn:microsoft.com/office/officeart/2005/8/layout/hierarchy1"/>
    <dgm:cxn modelId="{7A5849E4-2D7D-488A-8213-0CF6408A8A85}" type="presParOf" srcId="{7B27E553-2DAC-40FD-9257-E23DDB6B6919}" destId="{44BCF105-D984-4C62-9AA4-7842DC33CA6A}" srcOrd="1" destOrd="0" presId="urn:microsoft.com/office/officeart/2005/8/layout/hierarchy1"/>
    <dgm:cxn modelId="{38702597-0DA1-416D-8B66-A8F48AA9B6CA}" type="presParOf" srcId="{DC09EB15-A631-41F9-BC96-504B6F00208F}" destId="{9B0B5CD1-3E93-4538-9C79-868CC2188005}" srcOrd="1" destOrd="0" presId="urn:microsoft.com/office/officeart/2005/8/layout/hierarchy1"/>
    <dgm:cxn modelId="{19FAE080-770A-4BDB-A2C6-86C84CDD0C44}" type="presParOf" srcId="{14DB75DE-F85E-44B9-809A-9BE31F239F89}" destId="{48461CE6-A861-467E-A097-F189868AE9F9}" srcOrd="1" destOrd="0" presId="urn:microsoft.com/office/officeart/2005/8/layout/hierarchy1"/>
    <dgm:cxn modelId="{657E8132-B26C-49C5-8EAD-C5CE15EAC1BF}" type="presParOf" srcId="{48461CE6-A861-467E-A097-F189868AE9F9}" destId="{EF400E7D-E9E1-41AD-AA25-A662C733C528}" srcOrd="0" destOrd="0" presId="urn:microsoft.com/office/officeart/2005/8/layout/hierarchy1"/>
    <dgm:cxn modelId="{8F3F8E0F-5E98-473B-A029-CB787A5547E0}" type="presParOf" srcId="{EF400E7D-E9E1-41AD-AA25-A662C733C528}" destId="{1CB6FB39-CF4D-4FCA-A67B-97830283263C}" srcOrd="0" destOrd="0" presId="urn:microsoft.com/office/officeart/2005/8/layout/hierarchy1"/>
    <dgm:cxn modelId="{338B0C68-7A2D-4CB5-8B69-0BBAFA9DB95D}" type="presParOf" srcId="{EF400E7D-E9E1-41AD-AA25-A662C733C528}" destId="{793368EF-3EA8-43C1-9215-888ED1BFC06F}" srcOrd="1" destOrd="0" presId="urn:microsoft.com/office/officeart/2005/8/layout/hierarchy1"/>
    <dgm:cxn modelId="{E0C15557-5E3A-48F8-BB93-8C90917927A3}" type="presParOf" srcId="{48461CE6-A861-467E-A097-F189868AE9F9}" destId="{FB03BF1C-75AD-44CA-8517-67A5394B7022}" srcOrd="1" destOrd="0" presId="urn:microsoft.com/office/officeart/2005/8/layout/hierarchy1"/>
    <dgm:cxn modelId="{6D18BA79-1EAA-4217-B59C-1F7EAF3C37D2}" type="presParOf" srcId="{FB03BF1C-75AD-44CA-8517-67A5394B7022}" destId="{48400F94-1E3A-4AD8-881B-D48393B35749}" srcOrd="0" destOrd="0" presId="urn:microsoft.com/office/officeart/2005/8/layout/hierarchy1"/>
    <dgm:cxn modelId="{770ACCAD-0A1E-423D-B854-890D449CC887}" type="presParOf" srcId="{FB03BF1C-75AD-44CA-8517-67A5394B7022}" destId="{72417C89-C6EC-4C4D-8D85-2CFA525B0611}" srcOrd="1" destOrd="0" presId="urn:microsoft.com/office/officeart/2005/8/layout/hierarchy1"/>
    <dgm:cxn modelId="{46F8AEC3-838E-48A2-9ED8-1ED5021BD3F3}" type="presParOf" srcId="{72417C89-C6EC-4C4D-8D85-2CFA525B0611}" destId="{7ADF4A97-921C-46E9-B77C-0536D7ABB85C}" srcOrd="0" destOrd="0" presId="urn:microsoft.com/office/officeart/2005/8/layout/hierarchy1"/>
    <dgm:cxn modelId="{BBD138FA-C97D-427B-8E2A-A8E3FD1405F1}" type="presParOf" srcId="{7ADF4A97-921C-46E9-B77C-0536D7ABB85C}" destId="{1F9EC461-32AF-4620-BC42-F601593B1BB0}" srcOrd="0" destOrd="0" presId="urn:microsoft.com/office/officeart/2005/8/layout/hierarchy1"/>
    <dgm:cxn modelId="{FEEC67C4-9BA2-4BFA-9A10-D782B2195C71}" type="presParOf" srcId="{7ADF4A97-921C-46E9-B77C-0536D7ABB85C}" destId="{47D3B48B-AA1D-41B6-A1BA-2CB1895BD3BE}" srcOrd="1" destOrd="0" presId="urn:microsoft.com/office/officeart/2005/8/layout/hierarchy1"/>
    <dgm:cxn modelId="{0612EAAF-8B75-4DF1-AC75-2F5A6011FD4F}" type="presParOf" srcId="{72417C89-C6EC-4C4D-8D85-2CFA525B0611}" destId="{8755A1E1-C389-484A-A8F8-1E48B983784F}" srcOrd="1" destOrd="0" presId="urn:microsoft.com/office/officeart/2005/8/layout/hierarchy1"/>
    <dgm:cxn modelId="{5482E06E-6F79-4A24-8528-E4034195D08B}" type="presParOf" srcId="{FB03BF1C-75AD-44CA-8517-67A5394B7022}" destId="{2BB50AD5-C179-49D1-812E-F551DBD60F6F}" srcOrd="2" destOrd="0" presId="urn:microsoft.com/office/officeart/2005/8/layout/hierarchy1"/>
    <dgm:cxn modelId="{43D98847-9CAA-4B5E-94E3-CA91A76F41C0}" type="presParOf" srcId="{FB03BF1C-75AD-44CA-8517-67A5394B7022}" destId="{22F49B10-7344-4A88-B67D-F029886B55F2}" srcOrd="3" destOrd="0" presId="urn:microsoft.com/office/officeart/2005/8/layout/hierarchy1"/>
    <dgm:cxn modelId="{7CAFD810-BBDA-4C7A-A6A0-AB3BDF3CD97E}" type="presParOf" srcId="{22F49B10-7344-4A88-B67D-F029886B55F2}" destId="{CA096BA0-C667-40D5-B3D8-F950FB1C1437}" srcOrd="0" destOrd="0" presId="urn:microsoft.com/office/officeart/2005/8/layout/hierarchy1"/>
    <dgm:cxn modelId="{0CA2C810-EB7D-4100-B733-310F1D3CF4B6}" type="presParOf" srcId="{CA096BA0-C667-40D5-B3D8-F950FB1C1437}" destId="{292DD212-4396-4B0D-9129-854BEA1224C6}" srcOrd="0" destOrd="0" presId="urn:microsoft.com/office/officeart/2005/8/layout/hierarchy1"/>
    <dgm:cxn modelId="{B60EB670-BF30-48A7-8669-59A6E457E3D9}" type="presParOf" srcId="{CA096BA0-C667-40D5-B3D8-F950FB1C1437}" destId="{21F223A7-61A8-4254-AE4B-F55D5DB9DC89}" srcOrd="1" destOrd="0" presId="urn:microsoft.com/office/officeart/2005/8/layout/hierarchy1"/>
    <dgm:cxn modelId="{0DFA5EC6-F744-44FD-800A-28226B794015}" type="presParOf" srcId="{22F49B10-7344-4A88-B67D-F029886B55F2}" destId="{37166F97-9DEC-46A5-9026-E61C83EF13A6}" srcOrd="1" destOrd="0" presId="urn:microsoft.com/office/officeart/2005/8/layout/hierarchy1"/>
    <dgm:cxn modelId="{4F7F2556-6CDF-490C-948E-F24DE382319B}" type="presParOf" srcId="{FB03BF1C-75AD-44CA-8517-67A5394B7022}" destId="{B78894DE-056B-43B1-B43F-74D6C9557991}" srcOrd="4" destOrd="0" presId="urn:microsoft.com/office/officeart/2005/8/layout/hierarchy1"/>
    <dgm:cxn modelId="{343C146B-B931-4D15-8B09-3FB1A466C1F4}" type="presParOf" srcId="{FB03BF1C-75AD-44CA-8517-67A5394B7022}" destId="{BC54B996-75A9-4E47-9160-22A60A38807D}" srcOrd="5" destOrd="0" presId="urn:microsoft.com/office/officeart/2005/8/layout/hierarchy1"/>
    <dgm:cxn modelId="{7B3B65E8-F5AE-4639-AC1D-80CEDD88854D}" type="presParOf" srcId="{BC54B996-75A9-4E47-9160-22A60A38807D}" destId="{38F3E9D5-9593-4F30-8E81-70D46530534E}" srcOrd="0" destOrd="0" presId="urn:microsoft.com/office/officeart/2005/8/layout/hierarchy1"/>
    <dgm:cxn modelId="{83D29487-CD6E-4E43-96F0-F1315551104B}" type="presParOf" srcId="{38F3E9D5-9593-4F30-8E81-70D46530534E}" destId="{AEBE62DE-9AC1-401A-BA60-D563C93528DA}" srcOrd="0" destOrd="0" presId="urn:microsoft.com/office/officeart/2005/8/layout/hierarchy1"/>
    <dgm:cxn modelId="{B5561B30-8D49-45BD-B409-1393853DB574}" type="presParOf" srcId="{38F3E9D5-9593-4F30-8E81-70D46530534E}" destId="{59055350-7001-4323-A7F2-C9F05768A30D}" srcOrd="1" destOrd="0" presId="urn:microsoft.com/office/officeart/2005/8/layout/hierarchy1"/>
    <dgm:cxn modelId="{875A5BF8-7BFF-46A0-AE01-B8ADC634925B}" type="presParOf" srcId="{BC54B996-75A9-4E47-9160-22A60A38807D}" destId="{4EE7A9DC-E573-4558-8619-39789E7D6DC8}" srcOrd="1" destOrd="0" presId="urn:microsoft.com/office/officeart/2005/8/layout/hierarchy1"/>
    <dgm:cxn modelId="{BE45EF9C-049C-4874-A08A-7E506F18FDAE}" type="presParOf" srcId="{FB03BF1C-75AD-44CA-8517-67A5394B7022}" destId="{E7103CE3-3638-4C67-818D-8E69B9551295}" srcOrd="6" destOrd="0" presId="urn:microsoft.com/office/officeart/2005/8/layout/hierarchy1"/>
    <dgm:cxn modelId="{13CE3BD1-1CF8-43BD-BCCE-659EDB00A64D}" type="presParOf" srcId="{FB03BF1C-75AD-44CA-8517-67A5394B7022}" destId="{BC8FE1C0-0C11-4BCB-9BE3-799FA0F503D4}" srcOrd="7" destOrd="0" presId="urn:microsoft.com/office/officeart/2005/8/layout/hierarchy1"/>
    <dgm:cxn modelId="{102B239D-4936-4F5F-B436-E071FDFF44A4}" type="presParOf" srcId="{BC8FE1C0-0C11-4BCB-9BE3-799FA0F503D4}" destId="{066E5FBE-8627-4B20-8809-7A396CE03F32}" srcOrd="0" destOrd="0" presId="urn:microsoft.com/office/officeart/2005/8/layout/hierarchy1"/>
    <dgm:cxn modelId="{A04ED0A1-91A8-44EA-957C-E1E2EFE92D41}" type="presParOf" srcId="{066E5FBE-8627-4B20-8809-7A396CE03F32}" destId="{1E9A4971-C25B-4334-BB5A-32C29FD3FA42}" srcOrd="0" destOrd="0" presId="urn:microsoft.com/office/officeart/2005/8/layout/hierarchy1"/>
    <dgm:cxn modelId="{E7D1307D-2587-4E8F-86FD-008506756C38}" type="presParOf" srcId="{066E5FBE-8627-4B20-8809-7A396CE03F32}" destId="{BA8E46B5-F08D-4164-8356-EAD659D814AD}" srcOrd="1" destOrd="0" presId="urn:microsoft.com/office/officeart/2005/8/layout/hierarchy1"/>
    <dgm:cxn modelId="{7F842C20-D938-4106-ABD0-F643A817E9A1}" type="presParOf" srcId="{BC8FE1C0-0C11-4BCB-9BE3-799FA0F503D4}" destId="{EB3E917D-D3BF-435D-BC3E-70B0B8F5B31B}" srcOrd="1" destOrd="0" presId="urn:microsoft.com/office/officeart/2005/8/layout/hierarchy1"/>
    <dgm:cxn modelId="{3F070D70-CB8D-4751-BCD6-EF8F00DDBCF6}" type="presParOf" srcId="{FB03BF1C-75AD-44CA-8517-67A5394B7022}" destId="{1E63AA75-AD75-4BD5-8753-FDB4DBB62131}" srcOrd="8" destOrd="0" presId="urn:microsoft.com/office/officeart/2005/8/layout/hierarchy1"/>
    <dgm:cxn modelId="{E52F2F00-158B-4229-9F74-B1CB55855A6B}" type="presParOf" srcId="{FB03BF1C-75AD-44CA-8517-67A5394B7022}" destId="{2C57D2D5-16AE-4EA2-8794-EEA056959E07}" srcOrd="9" destOrd="0" presId="urn:microsoft.com/office/officeart/2005/8/layout/hierarchy1"/>
    <dgm:cxn modelId="{B55778FC-DAF0-419F-87DC-DB0AEBC4A6C8}" type="presParOf" srcId="{2C57D2D5-16AE-4EA2-8794-EEA056959E07}" destId="{34473940-E42F-4895-BF29-9698D2C778D5}" srcOrd="0" destOrd="0" presId="urn:microsoft.com/office/officeart/2005/8/layout/hierarchy1"/>
    <dgm:cxn modelId="{C31F35DB-5758-4244-B434-1010941F061E}" type="presParOf" srcId="{34473940-E42F-4895-BF29-9698D2C778D5}" destId="{66A0E799-0B72-4525-B834-C63A410E1113}" srcOrd="0" destOrd="0" presId="urn:microsoft.com/office/officeart/2005/8/layout/hierarchy1"/>
    <dgm:cxn modelId="{491D7C53-DC17-478B-8654-824F4B5DB71F}" type="presParOf" srcId="{34473940-E42F-4895-BF29-9698D2C778D5}" destId="{16F50C28-18AF-4C33-9EC2-8F299B79AFF9}" srcOrd="1" destOrd="0" presId="urn:microsoft.com/office/officeart/2005/8/layout/hierarchy1"/>
    <dgm:cxn modelId="{39E42C84-2695-483F-818C-457F7C3B42E6}" type="presParOf" srcId="{2C57D2D5-16AE-4EA2-8794-EEA056959E07}" destId="{923D55A2-7EC1-484E-A0A5-799A1E724F9F}" srcOrd="1" destOrd="0" presId="urn:microsoft.com/office/officeart/2005/8/layout/hierarchy1"/>
    <dgm:cxn modelId="{A9137EB8-90F9-4BC4-BB89-6DE0304E7349}" type="presParOf" srcId="{923D55A2-7EC1-484E-A0A5-799A1E724F9F}" destId="{CFEB7405-53F8-4D99-82C3-773C8A5DB748}" srcOrd="0" destOrd="0" presId="urn:microsoft.com/office/officeart/2005/8/layout/hierarchy1"/>
    <dgm:cxn modelId="{82927D64-2D22-4B2A-B5AA-F71446268B5A}" type="presParOf" srcId="{923D55A2-7EC1-484E-A0A5-799A1E724F9F}" destId="{C4606C6C-6306-4E54-A056-1F83944830EE}" srcOrd="1" destOrd="0" presId="urn:microsoft.com/office/officeart/2005/8/layout/hierarchy1"/>
    <dgm:cxn modelId="{8EBEC9AE-ECD1-407F-8F6D-47E769F0D31A}" type="presParOf" srcId="{C4606C6C-6306-4E54-A056-1F83944830EE}" destId="{B9A88A02-DECB-4BDF-B488-443883ED9A57}" srcOrd="0" destOrd="0" presId="urn:microsoft.com/office/officeart/2005/8/layout/hierarchy1"/>
    <dgm:cxn modelId="{52D3BFA9-F320-4AFD-A902-03FE716F33A5}" type="presParOf" srcId="{B9A88A02-DECB-4BDF-B488-443883ED9A57}" destId="{3EA3EF79-0989-4A60-A021-5F5288FF8655}" srcOrd="0" destOrd="0" presId="urn:microsoft.com/office/officeart/2005/8/layout/hierarchy1"/>
    <dgm:cxn modelId="{44375073-F433-4FE5-886B-5B9FE92B6CCE}" type="presParOf" srcId="{B9A88A02-DECB-4BDF-B488-443883ED9A57}" destId="{A82FA20D-9A39-4750-89F9-D8552E95EA29}" srcOrd="1" destOrd="0" presId="urn:microsoft.com/office/officeart/2005/8/layout/hierarchy1"/>
    <dgm:cxn modelId="{29530E9C-0E0A-415B-A6F2-7098E2461261}" type="presParOf" srcId="{C4606C6C-6306-4E54-A056-1F83944830EE}" destId="{FEF6054A-C18E-4D95-9254-D75C638D022E}" srcOrd="1" destOrd="0" presId="urn:microsoft.com/office/officeart/2005/8/layout/hierarchy1"/>
    <dgm:cxn modelId="{83CBA827-03B3-4936-8553-C3D92A9636CA}" type="presParOf" srcId="{923D55A2-7EC1-484E-A0A5-799A1E724F9F}" destId="{BDCD9587-7758-4898-828F-D3D26C794E81}" srcOrd="2" destOrd="0" presId="urn:microsoft.com/office/officeart/2005/8/layout/hierarchy1"/>
    <dgm:cxn modelId="{235F950A-EC5A-42B5-A0DA-5899095688EC}" type="presParOf" srcId="{923D55A2-7EC1-484E-A0A5-799A1E724F9F}" destId="{44AEDD5D-129B-49D7-97AB-108BF60F45E2}" srcOrd="3" destOrd="0" presId="urn:microsoft.com/office/officeart/2005/8/layout/hierarchy1"/>
    <dgm:cxn modelId="{4BC72445-1398-46A7-97CB-39891CBAACB4}" type="presParOf" srcId="{44AEDD5D-129B-49D7-97AB-108BF60F45E2}" destId="{380A019F-55F7-404B-BAF1-9197ACEA4EB7}" srcOrd="0" destOrd="0" presId="urn:microsoft.com/office/officeart/2005/8/layout/hierarchy1"/>
    <dgm:cxn modelId="{AB169C0B-6DB9-4DB3-B8C8-DB7229252F88}" type="presParOf" srcId="{380A019F-55F7-404B-BAF1-9197ACEA4EB7}" destId="{78E6FAB6-F0A3-4156-B317-DFBCADC79E72}" srcOrd="0" destOrd="0" presId="urn:microsoft.com/office/officeart/2005/8/layout/hierarchy1"/>
    <dgm:cxn modelId="{66754696-CC63-4C2F-AC9D-188923DADE1B}" type="presParOf" srcId="{380A019F-55F7-404B-BAF1-9197ACEA4EB7}" destId="{F31B5329-848F-46B1-BABD-3810053CA1A1}" srcOrd="1" destOrd="0" presId="urn:microsoft.com/office/officeart/2005/8/layout/hierarchy1"/>
    <dgm:cxn modelId="{6F36A77B-B4C0-4867-9D47-9A1BCCE10D3F}" type="presParOf" srcId="{44AEDD5D-129B-49D7-97AB-108BF60F45E2}" destId="{A3D22830-7F39-4A09-A0C5-7587D39C6061}" srcOrd="1" destOrd="0" presId="urn:microsoft.com/office/officeart/2005/8/layout/hierarchy1"/>
    <dgm:cxn modelId="{AE7E1A27-5D56-4FDE-96E4-36F225D8630B}" type="presParOf" srcId="{923D55A2-7EC1-484E-A0A5-799A1E724F9F}" destId="{4DB53694-8D15-4023-848A-96F7FB2F3C74}" srcOrd="4" destOrd="0" presId="urn:microsoft.com/office/officeart/2005/8/layout/hierarchy1"/>
    <dgm:cxn modelId="{3FDE9692-BBF5-4965-A069-D8CBCD0B222A}" type="presParOf" srcId="{923D55A2-7EC1-484E-A0A5-799A1E724F9F}" destId="{98895D1C-FBEC-421D-B2BE-FCDC899D5326}" srcOrd="5" destOrd="0" presId="urn:microsoft.com/office/officeart/2005/8/layout/hierarchy1"/>
    <dgm:cxn modelId="{9DA6311F-947E-4C2F-96F9-D5079AC50A88}" type="presParOf" srcId="{98895D1C-FBEC-421D-B2BE-FCDC899D5326}" destId="{69E88DF6-856C-4C90-A524-4EA0A02E1C28}" srcOrd="0" destOrd="0" presId="urn:microsoft.com/office/officeart/2005/8/layout/hierarchy1"/>
    <dgm:cxn modelId="{654199F1-B947-4FDA-8694-1516BF73B4D1}" type="presParOf" srcId="{69E88DF6-856C-4C90-A524-4EA0A02E1C28}" destId="{B78E5B62-BC0D-4B21-B919-A852F5F7AA4D}" srcOrd="0" destOrd="0" presId="urn:microsoft.com/office/officeart/2005/8/layout/hierarchy1"/>
    <dgm:cxn modelId="{028F9314-AE5B-4C94-BD0A-019047FF2F2F}" type="presParOf" srcId="{69E88DF6-856C-4C90-A524-4EA0A02E1C28}" destId="{3CC8B294-9A84-439B-AAFB-7FCA2A39163C}" srcOrd="1" destOrd="0" presId="urn:microsoft.com/office/officeart/2005/8/layout/hierarchy1"/>
    <dgm:cxn modelId="{25118A5C-F6FA-4E28-B964-DECAE51B649A}" type="presParOf" srcId="{98895D1C-FBEC-421D-B2BE-FCDC899D5326}" destId="{71012967-3EE0-4465-BBE2-C07F620C84C4}" srcOrd="1" destOrd="0" presId="urn:microsoft.com/office/officeart/2005/8/layout/hierarchy1"/>
    <dgm:cxn modelId="{72FB93F1-F407-4B5C-A291-93F404356BB0}" type="presParOf" srcId="{923D55A2-7EC1-484E-A0A5-799A1E724F9F}" destId="{9239E90F-52E1-4B75-AF49-77D41227B5A3}" srcOrd="6" destOrd="0" presId="urn:microsoft.com/office/officeart/2005/8/layout/hierarchy1"/>
    <dgm:cxn modelId="{6E0DF7EF-4747-4DCC-8035-CA3024B28E37}" type="presParOf" srcId="{923D55A2-7EC1-484E-A0A5-799A1E724F9F}" destId="{D79ED786-AAD8-4DA9-9C5E-BD2F55775F1D}" srcOrd="7" destOrd="0" presId="urn:microsoft.com/office/officeart/2005/8/layout/hierarchy1"/>
    <dgm:cxn modelId="{3714890F-3C79-468A-8398-35C6DFC8128B}" type="presParOf" srcId="{D79ED786-AAD8-4DA9-9C5E-BD2F55775F1D}" destId="{F1938FF0-82FA-49F2-8990-B5821353A61D}" srcOrd="0" destOrd="0" presId="urn:microsoft.com/office/officeart/2005/8/layout/hierarchy1"/>
    <dgm:cxn modelId="{B442DD7B-A2E0-43E3-AE8D-59A01CE43A50}" type="presParOf" srcId="{F1938FF0-82FA-49F2-8990-B5821353A61D}" destId="{970B4E79-A6D8-4673-959E-87840D08D66C}" srcOrd="0" destOrd="0" presId="urn:microsoft.com/office/officeart/2005/8/layout/hierarchy1"/>
    <dgm:cxn modelId="{7C021877-4B33-4CAE-AC34-B3D4CB2A809A}" type="presParOf" srcId="{F1938FF0-82FA-49F2-8990-B5821353A61D}" destId="{DF28CEDA-68A6-49D4-9B52-BEFD5AE1F5FB}" srcOrd="1" destOrd="0" presId="urn:microsoft.com/office/officeart/2005/8/layout/hierarchy1"/>
    <dgm:cxn modelId="{2663E6FE-F73A-45C5-A1C6-323AAD4E0910}" type="presParOf" srcId="{D79ED786-AAD8-4DA9-9C5E-BD2F55775F1D}" destId="{C5FDBD9D-A42C-4168-B397-90BB261084B0}" srcOrd="1" destOrd="0" presId="urn:microsoft.com/office/officeart/2005/8/layout/hierarchy1"/>
    <dgm:cxn modelId="{7B465791-5CD2-4216-8319-193291D22A6A}" type="presParOf" srcId="{C5FDBD9D-A42C-4168-B397-90BB261084B0}" destId="{A103F8C8-F42D-40F3-87D9-D59A725E4012}" srcOrd="0" destOrd="0" presId="urn:microsoft.com/office/officeart/2005/8/layout/hierarchy1"/>
    <dgm:cxn modelId="{9167C363-B243-453E-A903-9CBB5978B174}" type="presParOf" srcId="{C5FDBD9D-A42C-4168-B397-90BB261084B0}" destId="{D57104CB-706E-4294-939E-2BE02A65172C}" srcOrd="1" destOrd="0" presId="urn:microsoft.com/office/officeart/2005/8/layout/hierarchy1"/>
    <dgm:cxn modelId="{44AE3A40-D708-4798-917D-27D86A5D2143}" type="presParOf" srcId="{D57104CB-706E-4294-939E-2BE02A65172C}" destId="{16F05332-96C3-47FF-981B-D42167C3EEAE}" srcOrd="0" destOrd="0" presId="urn:microsoft.com/office/officeart/2005/8/layout/hierarchy1"/>
    <dgm:cxn modelId="{E57CDBEB-6DDE-4AA1-906C-E5E6E60B3446}" type="presParOf" srcId="{16F05332-96C3-47FF-981B-D42167C3EEAE}" destId="{8C3A369D-EA1D-4068-95CF-AF431DFECBAB}" srcOrd="0" destOrd="0" presId="urn:microsoft.com/office/officeart/2005/8/layout/hierarchy1"/>
    <dgm:cxn modelId="{12C99115-BE27-47EE-BF67-AC44C0B4B7A0}" type="presParOf" srcId="{16F05332-96C3-47FF-981B-D42167C3EEAE}" destId="{238A2567-2519-4D5E-A161-E7797A0FED9C}" srcOrd="1" destOrd="0" presId="urn:microsoft.com/office/officeart/2005/8/layout/hierarchy1"/>
    <dgm:cxn modelId="{B19B088C-138C-4E85-AFFD-40EDC7DF57FA}" type="presParOf" srcId="{D57104CB-706E-4294-939E-2BE02A65172C}" destId="{1E6D3A7D-EF07-4230-AB53-74AC5A573C75}" srcOrd="1" destOrd="0" presId="urn:microsoft.com/office/officeart/2005/8/layout/hierarchy1"/>
    <dgm:cxn modelId="{CF6BA214-0CD8-49F9-BE77-D96FADF6C577}" type="presParOf" srcId="{C5FDBD9D-A42C-4168-B397-90BB261084B0}" destId="{9FB9100A-D29A-4563-A2C7-80A2D06DF95C}" srcOrd="2" destOrd="0" presId="urn:microsoft.com/office/officeart/2005/8/layout/hierarchy1"/>
    <dgm:cxn modelId="{C4AE6115-DFEF-4DC6-B24D-9FA346AA31A8}" type="presParOf" srcId="{C5FDBD9D-A42C-4168-B397-90BB261084B0}" destId="{ED2A22EC-D0FD-4436-980A-8515ED06658D}" srcOrd="3" destOrd="0" presId="urn:microsoft.com/office/officeart/2005/8/layout/hierarchy1"/>
    <dgm:cxn modelId="{CD2B239F-08A4-4B50-9C2A-C78DA85DFB2A}" type="presParOf" srcId="{ED2A22EC-D0FD-4436-980A-8515ED06658D}" destId="{0CB728A1-F779-4362-A62B-A9E6BA80D733}" srcOrd="0" destOrd="0" presId="urn:microsoft.com/office/officeart/2005/8/layout/hierarchy1"/>
    <dgm:cxn modelId="{438B1766-7373-4129-9C10-10E5DCFC640F}" type="presParOf" srcId="{0CB728A1-F779-4362-A62B-A9E6BA80D733}" destId="{C95300FF-F822-40C9-BD39-8F600BB920EC}" srcOrd="0" destOrd="0" presId="urn:microsoft.com/office/officeart/2005/8/layout/hierarchy1"/>
    <dgm:cxn modelId="{5FD8BA9F-BF3B-4F51-96A0-546AC5E33F45}" type="presParOf" srcId="{0CB728A1-F779-4362-A62B-A9E6BA80D733}" destId="{48D4C9F0-9DB5-48D8-8618-0D417EF4B088}" srcOrd="1" destOrd="0" presId="urn:microsoft.com/office/officeart/2005/8/layout/hierarchy1"/>
    <dgm:cxn modelId="{AB6D4159-9A6C-44CA-AB6A-5F4726FC977E}" type="presParOf" srcId="{ED2A22EC-D0FD-4436-980A-8515ED06658D}" destId="{FE61AE4A-5850-4DC2-A9AD-82D43360DEA0}" srcOrd="1" destOrd="0" presId="urn:microsoft.com/office/officeart/2005/8/layout/hierarchy1"/>
    <dgm:cxn modelId="{81DFD58F-634E-4C0D-82DD-040490D71386}" type="presParOf" srcId="{C5FDBD9D-A42C-4168-B397-90BB261084B0}" destId="{C8DA2BD4-C025-4828-9428-65E36CB56237}" srcOrd="4" destOrd="0" presId="urn:microsoft.com/office/officeart/2005/8/layout/hierarchy1"/>
    <dgm:cxn modelId="{95481262-2D3E-44EE-A9FE-9744C1772BA3}" type="presParOf" srcId="{C5FDBD9D-A42C-4168-B397-90BB261084B0}" destId="{BD085047-8FEB-47E7-8203-EDADF5A32F16}" srcOrd="5" destOrd="0" presId="urn:microsoft.com/office/officeart/2005/8/layout/hierarchy1"/>
    <dgm:cxn modelId="{4E4C67EC-47CB-46CF-911C-B31450E8E671}" type="presParOf" srcId="{BD085047-8FEB-47E7-8203-EDADF5A32F16}" destId="{436360E5-ED47-409A-8B04-C26878B5C9B5}" srcOrd="0" destOrd="0" presId="urn:microsoft.com/office/officeart/2005/8/layout/hierarchy1"/>
    <dgm:cxn modelId="{5F0D1B0B-2AF7-42BA-9BA3-14BEB8FABD90}" type="presParOf" srcId="{436360E5-ED47-409A-8B04-C26878B5C9B5}" destId="{323A6E91-6243-48C8-BD39-A4870536C90B}" srcOrd="0" destOrd="0" presId="urn:microsoft.com/office/officeart/2005/8/layout/hierarchy1"/>
    <dgm:cxn modelId="{6F7D9612-3981-43BF-878C-B3E639B9E94B}" type="presParOf" srcId="{436360E5-ED47-409A-8B04-C26878B5C9B5}" destId="{D31BC61C-34F2-45F6-AA6C-BD2897C09042}" srcOrd="1" destOrd="0" presId="urn:microsoft.com/office/officeart/2005/8/layout/hierarchy1"/>
    <dgm:cxn modelId="{4ABE56DC-3037-4234-A5CD-D1ABC040F098}" type="presParOf" srcId="{BD085047-8FEB-47E7-8203-EDADF5A32F16}" destId="{F76C762D-9E55-4540-8EEB-9F0737A88310}" srcOrd="1" destOrd="0" presId="urn:microsoft.com/office/officeart/2005/8/layout/hierarchy1"/>
    <dgm:cxn modelId="{4F8CB92A-3340-4603-ABC8-715073E4DEA5}" type="presParOf" srcId="{C5FDBD9D-A42C-4168-B397-90BB261084B0}" destId="{AADC191C-07A8-4ED3-BD2A-A337CB4E2E61}" srcOrd="6" destOrd="0" presId="urn:microsoft.com/office/officeart/2005/8/layout/hierarchy1"/>
    <dgm:cxn modelId="{F5637BEA-EED6-4642-91EE-E5AF61377471}" type="presParOf" srcId="{C5FDBD9D-A42C-4168-B397-90BB261084B0}" destId="{70E0BC8D-BC5C-48DB-B2D5-231EAC984973}" srcOrd="7" destOrd="0" presId="urn:microsoft.com/office/officeart/2005/8/layout/hierarchy1"/>
    <dgm:cxn modelId="{1C8779E1-616F-46F4-A951-E6B7E9461970}" type="presParOf" srcId="{70E0BC8D-BC5C-48DB-B2D5-231EAC984973}" destId="{EA73A043-A0E4-4A46-B348-560505B55BDF}" srcOrd="0" destOrd="0" presId="urn:microsoft.com/office/officeart/2005/8/layout/hierarchy1"/>
    <dgm:cxn modelId="{DEF439A3-CFA7-4B1F-829F-5CF361E1FD8A}" type="presParOf" srcId="{EA73A043-A0E4-4A46-B348-560505B55BDF}" destId="{AD5BD79B-8E46-4236-A4F7-2DE76D47AD33}" srcOrd="0" destOrd="0" presId="urn:microsoft.com/office/officeart/2005/8/layout/hierarchy1"/>
    <dgm:cxn modelId="{AAB57B06-3729-4A71-BEF0-09235A48454F}" type="presParOf" srcId="{EA73A043-A0E4-4A46-B348-560505B55BDF}" destId="{1C6F3016-4DD7-415E-9C5A-C6598CBAB1BB}" srcOrd="1" destOrd="0" presId="urn:microsoft.com/office/officeart/2005/8/layout/hierarchy1"/>
    <dgm:cxn modelId="{7C4002A3-5EEB-4583-BC25-6DEC4D77401F}" type="presParOf" srcId="{70E0BC8D-BC5C-48DB-B2D5-231EAC984973}" destId="{24993BF9-3BA8-4780-B50D-21BD55FB5844}" srcOrd="1" destOrd="0" presId="urn:microsoft.com/office/officeart/2005/8/layout/hierarchy1"/>
    <dgm:cxn modelId="{702C85E9-3625-4DE1-B7B0-492048F33EB0}" type="presParOf" srcId="{C5FDBD9D-A42C-4168-B397-90BB261084B0}" destId="{E618A0D9-A277-457B-A279-2DD89D321C87}" srcOrd="8" destOrd="0" presId="urn:microsoft.com/office/officeart/2005/8/layout/hierarchy1"/>
    <dgm:cxn modelId="{F3CFD0C3-0DD5-4BF5-8ED4-290E7342CCD7}" type="presParOf" srcId="{C5FDBD9D-A42C-4168-B397-90BB261084B0}" destId="{BBCDF203-70C0-4C52-B6DF-C1C8A375FBCB}" srcOrd="9" destOrd="0" presId="urn:microsoft.com/office/officeart/2005/8/layout/hierarchy1"/>
    <dgm:cxn modelId="{46049D8A-A136-4A7E-8541-75FC3ABE61E5}" type="presParOf" srcId="{BBCDF203-70C0-4C52-B6DF-C1C8A375FBCB}" destId="{5039F397-B04D-4DFE-A249-0BAACD625F71}" srcOrd="0" destOrd="0" presId="urn:microsoft.com/office/officeart/2005/8/layout/hierarchy1"/>
    <dgm:cxn modelId="{1A0B7538-9D49-42C8-9A8D-465F6F26A66E}" type="presParOf" srcId="{5039F397-B04D-4DFE-A249-0BAACD625F71}" destId="{8816D930-29D2-4AEC-BBBD-E59072FC6170}" srcOrd="0" destOrd="0" presId="urn:microsoft.com/office/officeart/2005/8/layout/hierarchy1"/>
    <dgm:cxn modelId="{B7F03081-0261-4E79-BF64-4F8ACE83E687}" type="presParOf" srcId="{5039F397-B04D-4DFE-A249-0BAACD625F71}" destId="{7FBC8067-826F-4043-A225-87593B30E4B0}" srcOrd="1" destOrd="0" presId="urn:microsoft.com/office/officeart/2005/8/layout/hierarchy1"/>
    <dgm:cxn modelId="{0A4A7DE1-E078-4D02-B2E6-7E327E8AE8F0}" type="presParOf" srcId="{BBCDF203-70C0-4C52-B6DF-C1C8A375FBCB}" destId="{D0EE1CB6-70C7-4173-8545-636C3ADF8B95}" srcOrd="1" destOrd="0" presId="urn:microsoft.com/office/officeart/2005/8/layout/hierarchy1"/>
    <dgm:cxn modelId="{6B77F417-59E4-4780-A86D-3B303BF9A83F}" type="presParOf" srcId="{C5FDBD9D-A42C-4168-B397-90BB261084B0}" destId="{665AA264-6FBB-4FA6-9982-5DA0EC927F28}" srcOrd="10" destOrd="0" presId="urn:microsoft.com/office/officeart/2005/8/layout/hierarchy1"/>
    <dgm:cxn modelId="{462DB16C-C6F0-4256-95C9-952F1FFC138F}" type="presParOf" srcId="{C5FDBD9D-A42C-4168-B397-90BB261084B0}" destId="{2472AEC9-C0A7-4FAF-A6B3-84B01F10FEC9}" srcOrd="11" destOrd="0" presId="urn:microsoft.com/office/officeart/2005/8/layout/hierarchy1"/>
    <dgm:cxn modelId="{1E22A78B-4A63-4527-B82A-3ADBB5D209D6}" type="presParOf" srcId="{2472AEC9-C0A7-4FAF-A6B3-84B01F10FEC9}" destId="{0F88633D-8A7D-4D48-BD1B-9C3CD59B00CF}" srcOrd="0" destOrd="0" presId="urn:microsoft.com/office/officeart/2005/8/layout/hierarchy1"/>
    <dgm:cxn modelId="{BE8B21BB-EEBB-43EA-A071-C0C7479F9B96}" type="presParOf" srcId="{0F88633D-8A7D-4D48-BD1B-9C3CD59B00CF}" destId="{8E17EE91-90B3-48D3-83DF-B378690DF3A4}" srcOrd="0" destOrd="0" presId="urn:microsoft.com/office/officeart/2005/8/layout/hierarchy1"/>
    <dgm:cxn modelId="{A30977AC-0BC5-4BDA-902A-1678BDF72099}" type="presParOf" srcId="{0F88633D-8A7D-4D48-BD1B-9C3CD59B00CF}" destId="{BD7D50DB-0B5C-46DD-A967-3DA1516D0D45}" srcOrd="1" destOrd="0" presId="urn:microsoft.com/office/officeart/2005/8/layout/hierarchy1"/>
    <dgm:cxn modelId="{C85E613E-C779-4B46-BDD0-89E586DD0E58}" type="presParOf" srcId="{2472AEC9-C0A7-4FAF-A6B3-84B01F10FEC9}" destId="{0DF7D644-8EF2-418B-BE2D-6CBC36869012}" srcOrd="1" destOrd="0" presId="urn:microsoft.com/office/officeart/2005/8/layout/hierarchy1"/>
    <dgm:cxn modelId="{E118D529-FD3B-40A6-B069-4EE77D5EE21B}" type="presParOf" srcId="{C5FDBD9D-A42C-4168-B397-90BB261084B0}" destId="{95C8AB96-18A4-4A42-A918-7C032DA79179}" srcOrd="12" destOrd="0" presId="urn:microsoft.com/office/officeart/2005/8/layout/hierarchy1"/>
    <dgm:cxn modelId="{8344CD36-8762-433B-97A7-A496E914B1C5}" type="presParOf" srcId="{C5FDBD9D-A42C-4168-B397-90BB261084B0}" destId="{215B1517-AEA0-4F17-A56A-3FD00DB01544}" srcOrd="13" destOrd="0" presId="urn:microsoft.com/office/officeart/2005/8/layout/hierarchy1"/>
    <dgm:cxn modelId="{F3B57425-1C01-4040-8979-C4DC7FACD7D3}" type="presParOf" srcId="{215B1517-AEA0-4F17-A56A-3FD00DB01544}" destId="{84830076-E59A-4502-B1AE-57DA11705DA4}" srcOrd="0" destOrd="0" presId="urn:microsoft.com/office/officeart/2005/8/layout/hierarchy1"/>
    <dgm:cxn modelId="{03AC8E4C-8B1D-4AFE-90C9-A278401AA176}" type="presParOf" srcId="{84830076-E59A-4502-B1AE-57DA11705DA4}" destId="{712F8149-DD94-4823-9754-41890099FD1F}" srcOrd="0" destOrd="0" presId="urn:microsoft.com/office/officeart/2005/8/layout/hierarchy1"/>
    <dgm:cxn modelId="{B139E7CC-807A-441F-A85E-BFD90C116CA0}" type="presParOf" srcId="{84830076-E59A-4502-B1AE-57DA11705DA4}" destId="{D76985EA-414F-4E48-A756-D91C0F0187F0}" srcOrd="1" destOrd="0" presId="urn:microsoft.com/office/officeart/2005/8/layout/hierarchy1"/>
    <dgm:cxn modelId="{E90042EE-A411-4F9F-B0D1-D67E731158AE}" type="presParOf" srcId="{215B1517-AEA0-4F17-A56A-3FD00DB01544}" destId="{FEDA7C2B-A988-4E46-B4B3-4E5CD6DE70A1}" srcOrd="1" destOrd="0" presId="urn:microsoft.com/office/officeart/2005/8/layout/hierarchy1"/>
    <dgm:cxn modelId="{EA07644C-0DD5-43F8-89F1-9871109BF00E}" type="presParOf" srcId="{C5FDBD9D-A42C-4168-B397-90BB261084B0}" destId="{1897195C-21C3-4000-86F0-B4678D2898B1}" srcOrd="14" destOrd="0" presId="urn:microsoft.com/office/officeart/2005/8/layout/hierarchy1"/>
    <dgm:cxn modelId="{0C320E98-C7FB-450B-9170-C8E5E225B431}" type="presParOf" srcId="{C5FDBD9D-A42C-4168-B397-90BB261084B0}" destId="{8ACEEE37-C519-487B-864A-1793773B7318}" srcOrd="15" destOrd="0" presId="urn:microsoft.com/office/officeart/2005/8/layout/hierarchy1"/>
    <dgm:cxn modelId="{CB1262B2-20C8-4359-96A3-E3F670B5B605}" type="presParOf" srcId="{8ACEEE37-C519-487B-864A-1793773B7318}" destId="{BFEB46BC-2534-4A04-B835-A3AD4EEF2A97}" srcOrd="0" destOrd="0" presId="urn:microsoft.com/office/officeart/2005/8/layout/hierarchy1"/>
    <dgm:cxn modelId="{F5CF8F03-6703-4969-95FC-FC216FEF5D5F}" type="presParOf" srcId="{BFEB46BC-2534-4A04-B835-A3AD4EEF2A97}" destId="{5D011B2E-35C1-45AB-809D-539BF0C7B931}" srcOrd="0" destOrd="0" presId="urn:microsoft.com/office/officeart/2005/8/layout/hierarchy1"/>
    <dgm:cxn modelId="{D98D1FD1-C70E-48C9-94B8-47EC571DB517}" type="presParOf" srcId="{BFEB46BC-2534-4A04-B835-A3AD4EEF2A97}" destId="{86FB5FF6-3BD9-4A16-8833-38E75D44A26D}" srcOrd="1" destOrd="0" presId="urn:microsoft.com/office/officeart/2005/8/layout/hierarchy1"/>
    <dgm:cxn modelId="{4ACE8A38-20CB-4655-A011-858364CB5319}" type="presParOf" srcId="{8ACEEE37-C519-487B-864A-1793773B7318}" destId="{B5CE0982-89E5-4757-8887-F64A9B5FD7AA}" srcOrd="1" destOrd="0" presId="urn:microsoft.com/office/officeart/2005/8/layout/hierarchy1"/>
    <dgm:cxn modelId="{4E2FEB5C-C8B6-481F-85E5-C4B6B7DED37E}" type="presParOf" srcId="{C5FDBD9D-A42C-4168-B397-90BB261084B0}" destId="{F07F81CC-B35B-4892-B1BA-F796BEF460BF}" srcOrd="16" destOrd="0" presId="urn:microsoft.com/office/officeart/2005/8/layout/hierarchy1"/>
    <dgm:cxn modelId="{1E78FB66-7025-41CA-9422-80FB6D3EA386}" type="presParOf" srcId="{C5FDBD9D-A42C-4168-B397-90BB261084B0}" destId="{6F3BFF45-F02B-4905-A451-3CE4BB4474D0}" srcOrd="17" destOrd="0" presId="urn:microsoft.com/office/officeart/2005/8/layout/hierarchy1"/>
    <dgm:cxn modelId="{A75E4EA6-3415-47AE-B60A-284E6DFC6673}" type="presParOf" srcId="{6F3BFF45-F02B-4905-A451-3CE4BB4474D0}" destId="{665E6662-14C5-4752-8F86-49833617F8F7}" srcOrd="0" destOrd="0" presId="urn:microsoft.com/office/officeart/2005/8/layout/hierarchy1"/>
    <dgm:cxn modelId="{9BA874E9-EE9A-437D-9AC5-1A64F2186958}" type="presParOf" srcId="{665E6662-14C5-4752-8F86-49833617F8F7}" destId="{1A4571F9-94F3-48A0-895D-EDDF1F7335EC}" srcOrd="0" destOrd="0" presId="urn:microsoft.com/office/officeart/2005/8/layout/hierarchy1"/>
    <dgm:cxn modelId="{389E48D0-1E07-4C73-B711-9AAE8913463E}" type="presParOf" srcId="{665E6662-14C5-4752-8F86-49833617F8F7}" destId="{C0682789-C2D5-4486-96C4-68B7906DB712}" srcOrd="1" destOrd="0" presId="urn:microsoft.com/office/officeart/2005/8/layout/hierarchy1"/>
    <dgm:cxn modelId="{3E3F4805-B9BD-405F-836F-0827D2FC7569}" type="presParOf" srcId="{6F3BFF45-F02B-4905-A451-3CE4BB4474D0}" destId="{19F8FA45-C7C6-405C-8193-F4713331C4C7}" srcOrd="1" destOrd="0" presId="urn:microsoft.com/office/officeart/2005/8/layout/hierarchy1"/>
    <dgm:cxn modelId="{867C6BB5-BDC8-4E06-BF30-60AD15A32518}" type="presParOf" srcId="{C5FDBD9D-A42C-4168-B397-90BB261084B0}" destId="{ECA1102B-AE4B-46FD-8DC4-A46F4591C168}" srcOrd="18" destOrd="0" presId="urn:microsoft.com/office/officeart/2005/8/layout/hierarchy1"/>
    <dgm:cxn modelId="{903B28E1-94E6-4D18-8626-6F4A92AE0FD4}" type="presParOf" srcId="{C5FDBD9D-A42C-4168-B397-90BB261084B0}" destId="{A246EA7D-113E-4F33-A3EE-E5CFEF8F533E}" srcOrd="19" destOrd="0" presId="urn:microsoft.com/office/officeart/2005/8/layout/hierarchy1"/>
    <dgm:cxn modelId="{994909A7-7675-49CA-9A67-196172A260C0}" type="presParOf" srcId="{A246EA7D-113E-4F33-A3EE-E5CFEF8F533E}" destId="{8F45BB85-5CCC-4D54-8CD9-7E92AD5BC526}" srcOrd="0" destOrd="0" presId="urn:microsoft.com/office/officeart/2005/8/layout/hierarchy1"/>
    <dgm:cxn modelId="{3141C3B8-049F-4AC8-8D05-D28946F4F42E}" type="presParOf" srcId="{8F45BB85-5CCC-4D54-8CD9-7E92AD5BC526}" destId="{C6D5488B-FE7F-45B6-A141-7AB01643C478}" srcOrd="0" destOrd="0" presId="urn:microsoft.com/office/officeart/2005/8/layout/hierarchy1"/>
    <dgm:cxn modelId="{F7726B4E-3CF8-489B-ACE9-245DEC650AB9}" type="presParOf" srcId="{8F45BB85-5CCC-4D54-8CD9-7E92AD5BC526}" destId="{82DAA025-87E6-4946-B896-16AE6A013D1E}" srcOrd="1" destOrd="0" presId="urn:microsoft.com/office/officeart/2005/8/layout/hierarchy1"/>
    <dgm:cxn modelId="{580CB30E-E497-4DC9-9A83-CC17E13DC7FB}" type="presParOf" srcId="{A246EA7D-113E-4F33-A3EE-E5CFEF8F533E}" destId="{C0DCA6C5-93AF-4D99-91F9-845CFD2B22D5}" srcOrd="1" destOrd="0" presId="urn:microsoft.com/office/officeart/2005/8/layout/hierarchy1"/>
    <dgm:cxn modelId="{F3FA22E6-3E97-49E0-B435-249709E358AD}" type="presParOf" srcId="{C5FDBD9D-A42C-4168-B397-90BB261084B0}" destId="{7F6B814B-A7E1-4DAC-9D30-499D76991DA5}" srcOrd="20" destOrd="0" presId="urn:microsoft.com/office/officeart/2005/8/layout/hierarchy1"/>
    <dgm:cxn modelId="{58130E48-D671-45DA-82AF-BA3AE66ACB85}" type="presParOf" srcId="{C5FDBD9D-A42C-4168-B397-90BB261084B0}" destId="{C9D7CC1A-B94D-4922-AE88-52D9BE0E10C0}" srcOrd="21" destOrd="0" presId="urn:microsoft.com/office/officeart/2005/8/layout/hierarchy1"/>
    <dgm:cxn modelId="{5A049221-EEA8-4DB4-97E8-3C6AF80EFEC3}" type="presParOf" srcId="{C9D7CC1A-B94D-4922-AE88-52D9BE0E10C0}" destId="{6AF94B43-3918-48DC-99DE-D91230742453}" srcOrd="0" destOrd="0" presId="urn:microsoft.com/office/officeart/2005/8/layout/hierarchy1"/>
    <dgm:cxn modelId="{E1095638-368A-49B0-81E1-783890AB764A}" type="presParOf" srcId="{6AF94B43-3918-48DC-99DE-D91230742453}" destId="{FE078604-B1A7-451C-96CD-2FDEF80524C8}" srcOrd="0" destOrd="0" presId="urn:microsoft.com/office/officeart/2005/8/layout/hierarchy1"/>
    <dgm:cxn modelId="{EACFA351-0F40-42FB-87CF-3B5AB2A41A00}" type="presParOf" srcId="{6AF94B43-3918-48DC-99DE-D91230742453}" destId="{D997AC4C-3143-43AD-9673-EE091C7479EF}" srcOrd="1" destOrd="0" presId="urn:microsoft.com/office/officeart/2005/8/layout/hierarchy1"/>
    <dgm:cxn modelId="{0EFCC4D4-37AC-4262-A151-7D84F3B0DA95}" type="presParOf" srcId="{C9D7CC1A-B94D-4922-AE88-52D9BE0E10C0}" destId="{F1BBB792-B1F3-4FA0-BC3C-08726F5995D8}" srcOrd="1" destOrd="0" presId="urn:microsoft.com/office/officeart/2005/8/layout/hierarchy1"/>
    <dgm:cxn modelId="{C6CEFB4D-7912-4528-9F88-4F2830F52C5F}" type="presParOf" srcId="{923D55A2-7EC1-484E-A0A5-799A1E724F9F}" destId="{5FC4525C-410C-4761-A88F-A85ADB8041C4}" srcOrd="8" destOrd="0" presId="urn:microsoft.com/office/officeart/2005/8/layout/hierarchy1"/>
    <dgm:cxn modelId="{D3030381-8C75-4B50-BC14-D4E9F0AE6A84}" type="presParOf" srcId="{923D55A2-7EC1-484E-A0A5-799A1E724F9F}" destId="{3EE02479-9C73-42CF-8489-C443C97E9D59}" srcOrd="9" destOrd="0" presId="urn:microsoft.com/office/officeart/2005/8/layout/hierarchy1"/>
    <dgm:cxn modelId="{1C97D4A3-92D8-404C-B667-EFE8BA203BE2}" type="presParOf" srcId="{3EE02479-9C73-42CF-8489-C443C97E9D59}" destId="{1A786EA0-CA25-4440-9CC4-2B32BB6F4C4E}" srcOrd="0" destOrd="0" presId="urn:microsoft.com/office/officeart/2005/8/layout/hierarchy1"/>
    <dgm:cxn modelId="{A8A6337B-1FD6-4A56-8BFA-F7B128B3489B}" type="presParOf" srcId="{1A786EA0-CA25-4440-9CC4-2B32BB6F4C4E}" destId="{647E37F0-EEF8-46BE-8E4C-6E1ED3DC3DE1}" srcOrd="0" destOrd="0" presId="urn:microsoft.com/office/officeart/2005/8/layout/hierarchy1"/>
    <dgm:cxn modelId="{5B0E2543-31CE-4957-837A-42EBE56F4020}" type="presParOf" srcId="{1A786EA0-CA25-4440-9CC4-2B32BB6F4C4E}" destId="{86CE1BE8-C049-4818-9F3B-210AFB743FAF}" srcOrd="1" destOrd="0" presId="urn:microsoft.com/office/officeart/2005/8/layout/hierarchy1"/>
    <dgm:cxn modelId="{8DD92070-36AB-4622-AA70-3DA6FCFBE1AE}" type="presParOf" srcId="{3EE02479-9C73-42CF-8489-C443C97E9D59}" destId="{B0E15E95-DC3D-4C50-ABE2-5CC68227BF3E}" srcOrd="1" destOrd="0" presId="urn:microsoft.com/office/officeart/2005/8/layout/hierarchy1"/>
    <dgm:cxn modelId="{B9B43455-4151-4BF4-821D-7F126991AED6}" type="presParOf" srcId="{923D55A2-7EC1-484E-A0A5-799A1E724F9F}" destId="{933C617C-38F9-44BC-9CA8-646B26F1FB00}" srcOrd="10" destOrd="0" presId="urn:microsoft.com/office/officeart/2005/8/layout/hierarchy1"/>
    <dgm:cxn modelId="{75379C0F-3284-412B-956D-BC71EA579AF6}" type="presParOf" srcId="{923D55A2-7EC1-484E-A0A5-799A1E724F9F}" destId="{B838D478-9D1A-4F30-B7C6-36A44C738E9C}" srcOrd="11" destOrd="0" presId="urn:microsoft.com/office/officeart/2005/8/layout/hierarchy1"/>
    <dgm:cxn modelId="{9FDD23E3-6D9F-43D0-BAD8-04CCC175BE6A}" type="presParOf" srcId="{B838D478-9D1A-4F30-B7C6-36A44C738E9C}" destId="{CFBFD2B0-30F3-46CF-896C-126B4ADFDB83}" srcOrd="0" destOrd="0" presId="urn:microsoft.com/office/officeart/2005/8/layout/hierarchy1"/>
    <dgm:cxn modelId="{41B93C30-AC18-4A26-B3B6-A21300E57A94}" type="presParOf" srcId="{CFBFD2B0-30F3-46CF-896C-126B4ADFDB83}" destId="{F3024EF5-A02B-4919-89CA-7F1057813B3A}" srcOrd="0" destOrd="0" presId="urn:microsoft.com/office/officeart/2005/8/layout/hierarchy1"/>
    <dgm:cxn modelId="{57B47BDD-6373-41B9-994D-1A4EEC261883}" type="presParOf" srcId="{CFBFD2B0-30F3-46CF-896C-126B4ADFDB83}" destId="{8B600E70-B012-433B-9437-4DC79F3C40B9}" srcOrd="1" destOrd="0" presId="urn:microsoft.com/office/officeart/2005/8/layout/hierarchy1"/>
    <dgm:cxn modelId="{4F4C8669-0351-4621-A640-E4FEA70BB599}" type="presParOf" srcId="{B838D478-9D1A-4F30-B7C6-36A44C738E9C}" destId="{C02B1A73-3981-41CA-A165-DD6FDF18CE93}" srcOrd="1" destOrd="0" presId="urn:microsoft.com/office/officeart/2005/8/layout/hierarchy1"/>
    <dgm:cxn modelId="{D9C45661-644F-4545-914A-9B25289DD735}" type="presParOf" srcId="{923D55A2-7EC1-484E-A0A5-799A1E724F9F}" destId="{0CC2AE8B-02C0-459A-9470-AE51A16A6398}" srcOrd="12" destOrd="0" presId="urn:microsoft.com/office/officeart/2005/8/layout/hierarchy1"/>
    <dgm:cxn modelId="{DDCF3EEE-E8D1-42CF-B324-CBB35EBCEAF9}" type="presParOf" srcId="{923D55A2-7EC1-484E-A0A5-799A1E724F9F}" destId="{E22BE31F-37F1-47B8-A978-98EE1C6C2002}" srcOrd="13" destOrd="0" presId="urn:microsoft.com/office/officeart/2005/8/layout/hierarchy1"/>
    <dgm:cxn modelId="{FCD1CD27-57DA-42A2-983D-93D18CC39C5B}" type="presParOf" srcId="{E22BE31F-37F1-47B8-A978-98EE1C6C2002}" destId="{2F2EABF2-4242-4D17-B233-E572C8A75DBB}" srcOrd="0" destOrd="0" presId="urn:microsoft.com/office/officeart/2005/8/layout/hierarchy1"/>
    <dgm:cxn modelId="{5CA91344-37DA-47A1-8B09-BE67B69F5172}" type="presParOf" srcId="{2F2EABF2-4242-4D17-B233-E572C8A75DBB}" destId="{4FE4FFE8-4DB3-4F59-B3C3-9E2779E025F8}" srcOrd="0" destOrd="0" presId="urn:microsoft.com/office/officeart/2005/8/layout/hierarchy1"/>
    <dgm:cxn modelId="{DDF3F8AE-3D3E-458D-8159-4056207B2DB0}" type="presParOf" srcId="{2F2EABF2-4242-4D17-B233-E572C8A75DBB}" destId="{323B1A59-1529-419C-9CCF-B6DF28DDECF3}" srcOrd="1" destOrd="0" presId="urn:microsoft.com/office/officeart/2005/8/layout/hierarchy1"/>
    <dgm:cxn modelId="{0870C0F6-5241-40C2-BBAD-84B583796926}" type="presParOf" srcId="{E22BE31F-37F1-47B8-A978-98EE1C6C2002}" destId="{0A72FD3F-B400-49C1-9788-0EB9E4EE06DC}" srcOrd="1" destOrd="0" presId="urn:microsoft.com/office/officeart/2005/8/layout/hierarchy1"/>
    <dgm:cxn modelId="{CD19A17D-202A-4918-B60A-F977D07FEAC1}" type="presParOf" srcId="{FB03BF1C-75AD-44CA-8517-67A5394B7022}" destId="{94DADCBC-78A7-4FE5-97C0-4AECA96ACE3F}" srcOrd="10" destOrd="0" presId="urn:microsoft.com/office/officeart/2005/8/layout/hierarchy1"/>
    <dgm:cxn modelId="{14A67228-C31E-49D3-B3AB-BCACEDC4DA07}" type="presParOf" srcId="{FB03BF1C-75AD-44CA-8517-67A5394B7022}" destId="{DDCEE6C9-99DA-40AB-BF73-CEE3921BB1AD}" srcOrd="11" destOrd="0" presId="urn:microsoft.com/office/officeart/2005/8/layout/hierarchy1"/>
    <dgm:cxn modelId="{73B32055-458B-4365-B8EB-44C411E6A0B9}" type="presParOf" srcId="{DDCEE6C9-99DA-40AB-BF73-CEE3921BB1AD}" destId="{AFEB2305-E301-41F9-9AF7-5E584402607C}" srcOrd="0" destOrd="0" presId="urn:microsoft.com/office/officeart/2005/8/layout/hierarchy1"/>
    <dgm:cxn modelId="{3AC940A3-A71C-45F6-A9EB-2AEBE61FA23F}" type="presParOf" srcId="{AFEB2305-E301-41F9-9AF7-5E584402607C}" destId="{866B85EC-8675-459B-820D-9847D1736EDF}" srcOrd="0" destOrd="0" presId="urn:microsoft.com/office/officeart/2005/8/layout/hierarchy1"/>
    <dgm:cxn modelId="{3E3C80F5-C6FA-4840-807F-6C50D6431A62}" type="presParOf" srcId="{AFEB2305-E301-41F9-9AF7-5E584402607C}" destId="{FB97686B-6018-47A5-B16B-4F05F1D7C73C}" srcOrd="1" destOrd="0" presId="urn:microsoft.com/office/officeart/2005/8/layout/hierarchy1"/>
    <dgm:cxn modelId="{2BF99D71-ECAD-42C8-A603-BD522A7095FF}" type="presParOf" srcId="{DDCEE6C9-99DA-40AB-BF73-CEE3921BB1AD}" destId="{02904915-8997-449C-9285-248EBF92E704}" srcOrd="1" destOrd="0" presId="urn:microsoft.com/office/officeart/2005/8/layout/hierarchy1"/>
    <dgm:cxn modelId="{EBAD49F5-21C3-4950-ACC8-16E8F24E83BF}" type="presParOf" srcId="{FB03BF1C-75AD-44CA-8517-67A5394B7022}" destId="{6A5E2957-9623-4CAE-BA8E-497E34F878A3}" srcOrd="12" destOrd="0" presId="urn:microsoft.com/office/officeart/2005/8/layout/hierarchy1"/>
    <dgm:cxn modelId="{1FC1D310-77D9-4142-B18B-D5A24AC3E5C8}" type="presParOf" srcId="{FB03BF1C-75AD-44CA-8517-67A5394B7022}" destId="{85FD2A2C-0FF0-49B4-BCBF-7107C86416D4}" srcOrd="13" destOrd="0" presId="urn:microsoft.com/office/officeart/2005/8/layout/hierarchy1"/>
    <dgm:cxn modelId="{589F6E18-8E2A-4626-8115-958D34FC4503}" type="presParOf" srcId="{85FD2A2C-0FF0-49B4-BCBF-7107C86416D4}" destId="{71B0D620-45FC-4B1B-A6FA-3DEBA71B49A5}" srcOrd="0" destOrd="0" presId="urn:microsoft.com/office/officeart/2005/8/layout/hierarchy1"/>
    <dgm:cxn modelId="{FD4C897A-1BE3-4C0F-9991-56C6B1F41A04}" type="presParOf" srcId="{71B0D620-45FC-4B1B-A6FA-3DEBA71B49A5}" destId="{658422BD-3707-4C67-836B-3FE6A382D262}" srcOrd="0" destOrd="0" presId="urn:microsoft.com/office/officeart/2005/8/layout/hierarchy1"/>
    <dgm:cxn modelId="{69BF9CB8-6553-4584-BF4E-7F0CEDDD2CAF}" type="presParOf" srcId="{71B0D620-45FC-4B1B-A6FA-3DEBA71B49A5}" destId="{E7B00EC8-526B-4EB5-B090-3593F5D289C2}" srcOrd="1" destOrd="0" presId="urn:microsoft.com/office/officeart/2005/8/layout/hierarchy1"/>
    <dgm:cxn modelId="{EA37B2CA-E541-4C2A-8A32-395FCE40A2B1}" type="presParOf" srcId="{85FD2A2C-0FF0-49B4-BCBF-7107C86416D4}" destId="{76DD25D7-2EB4-42CA-B2E0-9D0C61CC2CC4}" srcOrd="1" destOrd="0" presId="urn:microsoft.com/office/officeart/2005/8/layout/hierarchy1"/>
    <dgm:cxn modelId="{FC24DC7D-23C9-4C33-A59C-75E296EF32EB}" type="presParOf" srcId="{FB03BF1C-75AD-44CA-8517-67A5394B7022}" destId="{B880DB52-8B22-45CA-83AE-9F867B153B92}" srcOrd="14" destOrd="0" presId="urn:microsoft.com/office/officeart/2005/8/layout/hierarchy1"/>
    <dgm:cxn modelId="{F905D255-AA9E-4247-9475-0B00265D6823}" type="presParOf" srcId="{FB03BF1C-75AD-44CA-8517-67A5394B7022}" destId="{EBECF6FF-3F5B-4802-8BEB-C77A0915463D}" srcOrd="15" destOrd="0" presId="urn:microsoft.com/office/officeart/2005/8/layout/hierarchy1"/>
    <dgm:cxn modelId="{66EDD7C6-42D6-4401-80C7-867ECDAE3483}" type="presParOf" srcId="{EBECF6FF-3F5B-4802-8BEB-C77A0915463D}" destId="{178B3CB2-A43D-4878-91FF-C985AF041E4A}" srcOrd="0" destOrd="0" presId="urn:microsoft.com/office/officeart/2005/8/layout/hierarchy1"/>
    <dgm:cxn modelId="{84800E38-85B5-4E24-9F06-23F77ED5F764}" type="presParOf" srcId="{178B3CB2-A43D-4878-91FF-C985AF041E4A}" destId="{709D71F3-BC36-4A8B-86BE-F0DCA27CF8B8}" srcOrd="0" destOrd="0" presId="urn:microsoft.com/office/officeart/2005/8/layout/hierarchy1"/>
    <dgm:cxn modelId="{BF75D13A-EC75-4BEA-BBF1-F1A1CEABF33E}" type="presParOf" srcId="{178B3CB2-A43D-4878-91FF-C985AF041E4A}" destId="{0B8C1D93-136C-454F-A3B5-AE7974739F8F}" srcOrd="1" destOrd="0" presId="urn:microsoft.com/office/officeart/2005/8/layout/hierarchy1"/>
    <dgm:cxn modelId="{2FE72EF1-EBE4-4E19-9268-EA7D58F26C0D}" type="presParOf" srcId="{EBECF6FF-3F5B-4802-8BEB-C77A0915463D}" destId="{FDF24C8A-8C3B-4EE1-862E-41C6BE8F26F4}" srcOrd="1" destOrd="0" presId="urn:microsoft.com/office/officeart/2005/8/layout/hierarchy1"/>
    <dgm:cxn modelId="{87D5BBC2-42E5-45D0-9661-0D7F78152EC4}" type="presParOf" srcId="{FB03BF1C-75AD-44CA-8517-67A5394B7022}" destId="{2713EDBC-6F1C-431C-B7EA-5E30ED518A4D}" srcOrd="16" destOrd="0" presId="urn:microsoft.com/office/officeart/2005/8/layout/hierarchy1"/>
    <dgm:cxn modelId="{C6D99E20-3D8F-4F63-B42C-757C5825CF37}" type="presParOf" srcId="{FB03BF1C-75AD-44CA-8517-67A5394B7022}" destId="{D090CF85-32CE-4CA1-AE7B-6520775B71D1}" srcOrd="17" destOrd="0" presId="urn:microsoft.com/office/officeart/2005/8/layout/hierarchy1"/>
    <dgm:cxn modelId="{E3ED3AA9-0B9F-4EE8-A001-409B0EC25205}" type="presParOf" srcId="{D090CF85-32CE-4CA1-AE7B-6520775B71D1}" destId="{442562C9-781B-44A9-9328-1ACA80E64B02}" srcOrd="0" destOrd="0" presId="urn:microsoft.com/office/officeart/2005/8/layout/hierarchy1"/>
    <dgm:cxn modelId="{9D9BB700-81D3-4F4C-B993-A891D1B22906}" type="presParOf" srcId="{442562C9-781B-44A9-9328-1ACA80E64B02}" destId="{2E5128FC-EC58-443D-84D0-69EA1EA52144}" srcOrd="0" destOrd="0" presId="urn:microsoft.com/office/officeart/2005/8/layout/hierarchy1"/>
    <dgm:cxn modelId="{F36E4CCB-B3CF-46F4-AA46-C745A37B5B3F}" type="presParOf" srcId="{442562C9-781B-44A9-9328-1ACA80E64B02}" destId="{F25028E4-1A1C-4D59-889F-E06E3C57DE56}" srcOrd="1" destOrd="0" presId="urn:microsoft.com/office/officeart/2005/8/layout/hierarchy1"/>
    <dgm:cxn modelId="{45EE9637-E4B0-474E-9541-229190C57C53}" type="presParOf" srcId="{D090CF85-32CE-4CA1-AE7B-6520775B71D1}" destId="{5DC9494A-1BC3-4386-8F8E-DB0A47F747A4}" srcOrd="1" destOrd="0" presId="urn:microsoft.com/office/officeart/2005/8/layout/hierarchy1"/>
    <dgm:cxn modelId="{7D300727-71DB-4C8F-961E-795393F9518E}" type="presParOf" srcId="{FB03BF1C-75AD-44CA-8517-67A5394B7022}" destId="{48CBFA8B-EB09-4B1F-B406-7CF88C59B18F}" srcOrd="18" destOrd="0" presId="urn:microsoft.com/office/officeart/2005/8/layout/hierarchy1"/>
    <dgm:cxn modelId="{3ECC971E-1B5C-4C72-8FFE-FADE559415F6}" type="presParOf" srcId="{FB03BF1C-75AD-44CA-8517-67A5394B7022}" destId="{2CCBC5BC-C6DE-4EE0-AD5A-9D3F655A79EC}" srcOrd="19" destOrd="0" presId="urn:microsoft.com/office/officeart/2005/8/layout/hierarchy1"/>
    <dgm:cxn modelId="{3DFC79EB-1EEA-4763-91EA-0FEF5F6118F4}" type="presParOf" srcId="{2CCBC5BC-C6DE-4EE0-AD5A-9D3F655A79EC}" destId="{B65E4E9A-A48E-485C-915F-459025FD1E31}" srcOrd="0" destOrd="0" presId="urn:microsoft.com/office/officeart/2005/8/layout/hierarchy1"/>
    <dgm:cxn modelId="{AA88C79E-D2D6-437A-87FC-A0C3859D50C2}" type="presParOf" srcId="{B65E4E9A-A48E-485C-915F-459025FD1E31}" destId="{B84987A3-F212-474A-9E97-4CE2E7F8B695}" srcOrd="0" destOrd="0" presId="urn:microsoft.com/office/officeart/2005/8/layout/hierarchy1"/>
    <dgm:cxn modelId="{E16EB567-1A36-4568-8A81-3BCC5FC65ED3}" type="presParOf" srcId="{B65E4E9A-A48E-485C-915F-459025FD1E31}" destId="{3F5BDF76-C5A9-4C5F-9C20-C2F6399D8557}" srcOrd="1" destOrd="0" presId="urn:microsoft.com/office/officeart/2005/8/layout/hierarchy1"/>
    <dgm:cxn modelId="{E6546FA5-E0C8-475B-B44D-B8A2D131C64C}" type="presParOf" srcId="{2CCBC5BC-C6DE-4EE0-AD5A-9D3F655A79EC}" destId="{EA637B34-2768-4E68-A8EE-B6D84920E1D9}" srcOrd="1" destOrd="0" presId="urn:microsoft.com/office/officeart/2005/8/layout/hierarchy1"/>
    <dgm:cxn modelId="{72758B3A-4B27-4822-9A94-ADF040E003F2}" type="presParOf" srcId="{FB03BF1C-75AD-44CA-8517-67A5394B7022}" destId="{89ED5902-F736-452D-8FFC-FDC35A015EB4}" srcOrd="20" destOrd="0" presId="urn:microsoft.com/office/officeart/2005/8/layout/hierarchy1"/>
    <dgm:cxn modelId="{079FACBC-FF64-4263-A31E-820BD61B6650}" type="presParOf" srcId="{FB03BF1C-75AD-44CA-8517-67A5394B7022}" destId="{37A5C4B0-B8DC-4C21-B2D8-9F57F953B588}" srcOrd="21" destOrd="0" presId="urn:microsoft.com/office/officeart/2005/8/layout/hierarchy1"/>
    <dgm:cxn modelId="{57DD5A34-F2C4-4193-876B-29CF30A3D679}" type="presParOf" srcId="{37A5C4B0-B8DC-4C21-B2D8-9F57F953B588}" destId="{1A759211-E131-41ED-A2E0-ED36A7AF3EDA}" srcOrd="0" destOrd="0" presId="urn:microsoft.com/office/officeart/2005/8/layout/hierarchy1"/>
    <dgm:cxn modelId="{FCD81E76-B682-47D8-80B7-CEF3C65ECBFE}" type="presParOf" srcId="{1A759211-E131-41ED-A2E0-ED36A7AF3EDA}" destId="{571E6D75-E2A4-4998-83AD-0C6DBEA0A6AD}" srcOrd="0" destOrd="0" presId="urn:microsoft.com/office/officeart/2005/8/layout/hierarchy1"/>
    <dgm:cxn modelId="{4B598B02-21FF-4515-A523-BE672D8FC560}" type="presParOf" srcId="{1A759211-E131-41ED-A2E0-ED36A7AF3EDA}" destId="{674400A6-AC45-47B6-A306-C877E01596DB}" srcOrd="1" destOrd="0" presId="urn:microsoft.com/office/officeart/2005/8/layout/hierarchy1"/>
    <dgm:cxn modelId="{E88E5FA7-CF76-4857-AA8C-557A46012E7F}" type="presParOf" srcId="{37A5C4B0-B8DC-4C21-B2D8-9F57F953B588}" destId="{DFD52181-6264-4EF6-9FE5-86855ED3E9DD}" srcOrd="1" destOrd="0" presId="urn:microsoft.com/office/officeart/2005/8/layout/hierarchy1"/>
    <dgm:cxn modelId="{11F19FE7-8F6A-4A96-BE6D-808112700236}" type="presParOf" srcId="{14DB75DE-F85E-44B9-809A-9BE31F239F89}" destId="{778A4A2F-4B0D-44E6-A156-ADED24645D31}" srcOrd="2" destOrd="0" presId="urn:microsoft.com/office/officeart/2005/8/layout/hierarchy1"/>
    <dgm:cxn modelId="{FCC407DC-C4D6-4879-A23D-2C9F8EE83CD4}" type="presParOf" srcId="{778A4A2F-4B0D-44E6-A156-ADED24645D31}" destId="{227A6287-EC8D-4537-939E-5AE23505BEB8}" srcOrd="0" destOrd="0" presId="urn:microsoft.com/office/officeart/2005/8/layout/hierarchy1"/>
    <dgm:cxn modelId="{53744F7A-735E-49AE-B699-D1559E0E770C}" type="presParOf" srcId="{227A6287-EC8D-4537-939E-5AE23505BEB8}" destId="{F2B4B0CC-2F6E-4AF8-A764-4E1A8E9192FA}" srcOrd="0" destOrd="0" presId="urn:microsoft.com/office/officeart/2005/8/layout/hierarchy1"/>
    <dgm:cxn modelId="{5B396E82-292F-45E9-895F-4E56BF062A8C}" type="presParOf" srcId="{227A6287-EC8D-4537-939E-5AE23505BEB8}" destId="{1B3C34B1-C5BE-4F3E-9BDC-2E751D6D1B82}" srcOrd="1" destOrd="0" presId="urn:microsoft.com/office/officeart/2005/8/layout/hierarchy1"/>
    <dgm:cxn modelId="{7FABEE08-E693-4F2B-AA2E-54969D1A8085}" type="presParOf" srcId="{778A4A2F-4B0D-44E6-A156-ADED24645D31}" destId="{66D49E13-101D-4729-9AC0-E35EF1F7F5EF}" srcOrd="1" destOrd="0" presId="urn:microsoft.com/office/officeart/2005/8/layout/hierarchy1"/>
    <dgm:cxn modelId="{92D1C00A-8819-4BC8-802E-43B9AE6531C4}" type="presParOf" srcId="{14DB75DE-F85E-44B9-809A-9BE31F239F89}" destId="{06AA1C51-C959-4FEC-A746-8DA4CF3ED573}" srcOrd="3" destOrd="0" presId="urn:microsoft.com/office/officeart/2005/8/layout/hierarchy1"/>
    <dgm:cxn modelId="{C5BC5CF3-F648-46BC-9D89-B0FFA7EB1B6F}" type="presParOf" srcId="{06AA1C51-C959-4FEC-A746-8DA4CF3ED573}" destId="{E7F4B491-75A0-43DA-BA7F-CD43785ED3D0}" srcOrd="0" destOrd="0" presId="urn:microsoft.com/office/officeart/2005/8/layout/hierarchy1"/>
    <dgm:cxn modelId="{4C6DFDBE-703D-4505-BE41-290966D49472}" type="presParOf" srcId="{E7F4B491-75A0-43DA-BA7F-CD43785ED3D0}" destId="{0469DFAF-7BBB-4F0A-A16A-98EA3D43CA03}" srcOrd="0" destOrd="0" presId="urn:microsoft.com/office/officeart/2005/8/layout/hierarchy1"/>
    <dgm:cxn modelId="{1F68666C-5A98-4E45-ACDE-1FA19153B8D7}" type="presParOf" srcId="{E7F4B491-75A0-43DA-BA7F-CD43785ED3D0}" destId="{C1731895-CF3A-40E4-BCD3-CA5D89303D6F}" srcOrd="1" destOrd="0" presId="urn:microsoft.com/office/officeart/2005/8/layout/hierarchy1"/>
    <dgm:cxn modelId="{9F45CFDB-044B-4E5F-8590-59C520306649}" type="presParOf" srcId="{06AA1C51-C959-4FEC-A746-8DA4CF3ED573}" destId="{6E4E2EA1-CAE0-49A8-B308-60725A3881C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DE78A7-1701-47A4-B1BE-353B44E04DAC}" type="doc">
      <dgm:prSet loTypeId="urn:microsoft.com/office/officeart/2008/layout/RadialCluster" loCatId="relationship" qsTypeId="urn:microsoft.com/office/officeart/2005/8/quickstyle/simple1" qsCatId="simple" csTypeId="urn:microsoft.com/office/officeart/2005/8/colors/accent1_2" csCatId="accent1" phldr="1"/>
      <dgm:spPr/>
      <dgm:t>
        <a:bodyPr/>
        <a:lstStyle/>
        <a:p>
          <a:endParaRPr lang="en-US"/>
        </a:p>
      </dgm:t>
    </dgm:pt>
    <dgm:pt modelId="{8F620EB6-2CD6-4F60-A7CD-51267E8EE389}" type="pres">
      <dgm:prSet presAssocID="{37DE78A7-1701-47A4-B1BE-353B44E04DAC}" presName="Name0" presStyleCnt="0">
        <dgm:presLayoutVars>
          <dgm:chMax val="1"/>
          <dgm:chPref val="1"/>
          <dgm:dir/>
          <dgm:animOne val="branch"/>
          <dgm:animLvl val="lvl"/>
        </dgm:presLayoutVars>
      </dgm:prSet>
      <dgm:spPr/>
      <dgm:t>
        <a:bodyPr/>
        <a:lstStyle/>
        <a:p>
          <a:endParaRPr lang="en-US"/>
        </a:p>
      </dgm:t>
    </dgm:pt>
  </dgm:ptLst>
  <dgm:cxnLst>
    <dgm:cxn modelId="{A21EAF43-9215-4701-B52F-46AD4D713DB0}" type="presOf" srcId="{37DE78A7-1701-47A4-B1BE-353B44E04DAC}" destId="{8F620EB6-2CD6-4F60-A7CD-51267E8EE389}" srcOrd="0"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ED5902-F736-452D-8FFC-FDC35A015EB4}">
      <dsp:nvSpPr>
        <dsp:cNvPr id="0" name=""/>
        <dsp:cNvSpPr/>
      </dsp:nvSpPr>
      <dsp:spPr>
        <a:xfrm>
          <a:off x="5165154" y="433052"/>
          <a:ext cx="4876402" cy="606379"/>
        </a:xfrm>
        <a:custGeom>
          <a:avLst/>
          <a:gdLst/>
          <a:ahLst/>
          <a:cxnLst/>
          <a:rect l="0" t="0" r="0" b="0"/>
          <a:pathLst>
            <a:path>
              <a:moveTo>
                <a:pt x="0" y="0"/>
              </a:moveTo>
              <a:lnTo>
                <a:pt x="0" y="530607"/>
              </a:lnTo>
              <a:lnTo>
                <a:pt x="4876402" y="530607"/>
              </a:lnTo>
              <a:lnTo>
                <a:pt x="4876402" y="6063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8CBFA8B-EB09-4B1F-B406-7CF88C59B18F}">
      <dsp:nvSpPr>
        <dsp:cNvPr id="0" name=""/>
        <dsp:cNvSpPr/>
      </dsp:nvSpPr>
      <dsp:spPr>
        <a:xfrm>
          <a:off x="5165154" y="433052"/>
          <a:ext cx="3945956" cy="606379"/>
        </a:xfrm>
        <a:custGeom>
          <a:avLst/>
          <a:gdLst/>
          <a:ahLst/>
          <a:cxnLst/>
          <a:rect l="0" t="0" r="0" b="0"/>
          <a:pathLst>
            <a:path>
              <a:moveTo>
                <a:pt x="0" y="0"/>
              </a:moveTo>
              <a:lnTo>
                <a:pt x="0" y="530607"/>
              </a:lnTo>
              <a:lnTo>
                <a:pt x="3945956" y="530607"/>
              </a:lnTo>
              <a:lnTo>
                <a:pt x="3945956" y="6063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713EDBC-6F1C-431C-B7EA-5E30ED518A4D}">
      <dsp:nvSpPr>
        <dsp:cNvPr id="0" name=""/>
        <dsp:cNvSpPr/>
      </dsp:nvSpPr>
      <dsp:spPr>
        <a:xfrm>
          <a:off x="5165154" y="433052"/>
          <a:ext cx="3084765" cy="606379"/>
        </a:xfrm>
        <a:custGeom>
          <a:avLst/>
          <a:gdLst/>
          <a:ahLst/>
          <a:cxnLst/>
          <a:rect l="0" t="0" r="0" b="0"/>
          <a:pathLst>
            <a:path>
              <a:moveTo>
                <a:pt x="0" y="0"/>
              </a:moveTo>
              <a:lnTo>
                <a:pt x="0" y="530607"/>
              </a:lnTo>
              <a:lnTo>
                <a:pt x="3084765" y="530607"/>
              </a:lnTo>
              <a:lnTo>
                <a:pt x="3084765" y="6063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880DB52-8B22-45CA-83AE-9F867B153B92}">
      <dsp:nvSpPr>
        <dsp:cNvPr id="0" name=""/>
        <dsp:cNvSpPr/>
      </dsp:nvSpPr>
      <dsp:spPr>
        <a:xfrm>
          <a:off x="5165154" y="433052"/>
          <a:ext cx="2223573" cy="606379"/>
        </a:xfrm>
        <a:custGeom>
          <a:avLst/>
          <a:gdLst/>
          <a:ahLst/>
          <a:cxnLst/>
          <a:rect l="0" t="0" r="0" b="0"/>
          <a:pathLst>
            <a:path>
              <a:moveTo>
                <a:pt x="0" y="0"/>
              </a:moveTo>
              <a:lnTo>
                <a:pt x="0" y="530607"/>
              </a:lnTo>
              <a:lnTo>
                <a:pt x="2223573" y="530607"/>
              </a:lnTo>
              <a:lnTo>
                <a:pt x="2223573" y="6063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A5E2957-9623-4CAE-BA8E-497E34F878A3}">
      <dsp:nvSpPr>
        <dsp:cNvPr id="0" name=""/>
        <dsp:cNvSpPr/>
      </dsp:nvSpPr>
      <dsp:spPr>
        <a:xfrm>
          <a:off x="5165154" y="433052"/>
          <a:ext cx="1362382" cy="606379"/>
        </a:xfrm>
        <a:custGeom>
          <a:avLst/>
          <a:gdLst/>
          <a:ahLst/>
          <a:cxnLst/>
          <a:rect l="0" t="0" r="0" b="0"/>
          <a:pathLst>
            <a:path>
              <a:moveTo>
                <a:pt x="0" y="0"/>
              </a:moveTo>
              <a:lnTo>
                <a:pt x="0" y="530607"/>
              </a:lnTo>
              <a:lnTo>
                <a:pt x="1362382" y="530607"/>
              </a:lnTo>
              <a:lnTo>
                <a:pt x="1362382" y="6063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DADCBC-78A7-4FE5-97C0-4AECA96ACE3F}">
      <dsp:nvSpPr>
        <dsp:cNvPr id="0" name=""/>
        <dsp:cNvSpPr/>
      </dsp:nvSpPr>
      <dsp:spPr>
        <a:xfrm>
          <a:off x="5165154" y="433052"/>
          <a:ext cx="501190" cy="606379"/>
        </a:xfrm>
        <a:custGeom>
          <a:avLst/>
          <a:gdLst/>
          <a:ahLst/>
          <a:cxnLst/>
          <a:rect l="0" t="0" r="0" b="0"/>
          <a:pathLst>
            <a:path>
              <a:moveTo>
                <a:pt x="0" y="0"/>
              </a:moveTo>
              <a:lnTo>
                <a:pt x="0" y="530607"/>
              </a:lnTo>
              <a:lnTo>
                <a:pt x="501190" y="530607"/>
              </a:lnTo>
              <a:lnTo>
                <a:pt x="501190" y="6063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C2AE8B-02C0-459A-9470-AE51A16A6398}">
      <dsp:nvSpPr>
        <dsp:cNvPr id="0" name=""/>
        <dsp:cNvSpPr/>
      </dsp:nvSpPr>
      <dsp:spPr>
        <a:xfrm>
          <a:off x="4735899" y="1558822"/>
          <a:ext cx="3862181" cy="405085"/>
        </a:xfrm>
        <a:custGeom>
          <a:avLst/>
          <a:gdLst/>
          <a:ahLst/>
          <a:cxnLst/>
          <a:rect l="0" t="0" r="0" b="0"/>
          <a:pathLst>
            <a:path>
              <a:moveTo>
                <a:pt x="0" y="0"/>
              </a:moveTo>
              <a:lnTo>
                <a:pt x="0" y="329312"/>
              </a:lnTo>
              <a:lnTo>
                <a:pt x="3862181" y="329312"/>
              </a:lnTo>
              <a:lnTo>
                <a:pt x="3862181" y="4050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3C617C-38F9-44BC-9CA8-646B26F1FB00}">
      <dsp:nvSpPr>
        <dsp:cNvPr id="0" name=""/>
        <dsp:cNvSpPr/>
      </dsp:nvSpPr>
      <dsp:spPr>
        <a:xfrm>
          <a:off x="4735899" y="1558822"/>
          <a:ext cx="2668600" cy="409744"/>
        </a:xfrm>
        <a:custGeom>
          <a:avLst/>
          <a:gdLst/>
          <a:ahLst/>
          <a:cxnLst/>
          <a:rect l="0" t="0" r="0" b="0"/>
          <a:pathLst>
            <a:path>
              <a:moveTo>
                <a:pt x="0" y="0"/>
              </a:moveTo>
              <a:lnTo>
                <a:pt x="0" y="333971"/>
              </a:lnTo>
              <a:lnTo>
                <a:pt x="2668600" y="333971"/>
              </a:lnTo>
              <a:lnTo>
                <a:pt x="2668600" y="40974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FC4525C-410C-4761-A88F-A85ADB8041C4}">
      <dsp:nvSpPr>
        <dsp:cNvPr id="0" name=""/>
        <dsp:cNvSpPr/>
      </dsp:nvSpPr>
      <dsp:spPr>
        <a:xfrm>
          <a:off x="4735899" y="1558822"/>
          <a:ext cx="1457864" cy="409744"/>
        </a:xfrm>
        <a:custGeom>
          <a:avLst/>
          <a:gdLst/>
          <a:ahLst/>
          <a:cxnLst/>
          <a:rect l="0" t="0" r="0" b="0"/>
          <a:pathLst>
            <a:path>
              <a:moveTo>
                <a:pt x="0" y="0"/>
              </a:moveTo>
              <a:lnTo>
                <a:pt x="0" y="333971"/>
              </a:lnTo>
              <a:lnTo>
                <a:pt x="1457864" y="333971"/>
              </a:lnTo>
              <a:lnTo>
                <a:pt x="1457864" y="40974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F6B814B-A7E1-4DAC-9D30-499D76991DA5}">
      <dsp:nvSpPr>
        <dsp:cNvPr id="0" name=""/>
        <dsp:cNvSpPr/>
      </dsp:nvSpPr>
      <dsp:spPr>
        <a:xfrm>
          <a:off x="4983026" y="2487956"/>
          <a:ext cx="4068722" cy="520758"/>
        </a:xfrm>
        <a:custGeom>
          <a:avLst/>
          <a:gdLst/>
          <a:ahLst/>
          <a:cxnLst/>
          <a:rect l="0" t="0" r="0" b="0"/>
          <a:pathLst>
            <a:path>
              <a:moveTo>
                <a:pt x="0" y="0"/>
              </a:moveTo>
              <a:lnTo>
                <a:pt x="0" y="444985"/>
              </a:lnTo>
              <a:lnTo>
                <a:pt x="4068722" y="444985"/>
              </a:lnTo>
              <a:lnTo>
                <a:pt x="4068722" y="52075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A1102B-AE4B-46FD-8DC4-A46F4591C168}">
      <dsp:nvSpPr>
        <dsp:cNvPr id="0" name=""/>
        <dsp:cNvSpPr/>
      </dsp:nvSpPr>
      <dsp:spPr>
        <a:xfrm>
          <a:off x="4983026" y="2487956"/>
          <a:ext cx="3198239" cy="520758"/>
        </a:xfrm>
        <a:custGeom>
          <a:avLst/>
          <a:gdLst/>
          <a:ahLst/>
          <a:cxnLst/>
          <a:rect l="0" t="0" r="0" b="0"/>
          <a:pathLst>
            <a:path>
              <a:moveTo>
                <a:pt x="0" y="0"/>
              </a:moveTo>
              <a:lnTo>
                <a:pt x="0" y="444985"/>
              </a:lnTo>
              <a:lnTo>
                <a:pt x="3198239" y="444985"/>
              </a:lnTo>
              <a:lnTo>
                <a:pt x="3198239" y="52075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07F81CC-B35B-4892-B1BA-F796BEF460BF}">
      <dsp:nvSpPr>
        <dsp:cNvPr id="0" name=""/>
        <dsp:cNvSpPr/>
      </dsp:nvSpPr>
      <dsp:spPr>
        <a:xfrm>
          <a:off x="4983026" y="2487956"/>
          <a:ext cx="2327756" cy="520758"/>
        </a:xfrm>
        <a:custGeom>
          <a:avLst/>
          <a:gdLst/>
          <a:ahLst/>
          <a:cxnLst/>
          <a:rect l="0" t="0" r="0" b="0"/>
          <a:pathLst>
            <a:path>
              <a:moveTo>
                <a:pt x="0" y="0"/>
              </a:moveTo>
              <a:lnTo>
                <a:pt x="0" y="444985"/>
              </a:lnTo>
              <a:lnTo>
                <a:pt x="2327756" y="444985"/>
              </a:lnTo>
              <a:lnTo>
                <a:pt x="2327756" y="52075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97195C-21C3-4000-86F0-B4678D2898B1}">
      <dsp:nvSpPr>
        <dsp:cNvPr id="0" name=""/>
        <dsp:cNvSpPr/>
      </dsp:nvSpPr>
      <dsp:spPr>
        <a:xfrm>
          <a:off x="4983026" y="2487956"/>
          <a:ext cx="1457273" cy="520758"/>
        </a:xfrm>
        <a:custGeom>
          <a:avLst/>
          <a:gdLst/>
          <a:ahLst/>
          <a:cxnLst/>
          <a:rect l="0" t="0" r="0" b="0"/>
          <a:pathLst>
            <a:path>
              <a:moveTo>
                <a:pt x="0" y="0"/>
              </a:moveTo>
              <a:lnTo>
                <a:pt x="0" y="444985"/>
              </a:lnTo>
              <a:lnTo>
                <a:pt x="1457273" y="444985"/>
              </a:lnTo>
              <a:lnTo>
                <a:pt x="1457273" y="52075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5C8AB96-18A4-4A42-A918-7C032DA79179}">
      <dsp:nvSpPr>
        <dsp:cNvPr id="0" name=""/>
        <dsp:cNvSpPr/>
      </dsp:nvSpPr>
      <dsp:spPr>
        <a:xfrm>
          <a:off x="4983026" y="2487956"/>
          <a:ext cx="586789" cy="520758"/>
        </a:xfrm>
        <a:custGeom>
          <a:avLst/>
          <a:gdLst/>
          <a:ahLst/>
          <a:cxnLst/>
          <a:rect l="0" t="0" r="0" b="0"/>
          <a:pathLst>
            <a:path>
              <a:moveTo>
                <a:pt x="0" y="0"/>
              </a:moveTo>
              <a:lnTo>
                <a:pt x="0" y="444985"/>
              </a:lnTo>
              <a:lnTo>
                <a:pt x="586789" y="444985"/>
              </a:lnTo>
              <a:lnTo>
                <a:pt x="586789" y="52075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65AA264-6FBB-4FA6-9982-5DA0EC927F28}">
      <dsp:nvSpPr>
        <dsp:cNvPr id="0" name=""/>
        <dsp:cNvSpPr/>
      </dsp:nvSpPr>
      <dsp:spPr>
        <a:xfrm>
          <a:off x="4699333" y="2487956"/>
          <a:ext cx="283693" cy="520758"/>
        </a:xfrm>
        <a:custGeom>
          <a:avLst/>
          <a:gdLst/>
          <a:ahLst/>
          <a:cxnLst/>
          <a:rect l="0" t="0" r="0" b="0"/>
          <a:pathLst>
            <a:path>
              <a:moveTo>
                <a:pt x="283693" y="0"/>
              </a:moveTo>
              <a:lnTo>
                <a:pt x="283693" y="444985"/>
              </a:lnTo>
              <a:lnTo>
                <a:pt x="0" y="444985"/>
              </a:lnTo>
              <a:lnTo>
                <a:pt x="0" y="52075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618A0D9-A277-457B-A279-2DD89D321C87}">
      <dsp:nvSpPr>
        <dsp:cNvPr id="0" name=""/>
        <dsp:cNvSpPr/>
      </dsp:nvSpPr>
      <dsp:spPr>
        <a:xfrm>
          <a:off x="3828850" y="2487956"/>
          <a:ext cx="1154176" cy="520758"/>
        </a:xfrm>
        <a:custGeom>
          <a:avLst/>
          <a:gdLst/>
          <a:ahLst/>
          <a:cxnLst/>
          <a:rect l="0" t="0" r="0" b="0"/>
          <a:pathLst>
            <a:path>
              <a:moveTo>
                <a:pt x="1154176" y="0"/>
              </a:moveTo>
              <a:lnTo>
                <a:pt x="1154176" y="444985"/>
              </a:lnTo>
              <a:lnTo>
                <a:pt x="0" y="444985"/>
              </a:lnTo>
              <a:lnTo>
                <a:pt x="0" y="52075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ADC191C-07A8-4ED3-BD2A-A337CB4E2E61}">
      <dsp:nvSpPr>
        <dsp:cNvPr id="0" name=""/>
        <dsp:cNvSpPr/>
      </dsp:nvSpPr>
      <dsp:spPr>
        <a:xfrm>
          <a:off x="2958367" y="2487956"/>
          <a:ext cx="2024659" cy="520758"/>
        </a:xfrm>
        <a:custGeom>
          <a:avLst/>
          <a:gdLst/>
          <a:ahLst/>
          <a:cxnLst/>
          <a:rect l="0" t="0" r="0" b="0"/>
          <a:pathLst>
            <a:path>
              <a:moveTo>
                <a:pt x="2024659" y="0"/>
              </a:moveTo>
              <a:lnTo>
                <a:pt x="2024659" y="444985"/>
              </a:lnTo>
              <a:lnTo>
                <a:pt x="0" y="444985"/>
              </a:lnTo>
              <a:lnTo>
                <a:pt x="0" y="52075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DA2BD4-C025-4828-9428-65E36CB56237}">
      <dsp:nvSpPr>
        <dsp:cNvPr id="0" name=""/>
        <dsp:cNvSpPr/>
      </dsp:nvSpPr>
      <dsp:spPr>
        <a:xfrm>
          <a:off x="2087884" y="2487956"/>
          <a:ext cx="2895142" cy="520758"/>
        </a:xfrm>
        <a:custGeom>
          <a:avLst/>
          <a:gdLst/>
          <a:ahLst/>
          <a:cxnLst/>
          <a:rect l="0" t="0" r="0" b="0"/>
          <a:pathLst>
            <a:path>
              <a:moveTo>
                <a:pt x="2895142" y="0"/>
              </a:moveTo>
              <a:lnTo>
                <a:pt x="2895142" y="444985"/>
              </a:lnTo>
              <a:lnTo>
                <a:pt x="0" y="444985"/>
              </a:lnTo>
              <a:lnTo>
                <a:pt x="0" y="52075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B9100A-D29A-4563-A2C7-80A2D06DF95C}">
      <dsp:nvSpPr>
        <dsp:cNvPr id="0" name=""/>
        <dsp:cNvSpPr/>
      </dsp:nvSpPr>
      <dsp:spPr>
        <a:xfrm>
          <a:off x="1217401" y="2487956"/>
          <a:ext cx="3765625" cy="520758"/>
        </a:xfrm>
        <a:custGeom>
          <a:avLst/>
          <a:gdLst/>
          <a:ahLst/>
          <a:cxnLst/>
          <a:rect l="0" t="0" r="0" b="0"/>
          <a:pathLst>
            <a:path>
              <a:moveTo>
                <a:pt x="3765625" y="0"/>
              </a:moveTo>
              <a:lnTo>
                <a:pt x="3765625" y="444985"/>
              </a:lnTo>
              <a:lnTo>
                <a:pt x="0" y="444985"/>
              </a:lnTo>
              <a:lnTo>
                <a:pt x="0" y="52075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103F8C8-F42D-40F3-87D9-D59A725E4012}">
      <dsp:nvSpPr>
        <dsp:cNvPr id="0" name=""/>
        <dsp:cNvSpPr/>
      </dsp:nvSpPr>
      <dsp:spPr>
        <a:xfrm>
          <a:off x="346917" y="2487956"/>
          <a:ext cx="4636109" cy="520758"/>
        </a:xfrm>
        <a:custGeom>
          <a:avLst/>
          <a:gdLst/>
          <a:ahLst/>
          <a:cxnLst/>
          <a:rect l="0" t="0" r="0" b="0"/>
          <a:pathLst>
            <a:path>
              <a:moveTo>
                <a:pt x="4636109" y="0"/>
              </a:moveTo>
              <a:lnTo>
                <a:pt x="4636109" y="444985"/>
              </a:lnTo>
              <a:lnTo>
                <a:pt x="0" y="444985"/>
              </a:lnTo>
              <a:lnTo>
                <a:pt x="0" y="52075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39E90F-52E1-4B75-AF49-77D41227B5A3}">
      <dsp:nvSpPr>
        <dsp:cNvPr id="0" name=""/>
        <dsp:cNvSpPr/>
      </dsp:nvSpPr>
      <dsp:spPr>
        <a:xfrm>
          <a:off x="4735899" y="1558822"/>
          <a:ext cx="247127" cy="409744"/>
        </a:xfrm>
        <a:custGeom>
          <a:avLst/>
          <a:gdLst/>
          <a:ahLst/>
          <a:cxnLst/>
          <a:rect l="0" t="0" r="0" b="0"/>
          <a:pathLst>
            <a:path>
              <a:moveTo>
                <a:pt x="0" y="0"/>
              </a:moveTo>
              <a:lnTo>
                <a:pt x="0" y="333971"/>
              </a:lnTo>
              <a:lnTo>
                <a:pt x="247127" y="333971"/>
              </a:lnTo>
              <a:lnTo>
                <a:pt x="247127" y="40974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DB53694-8D15-4023-848A-96F7FB2F3C74}">
      <dsp:nvSpPr>
        <dsp:cNvPr id="0" name=""/>
        <dsp:cNvSpPr/>
      </dsp:nvSpPr>
      <dsp:spPr>
        <a:xfrm>
          <a:off x="3772290" y="1558822"/>
          <a:ext cx="963609" cy="409744"/>
        </a:xfrm>
        <a:custGeom>
          <a:avLst/>
          <a:gdLst/>
          <a:ahLst/>
          <a:cxnLst/>
          <a:rect l="0" t="0" r="0" b="0"/>
          <a:pathLst>
            <a:path>
              <a:moveTo>
                <a:pt x="963609" y="0"/>
              </a:moveTo>
              <a:lnTo>
                <a:pt x="963609" y="333971"/>
              </a:lnTo>
              <a:lnTo>
                <a:pt x="0" y="333971"/>
              </a:lnTo>
              <a:lnTo>
                <a:pt x="0" y="40974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DCD9587-7758-4898-828F-D3D26C794E81}">
      <dsp:nvSpPr>
        <dsp:cNvPr id="0" name=""/>
        <dsp:cNvSpPr/>
      </dsp:nvSpPr>
      <dsp:spPr>
        <a:xfrm>
          <a:off x="2561553" y="1558822"/>
          <a:ext cx="2174346" cy="409744"/>
        </a:xfrm>
        <a:custGeom>
          <a:avLst/>
          <a:gdLst/>
          <a:ahLst/>
          <a:cxnLst/>
          <a:rect l="0" t="0" r="0" b="0"/>
          <a:pathLst>
            <a:path>
              <a:moveTo>
                <a:pt x="2174346" y="0"/>
              </a:moveTo>
              <a:lnTo>
                <a:pt x="2174346" y="333971"/>
              </a:lnTo>
              <a:lnTo>
                <a:pt x="0" y="333971"/>
              </a:lnTo>
              <a:lnTo>
                <a:pt x="0" y="40974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EB7405-53F8-4D99-82C3-773C8A5DB748}">
      <dsp:nvSpPr>
        <dsp:cNvPr id="0" name=""/>
        <dsp:cNvSpPr/>
      </dsp:nvSpPr>
      <dsp:spPr>
        <a:xfrm>
          <a:off x="1350816" y="1558822"/>
          <a:ext cx="3385082" cy="409744"/>
        </a:xfrm>
        <a:custGeom>
          <a:avLst/>
          <a:gdLst/>
          <a:ahLst/>
          <a:cxnLst/>
          <a:rect l="0" t="0" r="0" b="0"/>
          <a:pathLst>
            <a:path>
              <a:moveTo>
                <a:pt x="3385082" y="0"/>
              </a:moveTo>
              <a:lnTo>
                <a:pt x="3385082" y="333971"/>
              </a:lnTo>
              <a:lnTo>
                <a:pt x="0" y="333971"/>
              </a:lnTo>
              <a:lnTo>
                <a:pt x="0" y="40974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E63AA75-AD75-4BD5-8753-FDB4DBB62131}">
      <dsp:nvSpPr>
        <dsp:cNvPr id="0" name=""/>
        <dsp:cNvSpPr/>
      </dsp:nvSpPr>
      <dsp:spPr>
        <a:xfrm>
          <a:off x="4735899" y="433052"/>
          <a:ext cx="429255" cy="606379"/>
        </a:xfrm>
        <a:custGeom>
          <a:avLst/>
          <a:gdLst/>
          <a:ahLst/>
          <a:cxnLst/>
          <a:rect l="0" t="0" r="0" b="0"/>
          <a:pathLst>
            <a:path>
              <a:moveTo>
                <a:pt x="429255" y="0"/>
              </a:moveTo>
              <a:lnTo>
                <a:pt x="429255" y="530607"/>
              </a:lnTo>
              <a:lnTo>
                <a:pt x="0" y="530607"/>
              </a:lnTo>
              <a:lnTo>
                <a:pt x="0" y="6063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7103CE3-3638-4C67-818D-8E69B9551295}">
      <dsp:nvSpPr>
        <dsp:cNvPr id="0" name=""/>
        <dsp:cNvSpPr/>
      </dsp:nvSpPr>
      <dsp:spPr>
        <a:xfrm>
          <a:off x="3805453" y="433052"/>
          <a:ext cx="1359701" cy="606379"/>
        </a:xfrm>
        <a:custGeom>
          <a:avLst/>
          <a:gdLst/>
          <a:ahLst/>
          <a:cxnLst/>
          <a:rect l="0" t="0" r="0" b="0"/>
          <a:pathLst>
            <a:path>
              <a:moveTo>
                <a:pt x="1359701" y="0"/>
              </a:moveTo>
              <a:lnTo>
                <a:pt x="1359701" y="530607"/>
              </a:lnTo>
              <a:lnTo>
                <a:pt x="0" y="530607"/>
              </a:lnTo>
              <a:lnTo>
                <a:pt x="0" y="6063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78894DE-056B-43B1-B43F-74D6C9557991}">
      <dsp:nvSpPr>
        <dsp:cNvPr id="0" name=""/>
        <dsp:cNvSpPr/>
      </dsp:nvSpPr>
      <dsp:spPr>
        <a:xfrm>
          <a:off x="2944262" y="433052"/>
          <a:ext cx="2220892" cy="606379"/>
        </a:xfrm>
        <a:custGeom>
          <a:avLst/>
          <a:gdLst/>
          <a:ahLst/>
          <a:cxnLst/>
          <a:rect l="0" t="0" r="0" b="0"/>
          <a:pathLst>
            <a:path>
              <a:moveTo>
                <a:pt x="2220892" y="0"/>
              </a:moveTo>
              <a:lnTo>
                <a:pt x="2220892" y="530607"/>
              </a:lnTo>
              <a:lnTo>
                <a:pt x="0" y="530607"/>
              </a:lnTo>
              <a:lnTo>
                <a:pt x="0" y="6063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BB50AD5-C179-49D1-812E-F551DBD60F6F}">
      <dsp:nvSpPr>
        <dsp:cNvPr id="0" name=""/>
        <dsp:cNvSpPr/>
      </dsp:nvSpPr>
      <dsp:spPr>
        <a:xfrm>
          <a:off x="2083070" y="433052"/>
          <a:ext cx="3082084" cy="606379"/>
        </a:xfrm>
        <a:custGeom>
          <a:avLst/>
          <a:gdLst/>
          <a:ahLst/>
          <a:cxnLst/>
          <a:rect l="0" t="0" r="0" b="0"/>
          <a:pathLst>
            <a:path>
              <a:moveTo>
                <a:pt x="3082084" y="0"/>
              </a:moveTo>
              <a:lnTo>
                <a:pt x="3082084" y="530607"/>
              </a:lnTo>
              <a:lnTo>
                <a:pt x="0" y="530607"/>
              </a:lnTo>
              <a:lnTo>
                <a:pt x="0" y="6063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8400F94-1E3A-4AD8-881B-D48393B35749}">
      <dsp:nvSpPr>
        <dsp:cNvPr id="0" name=""/>
        <dsp:cNvSpPr/>
      </dsp:nvSpPr>
      <dsp:spPr>
        <a:xfrm>
          <a:off x="1221879" y="433052"/>
          <a:ext cx="3943275" cy="606379"/>
        </a:xfrm>
        <a:custGeom>
          <a:avLst/>
          <a:gdLst/>
          <a:ahLst/>
          <a:cxnLst/>
          <a:rect l="0" t="0" r="0" b="0"/>
          <a:pathLst>
            <a:path>
              <a:moveTo>
                <a:pt x="3943275" y="0"/>
              </a:moveTo>
              <a:lnTo>
                <a:pt x="3943275" y="530607"/>
              </a:lnTo>
              <a:lnTo>
                <a:pt x="0" y="530607"/>
              </a:lnTo>
              <a:lnTo>
                <a:pt x="0" y="6063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FE51D75-A72B-49C8-BA86-F486BD80BBFF}">
      <dsp:nvSpPr>
        <dsp:cNvPr id="0" name=""/>
        <dsp:cNvSpPr/>
      </dsp:nvSpPr>
      <dsp:spPr>
        <a:xfrm>
          <a:off x="3756485" y="-86337"/>
          <a:ext cx="817937" cy="5193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BCF105-D984-4C62-9AA4-7842DC33CA6A}">
      <dsp:nvSpPr>
        <dsp:cNvPr id="0" name=""/>
        <dsp:cNvSpPr/>
      </dsp:nvSpPr>
      <dsp:spPr>
        <a:xfrm>
          <a:off x="3847367" y="0"/>
          <a:ext cx="817937" cy="5193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rtl="0">
            <a:lnSpc>
              <a:spcPct val="90000"/>
            </a:lnSpc>
            <a:spcBef>
              <a:spcPct val="0"/>
            </a:spcBef>
            <a:spcAft>
              <a:spcPct val="35000"/>
            </a:spcAft>
          </a:pPr>
          <a:r>
            <a:rPr lang="en-US" sz="700" kern="1200" dirty="0" smtClean="0"/>
            <a:t>President (Vishnu Tirumala) </a:t>
          </a:r>
          <a:endParaRPr lang="en-US" sz="700" kern="1200" dirty="0"/>
        </a:p>
      </dsp:txBody>
      <dsp:txXfrm>
        <a:off x="3862579" y="15212"/>
        <a:ext cx="787513" cy="488966"/>
      </dsp:txXfrm>
    </dsp:sp>
    <dsp:sp modelId="{1CB6FB39-CF4D-4FCA-A67B-97830283263C}">
      <dsp:nvSpPr>
        <dsp:cNvPr id="0" name=""/>
        <dsp:cNvSpPr/>
      </dsp:nvSpPr>
      <dsp:spPr>
        <a:xfrm>
          <a:off x="4756186" y="-86337"/>
          <a:ext cx="817937" cy="5193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3368EF-3EA8-43C1-9215-888ED1BFC06F}">
      <dsp:nvSpPr>
        <dsp:cNvPr id="0" name=""/>
        <dsp:cNvSpPr/>
      </dsp:nvSpPr>
      <dsp:spPr>
        <a:xfrm>
          <a:off x="4847068" y="0"/>
          <a:ext cx="817937" cy="5193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rtl="0">
            <a:lnSpc>
              <a:spcPct val="90000"/>
            </a:lnSpc>
            <a:spcBef>
              <a:spcPct val="0"/>
            </a:spcBef>
            <a:spcAft>
              <a:spcPct val="35000"/>
            </a:spcAft>
          </a:pPr>
          <a:r>
            <a:rPr lang="en-US" sz="700" kern="1200" smtClean="0"/>
            <a:t>Executive Vice President (Sarah Love) </a:t>
          </a:r>
          <a:endParaRPr lang="en-US" sz="700" kern="1200"/>
        </a:p>
      </dsp:txBody>
      <dsp:txXfrm>
        <a:off x="4862280" y="15212"/>
        <a:ext cx="787513" cy="488966"/>
      </dsp:txXfrm>
    </dsp:sp>
    <dsp:sp modelId="{1F9EC461-32AF-4620-BC42-F601593B1BB0}">
      <dsp:nvSpPr>
        <dsp:cNvPr id="0" name=""/>
        <dsp:cNvSpPr/>
      </dsp:nvSpPr>
      <dsp:spPr>
        <a:xfrm rot="16200000">
          <a:off x="882165" y="1039432"/>
          <a:ext cx="679427" cy="5193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7D3B48B-AA1D-41B6-A1BA-2CB1895BD3BE}">
      <dsp:nvSpPr>
        <dsp:cNvPr id="0" name=""/>
        <dsp:cNvSpPr/>
      </dsp:nvSpPr>
      <dsp:spPr>
        <a:xfrm rot="16200000">
          <a:off x="973047" y="1125769"/>
          <a:ext cx="679427" cy="5193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rtl="0">
            <a:lnSpc>
              <a:spcPct val="90000"/>
            </a:lnSpc>
            <a:spcBef>
              <a:spcPct val="0"/>
            </a:spcBef>
            <a:spcAft>
              <a:spcPct val="35000"/>
            </a:spcAft>
          </a:pPr>
          <a:r>
            <a:rPr lang="en-US" sz="700" kern="1200" smtClean="0"/>
            <a:t>Arts and Sciences</a:t>
          </a:r>
          <a:endParaRPr lang="en-US" sz="700" kern="1200"/>
        </a:p>
      </dsp:txBody>
      <dsp:txXfrm>
        <a:off x="988259" y="1140981"/>
        <a:ext cx="649003" cy="488966"/>
      </dsp:txXfrm>
    </dsp:sp>
    <dsp:sp modelId="{292DD212-4396-4B0D-9129-854BEA1224C6}">
      <dsp:nvSpPr>
        <dsp:cNvPr id="0" name=""/>
        <dsp:cNvSpPr/>
      </dsp:nvSpPr>
      <dsp:spPr>
        <a:xfrm rot="16200000">
          <a:off x="1743356" y="1039432"/>
          <a:ext cx="679427" cy="5193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F223A7-61A8-4254-AE4B-F55D5DB9DC89}">
      <dsp:nvSpPr>
        <dsp:cNvPr id="0" name=""/>
        <dsp:cNvSpPr/>
      </dsp:nvSpPr>
      <dsp:spPr>
        <a:xfrm rot="16200000">
          <a:off x="1834238" y="1125769"/>
          <a:ext cx="679427" cy="5193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rtl="0">
            <a:lnSpc>
              <a:spcPct val="90000"/>
            </a:lnSpc>
            <a:spcBef>
              <a:spcPct val="0"/>
            </a:spcBef>
            <a:spcAft>
              <a:spcPct val="35000"/>
            </a:spcAft>
          </a:pPr>
          <a:r>
            <a:rPr lang="en-US" sz="700" kern="1200" smtClean="0"/>
            <a:t>Business</a:t>
          </a:r>
          <a:endParaRPr lang="en-US" sz="700" kern="1200"/>
        </a:p>
      </dsp:txBody>
      <dsp:txXfrm>
        <a:off x="1849450" y="1140981"/>
        <a:ext cx="649003" cy="488966"/>
      </dsp:txXfrm>
    </dsp:sp>
    <dsp:sp modelId="{AEBE62DE-9AC1-401A-BA60-D563C93528DA}">
      <dsp:nvSpPr>
        <dsp:cNvPr id="0" name=""/>
        <dsp:cNvSpPr/>
      </dsp:nvSpPr>
      <dsp:spPr>
        <a:xfrm rot="16200000">
          <a:off x="2604548" y="1039432"/>
          <a:ext cx="679427" cy="5193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055350-7001-4323-A7F2-C9F05768A30D}">
      <dsp:nvSpPr>
        <dsp:cNvPr id="0" name=""/>
        <dsp:cNvSpPr/>
      </dsp:nvSpPr>
      <dsp:spPr>
        <a:xfrm rot="16200000">
          <a:off x="2695430" y="1125769"/>
          <a:ext cx="679427" cy="5193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rtl="0">
            <a:lnSpc>
              <a:spcPct val="90000"/>
            </a:lnSpc>
            <a:spcBef>
              <a:spcPct val="0"/>
            </a:spcBef>
            <a:spcAft>
              <a:spcPct val="35000"/>
            </a:spcAft>
          </a:pPr>
          <a:r>
            <a:rPr lang="en-US" sz="700" kern="1200" smtClean="0"/>
            <a:t>Education</a:t>
          </a:r>
          <a:endParaRPr lang="en-US" sz="700" kern="1200"/>
        </a:p>
      </dsp:txBody>
      <dsp:txXfrm>
        <a:off x="2710642" y="1140981"/>
        <a:ext cx="649003" cy="488966"/>
      </dsp:txXfrm>
    </dsp:sp>
    <dsp:sp modelId="{1E9A4971-C25B-4334-BB5A-32C29FD3FA42}">
      <dsp:nvSpPr>
        <dsp:cNvPr id="0" name=""/>
        <dsp:cNvSpPr/>
      </dsp:nvSpPr>
      <dsp:spPr>
        <a:xfrm rot="16200000">
          <a:off x="3465739" y="1039432"/>
          <a:ext cx="679427" cy="5193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8E46B5-F08D-4164-8356-EAD659D814AD}">
      <dsp:nvSpPr>
        <dsp:cNvPr id="0" name=""/>
        <dsp:cNvSpPr/>
      </dsp:nvSpPr>
      <dsp:spPr>
        <a:xfrm rot="16200000">
          <a:off x="3556621" y="1125769"/>
          <a:ext cx="679427" cy="5193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rtl="0">
            <a:lnSpc>
              <a:spcPct val="90000"/>
            </a:lnSpc>
            <a:spcBef>
              <a:spcPct val="0"/>
            </a:spcBef>
            <a:spcAft>
              <a:spcPct val="35000"/>
            </a:spcAft>
          </a:pPr>
          <a:r>
            <a:rPr lang="en-US" sz="700" kern="1200" smtClean="0"/>
            <a:t>Music</a:t>
          </a:r>
          <a:endParaRPr lang="en-US" sz="700" kern="1200"/>
        </a:p>
      </dsp:txBody>
      <dsp:txXfrm>
        <a:off x="3571833" y="1140981"/>
        <a:ext cx="649003" cy="488966"/>
      </dsp:txXfrm>
    </dsp:sp>
    <dsp:sp modelId="{66A0E799-0B72-4525-B834-C63A410E1113}">
      <dsp:nvSpPr>
        <dsp:cNvPr id="0" name=""/>
        <dsp:cNvSpPr/>
      </dsp:nvSpPr>
      <dsp:spPr>
        <a:xfrm>
          <a:off x="4326931" y="1039432"/>
          <a:ext cx="817937" cy="5193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F50C28-18AF-4C33-9EC2-8F299B79AFF9}">
      <dsp:nvSpPr>
        <dsp:cNvPr id="0" name=""/>
        <dsp:cNvSpPr/>
      </dsp:nvSpPr>
      <dsp:spPr>
        <a:xfrm>
          <a:off x="4417812" y="1125769"/>
          <a:ext cx="817937" cy="5193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rtl="0">
            <a:lnSpc>
              <a:spcPct val="90000"/>
            </a:lnSpc>
            <a:spcBef>
              <a:spcPct val="0"/>
            </a:spcBef>
            <a:spcAft>
              <a:spcPct val="35000"/>
            </a:spcAft>
          </a:pPr>
          <a:r>
            <a:rPr lang="en-US" sz="700" kern="1200" smtClean="0"/>
            <a:t>Graduate School</a:t>
          </a:r>
          <a:endParaRPr lang="en-US" sz="700" kern="1200"/>
        </a:p>
      </dsp:txBody>
      <dsp:txXfrm>
        <a:off x="4433024" y="1140981"/>
        <a:ext cx="787513" cy="488966"/>
      </dsp:txXfrm>
    </dsp:sp>
    <dsp:sp modelId="{3EA3EF79-0989-4A60-A021-5F5288FF8655}">
      <dsp:nvSpPr>
        <dsp:cNvPr id="0" name=""/>
        <dsp:cNvSpPr/>
      </dsp:nvSpPr>
      <dsp:spPr>
        <a:xfrm>
          <a:off x="836330" y="1968566"/>
          <a:ext cx="1028972" cy="5193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2FA20D-9A39-4750-89F9-D8552E95EA29}">
      <dsp:nvSpPr>
        <dsp:cNvPr id="0" name=""/>
        <dsp:cNvSpPr/>
      </dsp:nvSpPr>
      <dsp:spPr>
        <a:xfrm>
          <a:off x="927212" y="2054904"/>
          <a:ext cx="1028972" cy="5193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rtl="0">
            <a:lnSpc>
              <a:spcPct val="90000"/>
            </a:lnSpc>
            <a:spcBef>
              <a:spcPct val="0"/>
            </a:spcBef>
            <a:spcAft>
              <a:spcPct val="35000"/>
            </a:spcAft>
          </a:pPr>
          <a:r>
            <a:rPr lang="en-US" sz="700" kern="1200" smtClean="0"/>
            <a:t>External Vice President (Kelsey Kaht)</a:t>
          </a:r>
          <a:endParaRPr lang="en-US" sz="700" kern="1200"/>
        </a:p>
      </dsp:txBody>
      <dsp:txXfrm>
        <a:off x="942424" y="2070116"/>
        <a:ext cx="998548" cy="488966"/>
      </dsp:txXfrm>
    </dsp:sp>
    <dsp:sp modelId="{78E6FAB6-F0A3-4156-B317-DFBCADC79E72}">
      <dsp:nvSpPr>
        <dsp:cNvPr id="0" name=""/>
        <dsp:cNvSpPr/>
      </dsp:nvSpPr>
      <dsp:spPr>
        <a:xfrm>
          <a:off x="2047066" y="1968566"/>
          <a:ext cx="1028972" cy="5193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1B5329-848F-46B1-BABD-3810053CA1A1}">
      <dsp:nvSpPr>
        <dsp:cNvPr id="0" name=""/>
        <dsp:cNvSpPr/>
      </dsp:nvSpPr>
      <dsp:spPr>
        <a:xfrm>
          <a:off x="2137948" y="2054904"/>
          <a:ext cx="1028972" cy="5193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rtl="0">
            <a:lnSpc>
              <a:spcPct val="90000"/>
            </a:lnSpc>
            <a:spcBef>
              <a:spcPct val="0"/>
            </a:spcBef>
            <a:spcAft>
              <a:spcPct val="35000"/>
            </a:spcAft>
          </a:pPr>
          <a:r>
            <a:rPr lang="en-US" sz="700" kern="1200" smtClean="0"/>
            <a:t>Internal Vice President (Luis Cardona)</a:t>
          </a:r>
          <a:endParaRPr lang="en-US" sz="700" kern="1200"/>
        </a:p>
      </dsp:txBody>
      <dsp:txXfrm>
        <a:off x="2153160" y="2070116"/>
        <a:ext cx="998548" cy="488966"/>
      </dsp:txXfrm>
    </dsp:sp>
    <dsp:sp modelId="{B78E5B62-BC0D-4B21-B919-A852F5F7AA4D}">
      <dsp:nvSpPr>
        <dsp:cNvPr id="0" name=""/>
        <dsp:cNvSpPr/>
      </dsp:nvSpPr>
      <dsp:spPr>
        <a:xfrm>
          <a:off x="3257803" y="1968566"/>
          <a:ext cx="1028972" cy="5193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C8B294-9A84-439B-AAFB-7FCA2A39163C}">
      <dsp:nvSpPr>
        <dsp:cNvPr id="0" name=""/>
        <dsp:cNvSpPr/>
      </dsp:nvSpPr>
      <dsp:spPr>
        <a:xfrm>
          <a:off x="3348685" y="2054904"/>
          <a:ext cx="1028972" cy="5193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rtl="0">
            <a:lnSpc>
              <a:spcPct val="90000"/>
            </a:lnSpc>
            <a:spcBef>
              <a:spcPct val="0"/>
            </a:spcBef>
            <a:spcAft>
              <a:spcPct val="35000"/>
            </a:spcAft>
          </a:pPr>
          <a:r>
            <a:rPr lang="en-US" sz="700" kern="1200" dirty="0" smtClean="0"/>
            <a:t>Director of Communications (</a:t>
          </a:r>
          <a:r>
            <a:rPr lang="en-US" sz="700" kern="1200" dirty="0" err="1" smtClean="0"/>
            <a:t>Jakia</a:t>
          </a:r>
          <a:r>
            <a:rPr lang="en-US" sz="700" kern="1200" dirty="0" smtClean="0"/>
            <a:t> Marie)</a:t>
          </a:r>
          <a:endParaRPr lang="en-US" sz="700" kern="1200" dirty="0"/>
        </a:p>
      </dsp:txBody>
      <dsp:txXfrm>
        <a:off x="3363897" y="2070116"/>
        <a:ext cx="998548" cy="488966"/>
      </dsp:txXfrm>
    </dsp:sp>
    <dsp:sp modelId="{970B4E79-A6D8-4673-959E-87840D08D66C}">
      <dsp:nvSpPr>
        <dsp:cNvPr id="0" name=""/>
        <dsp:cNvSpPr/>
      </dsp:nvSpPr>
      <dsp:spPr>
        <a:xfrm>
          <a:off x="4468540" y="1968566"/>
          <a:ext cx="1028972" cy="5193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28CEDA-68A6-49D4-9B52-BEFD5AE1F5FB}">
      <dsp:nvSpPr>
        <dsp:cNvPr id="0" name=""/>
        <dsp:cNvSpPr/>
      </dsp:nvSpPr>
      <dsp:spPr>
        <a:xfrm>
          <a:off x="4559422" y="2054904"/>
          <a:ext cx="1028972" cy="5193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rtl="0">
            <a:lnSpc>
              <a:spcPct val="90000"/>
            </a:lnSpc>
            <a:spcBef>
              <a:spcPct val="0"/>
            </a:spcBef>
            <a:spcAft>
              <a:spcPct val="35000"/>
            </a:spcAft>
          </a:pPr>
          <a:r>
            <a:rPr lang="en-US" sz="700" kern="1200" dirty="0" smtClean="0"/>
            <a:t>President (Lily Assgari)</a:t>
          </a:r>
          <a:endParaRPr lang="en-US" sz="700" kern="1200" dirty="0"/>
        </a:p>
      </dsp:txBody>
      <dsp:txXfrm>
        <a:off x="4574634" y="2070116"/>
        <a:ext cx="998548" cy="488966"/>
      </dsp:txXfrm>
    </dsp:sp>
    <dsp:sp modelId="{8C3A369D-EA1D-4068-95CF-AF431DFECBAB}">
      <dsp:nvSpPr>
        <dsp:cNvPr id="0" name=""/>
        <dsp:cNvSpPr/>
      </dsp:nvSpPr>
      <dsp:spPr>
        <a:xfrm rot="16200000">
          <a:off x="2558" y="3008715"/>
          <a:ext cx="688719" cy="5193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8A2567-2519-4D5E-A161-E7797A0FED9C}">
      <dsp:nvSpPr>
        <dsp:cNvPr id="0" name=""/>
        <dsp:cNvSpPr/>
      </dsp:nvSpPr>
      <dsp:spPr>
        <a:xfrm rot="16200000">
          <a:off x="93440" y="3095052"/>
          <a:ext cx="688719" cy="5193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rtl="0">
            <a:lnSpc>
              <a:spcPct val="90000"/>
            </a:lnSpc>
            <a:spcBef>
              <a:spcPct val="0"/>
            </a:spcBef>
            <a:spcAft>
              <a:spcPct val="35000"/>
            </a:spcAft>
          </a:pPr>
          <a:r>
            <a:rPr lang="en-US" sz="700" kern="1200" smtClean="0"/>
            <a:t>Arts and Sciences</a:t>
          </a:r>
          <a:endParaRPr lang="en-US" sz="700" kern="1200"/>
        </a:p>
      </dsp:txBody>
      <dsp:txXfrm>
        <a:off x="108652" y="3110264"/>
        <a:ext cx="658295" cy="488966"/>
      </dsp:txXfrm>
    </dsp:sp>
    <dsp:sp modelId="{C95300FF-F822-40C9-BD39-8F600BB920EC}">
      <dsp:nvSpPr>
        <dsp:cNvPr id="0" name=""/>
        <dsp:cNvSpPr/>
      </dsp:nvSpPr>
      <dsp:spPr>
        <a:xfrm rot="16200000">
          <a:off x="873041" y="3008715"/>
          <a:ext cx="688719" cy="5193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D4C9F0-9DB5-48D8-8618-0D417EF4B088}">
      <dsp:nvSpPr>
        <dsp:cNvPr id="0" name=""/>
        <dsp:cNvSpPr/>
      </dsp:nvSpPr>
      <dsp:spPr>
        <a:xfrm rot="16200000">
          <a:off x="963923" y="3095052"/>
          <a:ext cx="688719" cy="5193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rtl="0">
            <a:lnSpc>
              <a:spcPct val="90000"/>
            </a:lnSpc>
            <a:spcBef>
              <a:spcPct val="0"/>
            </a:spcBef>
            <a:spcAft>
              <a:spcPct val="35000"/>
            </a:spcAft>
          </a:pPr>
          <a:r>
            <a:rPr lang="en-US" sz="700" kern="1200" smtClean="0"/>
            <a:t>Business</a:t>
          </a:r>
          <a:endParaRPr lang="en-US" sz="700" kern="1200"/>
        </a:p>
      </dsp:txBody>
      <dsp:txXfrm>
        <a:off x="979135" y="3110264"/>
        <a:ext cx="658295" cy="488966"/>
      </dsp:txXfrm>
    </dsp:sp>
    <dsp:sp modelId="{323A6E91-6243-48C8-BD39-A4870536C90B}">
      <dsp:nvSpPr>
        <dsp:cNvPr id="0" name=""/>
        <dsp:cNvSpPr/>
      </dsp:nvSpPr>
      <dsp:spPr>
        <a:xfrm rot="16200000">
          <a:off x="1743524" y="3008715"/>
          <a:ext cx="688719" cy="5193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1BC61C-34F2-45F6-AA6C-BD2897C09042}">
      <dsp:nvSpPr>
        <dsp:cNvPr id="0" name=""/>
        <dsp:cNvSpPr/>
      </dsp:nvSpPr>
      <dsp:spPr>
        <a:xfrm rot="16200000">
          <a:off x="1834406" y="3095052"/>
          <a:ext cx="688719" cy="5193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rtl="0">
            <a:lnSpc>
              <a:spcPct val="90000"/>
            </a:lnSpc>
            <a:spcBef>
              <a:spcPct val="0"/>
            </a:spcBef>
            <a:spcAft>
              <a:spcPct val="35000"/>
            </a:spcAft>
          </a:pPr>
          <a:r>
            <a:rPr lang="en-US" sz="700" kern="1200" smtClean="0"/>
            <a:t>Education</a:t>
          </a:r>
          <a:endParaRPr lang="en-US" sz="700" kern="1200"/>
        </a:p>
      </dsp:txBody>
      <dsp:txXfrm>
        <a:off x="1849618" y="3110264"/>
        <a:ext cx="658295" cy="488966"/>
      </dsp:txXfrm>
    </dsp:sp>
    <dsp:sp modelId="{AD5BD79B-8E46-4236-A4F7-2DE76D47AD33}">
      <dsp:nvSpPr>
        <dsp:cNvPr id="0" name=""/>
        <dsp:cNvSpPr/>
      </dsp:nvSpPr>
      <dsp:spPr>
        <a:xfrm rot="16200000">
          <a:off x="2614007" y="3008715"/>
          <a:ext cx="688719" cy="5193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6F3016-4DD7-415E-9C5A-C6598CBAB1BB}">
      <dsp:nvSpPr>
        <dsp:cNvPr id="0" name=""/>
        <dsp:cNvSpPr/>
      </dsp:nvSpPr>
      <dsp:spPr>
        <a:xfrm rot="16200000">
          <a:off x="2704889" y="3095052"/>
          <a:ext cx="688719" cy="5193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rtl="0">
            <a:lnSpc>
              <a:spcPct val="90000"/>
            </a:lnSpc>
            <a:spcBef>
              <a:spcPct val="0"/>
            </a:spcBef>
            <a:spcAft>
              <a:spcPct val="35000"/>
            </a:spcAft>
          </a:pPr>
          <a:r>
            <a:rPr lang="en-US" sz="700" kern="1200" smtClean="0"/>
            <a:t>Dental</a:t>
          </a:r>
          <a:endParaRPr lang="en-US" sz="700" kern="1200"/>
        </a:p>
      </dsp:txBody>
      <dsp:txXfrm>
        <a:off x="2720101" y="3110264"/>
        <a:ext cx="658295" cy="488966"/>
      </dsp:txXfrm>
    </dsp:sp>
    <dsp:sp modelId="{8816D930-29D2-4AEC-BBBD-E59072FC6170}">
      <dsp:nvSpPr>
        <dsp:cNvPr id="0" name=""/>
        <dsp:cNvSpPr/>
      </dsp:nvSpPr>
      <dsp:spPr>
        <a:xfrm rot="16200000">
          <a:off x="3484490" y="3008715"/>
          <a:ext cx="688719" cy="5193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BC8067-826F-4043-A225-87593B30E4B0}">
      <dsp:nvSpPr>
        <dsp:cNvPr id="0" name=""/>
        <dsp:cNvSpPr/>
      </dsp:nvSpPr>
      <dsp:spPr>
        <a:xfrm rot="16200000">
          <a:off x="3575372" y="3095052"/>
          <a:ext cx="688719" cy="5193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rtl="0">
            <a:lnSpc>
              <a:spcPct val="90000"/>
            </a:lnSpc>
            <a:spcBef>
              <a:spcPct val="0"/>
            </a:spcBef>
            <a:spcAft>
              <a:spcPct val="35000"/>
            </a:spcAft>
          </a:pPr>
          <a:r>
            <a:rPr lang="en-US" sz="700" kern="1200" smtClean="0"/>
            <a:t>Kent School</a:t>
          </a:r>
          <a:endParaRPr lang="en-US" sz="700" kern="1200"/>
        </a:p>
      </dsp:txBody>
      <dsp:txXfrm>
        <a:off x="3590584" y="3110264"/>
        <a:ext cx="658295" cy="488966"/>
      </dsp:txXfrm>
    </dsp:sp>
    <dsp:sp modelId="{8E17EE91-90B3-48D3-83DF-B378690DF3A4}">
      <dsp:nvSpPr>
        <dsp:cNvPr id="0" name=""/>
        <dsp:cNvSpPr/>
      </dsp:nvSpPr>
      <dsp:spPr>
        <a:xfrm rot="16200000">
          <a:off x="4354974" y="3008715"/>
          <a:ext cx="688719" cy="5193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7D50DB-0B5C-46DD-A967-3DA1516D0D45}">
      <dsp:nvSpPr>
        <dsp:cNvPr id="0" name=""/>
        <dsp:cNvSpPr/>
      </dsp:nvSpPr>
      <dsp:spPr>
        <a:xfrm rot="16200000">
          <a:off x="4445855" y="3095052"/>
          <a:ext cx="688719" cy="5193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rtl="0">
            <a:lnSpc>
              <a:spcPct val="90000"/>
            </a:lnSpc>
            <a:spcBef>
              <a:spcPct val="0"/>
            </a:spcBef>
            <a:spcAft>
              <a:spcPct val="35000"/>
            </a:spcAft>
          </a:pPr>
          <a:r>
            <a:rPr lang="en-US" sz="700" kern="1200" smtClean="0"/>
            <a:t>Medicine</a:t>
          </a:r>
          <a:endParaRPr lang="en-US" sz="700" kern="1200"/>
        </a:p>
      </dsp:txBody>
      <dsp:txXfrm>
        <a:off x="4461067" y="3110264"/>
        <a:ext cx="658295" cy="488966"/>
      </dsp:txXfrm>
    </dsp:sp>
    <dsp:sp modelId="{712F8149-DD94-4823-9754-41890099FD1F}">
      <dsp:nvSpPr>
        <dsp:cNvPr id="0" name=""/>
        <dsp:cNvSpPr/>
      </dsp:nvSpPr>
      <dsp:spPr>
        <a:xfrm rot="16200000">
          <a:off x="5225457" y="3008715"/>
          <a:ext cx="688719" cy="5193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6985EA-414F-4E48-A756-D91C0F0187F0}">
      <dsp:nvSpPr>
        <dsp:cNvPr id="0" name=""/>
        <dsp:cNvSpPr/>
      </dsp:nvSpPr>
      <dsp:spPr>
        <a:xfrm rot="16200000">
          <a:off x="5316339" y="3095052"/>
          <a:ext cx="688719" cy="5193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rtl="0">
            <a:lnSpc>
              <a:spcPct val="90000"/>
            </a:lnSpc>
            <a:spcBef>
              <a:spcPct val="0"/>
            </a:spcBef>
            <a:spcAft>
              <a:spcPct val="35000"/>
            </a:spcAft>
          </a:pPr>
          <a:r>
            <a:rPr lang="en-US" sz="700" kern="1200" smtClean="0"/>
            <a:t>Nursing</a:t>
          </a:r>
          <a:endParaRPr lang="en-US" sz="700" kern="1200"/>
        </a:p>
      </dsp:txBody>
      <dsp:txXfrm>
        <a:off x="5331551" y="3110264"/>
        <a:ext cx="658295" cy="488966"/>
      </dsp:txXfrm>
    </dsp:sp>
    <dsp:sp modelId="{5D011B2E-35C1-45AB-809D-539BF0C7B931}">
      <dsp:nvSpPr>
        <dsp:cNvPr id="0" name=""/>
        <dsp:cNvSpPr/>
      </dsp:nvSpPr>
      <dsp:spPr>
        <a:xfrm rot="16200000">
          <a:off x="6095940" y="3008715"/>
          <a:ext cx="688719" cy="5193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FB5FF6-3BD9-4A16-8833-38E75D44A26D}">
      <dsp:nvSpPr>
        <dsp:cNvPr id="0" name=""/>
        <dsp:cNvSpPr/>
      </dsp:nvSpPr>
      <dsp:spPr>
        <a:xfrm rot="16200000">
          <a:off x="6186822" y="3095052"/>
          <a:ext cx="688719" cy="5193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rtl="0">
            <a:lnSpc>
              <a:spcPct val="90000"/>
            </a:lnSpc>
            <a:spcBef>
              <a:spcPct val="0"/>
            </a:spcBef>
            <a:spcAft>
              <a:spcPct val="35000"/>
            </a:spcAft>
          </a:pPr>
          <a:r>
            <a:rPr lang="en-US" sz="700" kern="1200" smtClean="0"/>
            <a:t>SIGS</a:t>
          </a:r>
          <a:endParaRPr lang="en-US" sz="700" kern="1200"/>
        </a:p>
      </dsp:txBody>
      <dsp:txXfrm>
        <a:off x="6202034" y="3110264"/>
        <a:ext cx="658295" cy="488966"/>
      </dsp:txXfrm>
    </dsp:sp>
    <dsp:sp modelId="{1A4571F9-94F3-48A0-895D-EDDF1F7335EC}">
      <dsp:nvSpPr>
        <dsp:cNvPr id="0" name=""/>
        <dsp:cNvSpPr/>
      </dsp:nvSpPr>
      <dsp:spPr>
        <a:xfrm rot="16200000">
          <a:off x="6966423" y="3008715"/>
          <a:ext cx="688719" cy="5193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682789-C2D5-4486-96C4-68B7906DB712}">
      <dsp:nvSpPr>
        <dsp:cNvPr id="0" name=""/>
        <dsp:cNvSpPr/>
      </dsp:nvSpPr>
      <dsp:spPr>
        <a:xfrm rot="16200000">
          <a:off x="7057305" y="3095052"/>
          <a:ext cx="688719" cy="5193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rtl="0">
            <a:lnSpc>
              <a:spcPct val="90000"/>
            </a:lnSpc>
            <a:spcBef>
              <a:spcPct val="0"/>
            </a:spcBef>
            <a:spcAft>
              <a:spcPct val="35000"/>
            </a:spcAft>
          </a:pPr>
          <a:r>
            <a:rPr lang="en-US" sz="700" kern="1200" smtClean="0"/>
            <a:t>Music</a:t>
          </a:r>
          <a:endParaRPr lang="en-US" sz="700" kern="1200"/>
        </a:p>
      </dsp:txBody>
      <dsp:txXfrm>
        <a:off x="7072517" y="3110264"/>
        <a:ext cx="658295" cy="488966"/>
      </dsp:txXfrm>
    </dsp:sp>
    <dsp:sp modelId="{C6D5488B-FE7F-45B6-A141-7AB01643C478}">
      <dsp:nvSpPr>
        <dsp:cNvPr id="0" name=""/>
        <dsp:cNvSpPr/>
      </dsp:nvSpPr>
      <dsp:spPr>
        <a:xfrm rot="16200000">
          <a:off x="7836906" y="3008715"/>
          <a:ext cx="688719" cy="5193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DAA025-87E6-4946-B896-16AE6A013D1E}">
      <dsp:nvSpPr>
        <dsp:cNvPr id="0" name=""/>
        <dsp:cNvSpPr/>
      </dsp:nvSpPr>
      <dsp:spPr>
        <a:xfrm rot="16200000">
          <a:off x="7927788" y="3095052"/>
          <a:ext cx="688719" cy="5193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rtl="0">
            <a:lnSpc>
              <a:spcPct val="90000"/>
            </a:lnSpc>
            <a:spcBef>
              <a:spcPct val="0"/>
            </a:spcBef>
            <a:spcAft>
              <a:spcPct val="35000"/>
            </a:spcAft>
          </a:pPr>
          <a:r>
            <a:rPr lang="en-US" sz="700" kern="1200" smtClean="0"/>
            <a:t>Public Health</a:t>
          </a:r>
          <a:endParaRPr lang="en-US" sz="700" kern="1200"/>
        </a:p>
      </dsp:txBody>
      <dsp:txXfrm>
        <a:off x="7943000" y="3110264"/>
        <a:ext cx="658295" cy="488966"/>
      </dsp:txXfrm>
    </dsp:sp>
    <dsp:sp modelId="{FE078604-B1A7-451C-96CD-2FDEF80524C8}">
      <dsp:nvSpPr>
        <dsp:cNvPr id="0" name=""/>
        <dsp:cNvSpPr/>
      </dsp:nvSpPr>
      <dsp:spPr>
        <a:xfrm rot="16200000">
          <a:off x="8707389" y="3008715"/>
          <a:ext cx="688719" cy="5193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97AC4C-3143-43AD-9673-EE091C7479EF}">
      <dsp:nvSpPr>
        <dsp:cNvPr id="0" name=""/>
        <dsp:cNvSpPr/>
      </dsp:nvSpPr>
      <dsp:spPr>
        <a:xfrm rot="16200000">
          <a:off x="8798271" y="3095052"/>
          <a:ext cx="688719" cy="5193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rtl="0">
            <a:lnSpc>
              <a:spcPct val="90000"/>
            </a:lnSpc>
            <a:spcBef>
              <a:spcPct val="0"/>
            </a:spcBef>
            <a:spcAft>
              <a:spcPct val="35000"/>
            </a:spcAft>
          </a:pPr>
          <a:r>
            <a:rPr lang="en-US" sz="700" kern="1200" smtClean="0"/>
            <a:t>Speed School</a:t>
          </a:r>
          <a:endParaRPr lang="en-US" sz="700" kern="1200"/>
        </a:p>
      </dsp:txBody>
      <dsp:txXfrm>
        <a:off x="8813483" y="3110264"/>
        <a:ext cx="658295" cy="488966"/>
      </dsp:txXfrm>
    </dsp:sp>
    <dsp:sp modelId="{647E37F0-EEF8-46BE-8E4C-6E1ED3DC3DE1}">
      <dsp:nvSpPr>
        <dsp:cNvPr id="0" name=""/>
        <dsp:cNvSpPr/>
      </dsp:nvSpPr>
      <dsp:spPr>
        <a:xfrm>
          <a:off x="5679277" y="1968566"/>
          <a:ext cx="1028972" cy="5193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CE1BE8-C049-4818-9F3B-210AFB743FAF}">
      <dsp:nvSpPr>
        <dsp:cNvPr id="0" name=""/>
        <dsp:cNvSpPr/>
      </dsp:nvSpPr>
      <dsp:spPr>
        <a:xfrm>
          <a:off x="5770159" y="2054904"/>
          <a:ext cx="1028972" cy="5193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rtl="0">
            <a:lnSpc>
              <a:spcPct val="90000"/>
            </a:lnSpc>
            <a:spcBef>
              <a:spcPct val="0"/>
            </a:spcBef>
            <a:spcAft>
              <a:spcPct val="35000"/>
            </a:spcAft>
          </a:pPr>
          <a:r>
            <a:rPr lang="en-US" sz="700" kern="1200" dirty="0" smtClean="0"/>
            <a:t>Director of Finance (</a:t>
          </a:r>
          <a:r>
            <a:rPr lang="en-US" sz="700" kern="1200" dirty="0" err="1" smtClean="0"/>
            <a:t>Pegah</a:t>
          </a:r>
          <a:r>
            <a:rPr lang="en-US" sz="700" kern="1200" dirty="0" smtClean="0"/>
            <a:t> </a:t>
          </a:r>
          <a:r>
            <a:rPr lang="en-US" sz="700" kern="1200" dirty="0" err="1" smtClean="0"/>
            <a:t>Sagheb</a:t>
          </a:r>
          <a:r>
            <a:rPr lang="en-US" sz="700" kern="1200" dirty="0" smtClean="0"/>
            <a:t>)</a:t>
          </a:r>
          <a:endParaRPr lang="en-US" sz="700" kern="1200" dirty="0"/>
        </a:p>
      </dsp:txBody>
      <dsp:txXfrm>
        <a:off x="5785371" y="2070116"/>
        <a:ext cx="998548" cy="488966"/>
      </dsp:txXfrm>
    </dsp:sp>
    <dsp:sp modelId="{F3024EF5-A02B-4919-89CA-7F1057813B3A}">
      <dsp:nvSpPr>
        <dsp:cNvPr id="0" name=""/>
        <dsp:cNvSpPr/>
      </dsp:nvSpPr>
      <dsp:spPr>
        <a:xfrm>
          <a:off x="6890014" y="1968566"/>
          <a:ext cx="1028972" cy="5193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600E70-B012-433B-9437-4DC79F3C40B9}">
      <dsp:nvSpPr>
        <dsp:cNvPr id="0" name=""/>
        <dsp:cNvSpPr/>
      </dsp:nvSpPr>
      <dsp:spPr>
        <a:xfrm>
          <a:off x="6980895" y="2054904"/>
          <a:ext cx="1028972" cy="5193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rtl="0">
            <a:lnSpc>
              <a:spcPct val="90000"/>
            </a:lnSpc>
            <a:spcBef>
              <a:spcPct val="0"/>
            </a:spcBef>
            <a:spcAft>
              <a:spcPct val="35000"/>
            </a:spcAft>
          </a:pPr>
          <a:r>
            <a:rPr lang="en-US" sz="700" kern="1200" dirty="0" smtClean="0">
              <a:solidFill>
                <a:schemeClr val="bg2">
                  <a:lumMod val="50000"/>
                </a:schemeClr>
              </a:solidFill>
            </a:rPr>
            <a:t>Director of Travel (</a:t>
          </a:r>
          <a:r>
            <a:rPr lang="en-US" sz="700" kern="1200" dirty="0" err="1" smtClean="0">
              <a:solidFill>
                <a:schemeClr val="bg2">
                  <a:lumMod val="50000"/>
                </a:schemeClr>
              </a:solidFill>
            </a:rPr>
            <a:t>Manooch</a:t>
          </a:r>
          <a:r>
            <a:rPr lang="en-US" sz="700" kern="1200" dirty="0" smtClean="0">
              <a:solidFill>
                <a:schemeClr val="bg2">
                  <a:lumMod val="50000"/>
                </a:schemeClr>
              </a:solidFill>
            </a:rPr>
            <a:t> </a:t>
          </a:r>
          <a:r>
            <a:rPr lang="en-US" sz="700" kern="1200" dirty="0" err="1" smtClean="0">
              <a:solidFill>
                <a:schemeClr val="bg2">
                  <a:lumMod val="50000"/>
                </a:schemeClr>
              </a:solidFill>
            </a:rPr>
            <a:t>Saeedi</a:t>
          </a:r>
          <a:r>
            <a:rPr lang="en-US" sz="700" kern="1200" dirty="0" smtClean="0">
              <a:solidFill>
                <a:schemeClr val="bg2">
                  <a:lumMod val="50000"/>
                </a:schemeClr>
              </a:solidFill>
            </a:rPr>
            <a:t>)</a:t>
          </a:r>
          <a:endParaRPr lang="en-US" sz="700" kern="1200" dirty="0">
            <a:solidFill>
              <a:schemeClr val="bg2">
                <a:lumMod val="50000"/>
              </a:schemeClr>
            </a:solidFill>
          </a:endParaRPr>
        </a:p>
      </dsp:txBody>
      <dsp:txXfrm>
        <a:off x="6996107" y="2070116"/>
        <a:ext cx="998548" cy="488966"/>
      </dsp:txXfrm>
    </dsp:sp>
    <dsp:sp modelId="{4FE4FFE8-4DB3-4F59-B3C3-9E2779E025F8}">
      <dsp:nvSpPr>
        <dsp:cNvPr id="0" name=""/>
        <dsp:cNvSpPr/>
      </dsp:nvSpPr>
      <dsp:spPr>
        <a:xfrm>
          <a:off x="8075394" y="1963907"/>
          <a:ext cx="1045372" cy="5193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3B1A59-1529-419C-9CCF-B6DF28DDECF3}">
      <dsp:nvSpPr>
        <dsp:cNvPr id="0" name=""/>
        <dsp:cNvSpPr/>
      </dsp:nvSpPr>
      <dsp:spPr>
        <a:xfrm>
          <a:off x="8166276" y="2050245"/>
          <a:ext cx="1045372" cy="5193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rtl="0">
            <a:lnSpc>
              <a:spcPct val="90000"/>
            </a:lnSpc>
            <a:spcBef>
              <a:spcPct val="0"/>
            </a:spcBef>
            <a:spcAft>
              <a:spcPct val="35000"/>
            </a:spcAft>
          </a:pPr>
          <a:r>
            <a:rPr lang="en-US" sz="700" kern="1200" dirty="0" smtClean="0"/>
            <a:t>Senator-at-Large (x2)</a:t>
          </a:r>
        </a:p>
        <a:p>
          <a:pPr lvl="0" algn="ctr" defTabSz="311150" rtl="0">
            <a:lnSpc>
              <a:spcPct val="90000"/>
            </a:lnSpc>
            <a:spcBef>
              <a:spcPct val="0"/>
            </a:spcBef>
            <a:spcAft>
              <a:spcPct val="35000"/>
            </a:spcAft>
          </a:pPr>
          <a:r>
            <a:rPr lang="en-US" sz="700" kern="1200" dirty="0" smtClean="0"/>
            <a:t>(Drew Skidmore, Vacant)</a:t>
          </a:r>
          <a:endParaRPr lang="en-US" sz="700" kern="1200" dirty="0"/>
        </a:p>
      </dsp:txBody>
      <dsp:txXfrm>
        <a:off x="8181488" y="2065457"/>
        <a:ext cx="1014948" cy="488966"/>
      </dsp:txXfrm>
    </dsp:sp>
    <dsp:sp modelId="{866B85EC-8675-459B-820D-9847D1736EDF}">
      <dsp:nvSpPr>
        <dsp:cNvPr id="0" name=""/>
        <dsp:cNvSpPr/>
      </dsp:nvSpPr>
      <dsp:spPr>
        <a:xfrm rot="16200000">
          <a:off x="5326631" y="1039432"/>
          <a:ext cx="679427" cy="5193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B97686B-6018-47A5-B16B-4F05F1D7C73C}">
      <dsp:nvSpPr>
        <dsp:cNvPr id="0" name=""/>
        <dsp:cNvSpPr/>
      </dsp:nvSpPr>
      <dsp:spPr>
        <a:xfrm rot="16200000">
          <a:off x="5417513" y="1125769"/>
          <a:ext cx="679427" cy="5193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rtl="0">
            <a:lnSpc>
              <a:spcPct val="90000"/>
            </a:lnSpc>
            <a:spcBef>
              <a:spcPct val="0"/>
            </a:spcBef>
            <a:spcAft>
              <a:spcPct val="35000"/>
            </a:spcAft>
          </a:pPr>
          <a:r>
            <a:rPr lang="en-US" sz="700" kern="1200" smtClean="0"/>
            <a:t>Kent School</a:t>
          </a:r>
          <a:endParaRPr lang="en-US" sz="700" kern="1200"/>
        </a:p>
      </dsp:txBody>
      <dsp:txXfrm>
        <a:off x="5432725" y="1140981"/>
        <a:ext cx="649003" cy="488966"/>
      </dsp:txXfrm>
    </dsp:sp>
    <dsp:sp modelId="{658422BD-3707-4C67-836B-3FE6A382D262}">
      <dsp:nvSpPr>
        <dsp:cNvPr id="0" name=""/>
        <dsp:cNvSpPr/>
      </dsp:nvSpPr>
      <dsp:spPr>
        <a:xfrm rot="16200000">
          <a:off x="6187823" y="1039432"/>
          <a:ext cx="679427" cy="5193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7B00EC8-526B-4EB5-B090-3593F5D289C2}">
      <dsp:nvSpPr>
        <dsp:cNvPr id="0" name=""/>
        <dsp:cNvSpPr/>
      </dsp:nvSpPr>
      <dsp:spPr>
        <a:xfrm rot="16200000">
          <a:off x="6278705" y="1125769"/>
          <a:ext cx="679427" cy="5193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rtl="0">
            <a:lnSpc>
              <a:spcPct val="90000"/>
            </a:lnSpc>
            <a:spcBef>
              <a:spcPct val="0"/>
            </a:spcBef>
            <a:spcAft>
              <a:spcPct val="35000"/>
            </a:spcAft>
          </a:pPr>
          <a:r>
            <a:rPr lang="en-US" sz="700" kern="1200" smtClean="0"/>
            <a:t>Law School</a:t>
          </a:r>
          <a:endParaRPr lang="en-US" sz="700" kern="1200"/>
        </a:p>
      </dsp:txBody>
      <dsp:txXfrm>
        <a:off x="6293917" y="1140981"/>
        <a:ext cx="649003" cy="488966"/>
      </dsp:txXfrm>
    </dsp:sp>
    <dsp:sp modelId="{709D71F3-BC36-4A8B-86BE-F0DCA27CF8B8}">
      <dsp:nvSpPr>
        <dsp:cNvPr id="0" name=""/>
        <dsp:cNvSpPr/>
      </dsp:nvSpPr>
      <dsp:spPr>
        <a:xfrm rot="16200000">
          <a:off x="7049014" y="1039432"/>
          <a:ext cx="679427" cy="5193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8C1D93-136C-454F-A3B5-AE7974739F8F}">
      <dsp:nvSpPr>
        <dsp:cNvPr id="0" name=""/>
        <dsp:cNvSpPr/>
      </dsp:nvSpPr>
      <dsp:spPr>
        <a:xfrm rot="16200000">
          <a:off x="7139896" y="1125769"/>
          <a:ext cx="679427" cy="5193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rtl="0">
            <a:lnSpc>
              <a:spcPct val="90000"/>
            </a:lnSpc>
            <a:spcBef>
              <a:spcPct val="0"/>
            </a:spcBef>
            <a:spcAft>
              <a:spcPct val="35000"/>
            </a:spcAft>
          </a:pPr>
          <a:r>
            <a:rPr lang="en-US" sz="700" kern="1200" dirty="0" smtClean="0"/>
            <a:t>Medical School</a:t>
          </a:r>
          <a:endParaRPr lang="en-US" sz="700" kern="1200" dirty="0"/>
        </a:p>
      </dsp:txBody>
      <dsp:txXfrm>
        <a:off x="7155108" y="1140981"/>
        <a:ext cx="649003" cy="488966"/>
      </dsp:txXfrm>
    </dsp:sp>
    <dsp:sp modelId="{2E5128FC-EC58-443D-84D0-69EA1EA52144}">
      <dsp:nvSpPr>
        <dsp:cNvPr id="0" name=""/>
        <dsp:cNvSpPr/>
      </dsp:nvSpPr>
      <dsp:spPr>
        <a:xfrm rot="16200000">
          <a:off x="7910206" y="1039432"/>
          <a:ext cx="679427" cy="5193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5028E4-1A1C-4D59-889F-E06E3C57DE56}">
      <dsp:nvSpPr>
        <dsp:cNvPr id="0" name=""/>
        <dsp:cNvSpPr/>
      </dsp:nvSpPr>
      <dsp:spPr>
        <a:xfrm rot="16200000">
          <a:off x="8001087" y="1125769"/>
          <a:ext cx="679427" cy="5193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rtl="0">
            <a:lnSpc>
              <a:spcPct val="90000"/>
            </a:lnSpc>
            <a:spcBef>
              <a:spcPct val="0"/>
            </a:spcBef>
            <a:spcAft>
              <a:spcPct val="35000"/>
            </a:spcAft>
          </a:pPr>
          <a:r>
            <a:rPr lang="en-US" sz="700" kern="1200" smtClean="0"/>
            <a:t>Dentistry</a:t>
          </a:r>
          <a:endParaRPr lang="en-US" sz="700" kern="1200"/>
        </a:p>
      </dsp:txBody>
      <dsp:txXfrm>
        <a:off x="8016299" y="1140981"/>
        <a:ext cx="649003" cy="488966"/>
      </dsp:txXfrm>
    </dsp:sp>
    <dsp:sp modelId="{B84987A3-F212-474A-9E97-4CE2E7F8B695}">
      <dsp:nvSpPr>
        <dsp:cNvPr id="0" name=""/>
        <dsp:cNvSpPr/>
      </dsp:nvSpPr>
      <dsp:spPr>
        <a:xfrm rot="16200000">
          <a:off x="8771397" y="1039432"/>
          <a:ext cx="679427" cy="5193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5BDF76-C5A9-4C5F-9C20-C2F6399D8557}">
      <dsp:nvSpPr>
        <dsp:cNvPr id="0" name=""/>
        <dsp:cNvSpPr/>
      </dsp:nvSpPr>
      <dsp:spPr>
        <a:xfrm rot="16200000">
          <a:off x="8862279" y="1125769"/>
          <a:ext cx="679427" cy="5193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rtl="0">
            <a:lnSpc>
              <a:spcPct val="90000"/>
            </a:lnSpc>
            <a:spcBef>
              <a:spcPct val="0"/>
            </a:spcBef>
            <a:spcAft>
              <a:spcPct val="35000"/>
            </a:spcAft>
          </a:pPr>
          <a:r>
            <a:rPr lang="en-US" sz="700" kern="1200" dirty="0" smtClean="0"/>
            <a:t>Nursing</a:t>
          </a:r>
          <a:endParaRPr lang="en-US" sz="700" kern="1200" dirty="0"/>
        </a:p>
      </dsp:txBody>
      <dsp:txXfrm>
        <a:off x="8877491" y="1140981"/>
        <a:ext cx="649003" cy="488966"/>
      </dsp:txXfrm>
    </dsp:sp>
    <dsp:sp modelId="{571E6D75-E2A4-4998-83AD-0C6DBEA0A6AD}">
      <dsp:nvSpPr>
        <dsp:cNvPr id="0" name=""/>
        <dsp:cNvSpPr/>
      </dsp:nvSpPr>
      <dsp:spPr>
        <a:xfrm rot="16200000">
          <a:off x="9632588" y="1039432"/>
          <a:ext cx="817937" cy="5193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4400A6-AC45-47B6-A306-C877E01596DB}">
      <dsp:nvSpPr>
        <dsp:cNvPr id="0" name=""/>
        <dsp:cNvSpPr/>
      </dsp:nvSpPr>
      <dsp:spPr>
        <a:xfrm rot="16200000">
          <a:off x="9723470" y="1125769"/>
          <a:ext cx="817937" cy="5193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rtl="0">
            <a:lnSpc>
              <a:spcPct val="90000"/>
            </a:lnSpc>
            <a:spcBef>
              <a:spcPct val="0"/>
            </a:spcBef>
            <a:spcAft>
              <a:spcPct val="35000"/>
            </a:spcAft>
          </a:pPr>
          <a:r>
            <a:rPr lang="en-US" sz="700" kern="1200" dirty="0" smtClean="0"/>
            <a:t>Speed School</a:t>
          </a:r>
          <a:endParaRPr lang="en-US" sz="700" kern="1200" dirty="0"/>
        </a:p>
      </dsp:txBody>
      <dsp:txXfrm>
        <a:off x="9738682" y="1140981"/>
        <a:ext cx="787513" cy="488966"/>
      </dsp:txXfrm>
    </dsp:sp>
    <dsp:sp modelId="{F2B4B0CC-2F6E-4AF8-A764-4E1A8E9192FA}">
      <dsp:nvSpPr>
        <dsp:cNvPr id="0" name=""/>
        <dsp:cNvSpPr/>
      </dsp:nvSpPr>
      <dsp:spPr>
        <a:xfrm>
          <a:off x="5755887" y="-86337"/>
          <a:ext cx="817937" cy="5193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B3C34B1-C5BE-4F3E-9BDC-2E751D6D1B82}">
      <dsp:nvSpPr>
        <dsp:cNvPr id="0" name=""/>
        <dsp:cNvSpPr/>
      </dsp:nvSpPr>
      <dsp:spPr>
        <a:xfrm>
          <a:off x="5846768" y="0"/>
          <a:ext cx="817937" cy="5193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rtl="0">
            <a:lnSpc>
              <a:spcPct val="90000"/>
            </a:lnSpc>
            <a:spcBef>
              <a:spcPct val="0"/>
            </a:spcBef>
            <a:spcAft>
              <a:spcPct val="35000"/>
            </a:spcAft>
          </a:pPr>
          <a:r>
            <a:rPr lang="en-US" sz="700" kern="1200" smtClean="0"/>
            <a:t>Academic Vice President (Jonathan Fuller)</a:t>
          </a:r>
          <a:endParaRPr lang="en-US" sz="700" kern="1200"/>
        </a:p>
      </dsp:txBody>
      <dsp:txXfrm>
        <a:off x="5861980" y="15212"/>
        <a:ext cx="787513" cy="488966"/>
      </dsp:txXfrm>
    </dsp:sp>
    <dsp:sp modelId="{0469DFAF-7BBB-4F0A-A16A-98EA3D43CA03}">
      <dsp:nvSpPr>
        <dsp:cNvPr id="0" name=""/>
        <dsp:cNvSpPr/>
      </dsp:nvSpPr>
      <dsp:spPr>
        <a:xfrm>
          <a:off x="6755587" y="-86337"/>
          <a:ext cx="817937" cy="51939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731895-CF3A-40E4-BCD3-CA5D89303D6F}">
      <dsp:nvSpPr>
        <dsp:cNvPr id="0" name=""/>
        <dsp:cNvSpPr/>
      </dsp:nvSpPr>
      <dsp:spPr>
        <a:xfrm>
          <a:off x="6846469" y="0"/>
          <a:ext cx="817937" cy="51939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311150" rtl="0">
            <a:lnSpc>
              <a:spcPct val="90000"/>
            </a:lnSpc>
            <a:spcBef>
              <a:spcPct val="0"/>
            </a:spcBef>
            <a:spcAft>
              <a:spcPct val="35000"/>
            </a:spcAft>
          </a:pPr>
          <a:r>
            <a:rPr lang="en-US" sz="700" kern="1200" smtClean="0"/>
            <a:t>Services Vice President (Christopher Bird)</a:t>
          </a:r>
          <a:endParaRPr lang="en-US" sz="700" kern="1200"/>
        </a:p>
      </dsp:txBody>
      <dsp:txXfrm>
        <a:off x="6861681" y="15212"/>
        <a:ext cx="787513" cy="4889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816B56-F5D3-4D06-AC4B-E4143558E2D8}" type="datetimeFigureOut">
              <a:rPr lang="en-US" smtClean="0"/>
              <a:t>9/7/2017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994465-FCF3-4BF5-B18D-1811FFC04106}" type="slidenum">
              <a:rPr lang="en-US" smtClean="0"/>
              <a:t>‹#›</a:t>
            </a:fld>
            <a:endParaRPr lang="en-US"/>
          </a:p>
        </p:txBody>
      </p:sp>
    </p:spTree>
    <p:extLst>
      <p:ext uri="{BB962C8B-B14F-4D97-AF65-F5344CB8AC3E}">
        <p14:creationId xmlns:p14="http://schemas.microsoft.com/office/powerpoint/2010/main" val="2701731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pPr marL="342900" marR="0" indent="-342900" defTabSz="457200" eaLnBrk="1" fontAlgn="auto" latinLnBrk="0" hangingPunct="1">
              <a:lnSpc>
                <a:spcPct val="117999"/>
              </a:lnSpc>
              <a:spcBef>
                <a:spcPts val="0"/>
              </a:spcBef>
              <a:spcAft>
                <a:spcPts val="0"/>
              </a:spcAft>
              <a:buClrTx/>
              <a:buSzTx/>
              <a:buFontTx/>
              <a:buChar char="-"/>
              <a:tabLst/>
              <a:defRPr/>
            </a:pPr>
            <a:r>
              <a:rPr lang="en-US" dirty="0" smtClean="0"/>
              <a:t>Fix</a:t>
            </a:r>
            <a:r>
              <a:rPr lang="en-US" baseline="0" dirty="0" smtClean="0"/>
              <a:t> time at which to adjourn will likely not be used in any Senate meeting. It has the highest precedence of any motion and serves to establish a time when to pick up a meeting again after adjournment.</a:t>
            </a:r>
            <a:endParaRPr lang="en-US" dirty="0" smtClean="0"/>
          </a:p>
          <a:p>
            <a:pPr marL="342900" indent="-342900">
              <a:buFontTx/>
              <a:buChar char="-"/>
            </a:pPr>
            <a:r>
              <a:rPr lang="en-US" dirty="0" smtClean="0"/>
              <a:t>Adjourn</a:t>
            </a:r>
            <a:r>
              <a:rPr lang="en-US" baseline="0" dirty="0" smtClean="0"/>
              <a:t> ends a meeting.</a:t>
            </a:r>
          </a:p>
          <a:p>
            <a:pPr marL="342900" indent="-342900">
              <a:buFontTx/>
              <a:buChar char="-"/>
            </a:pPr>
            <a:r>
              <a:rPr lang="en-US" baseline="0" dirty="0" smtClean="0"/>
              <a:t>Recess would pause the meeting.</a:t>
            </a:r>
          </a:p>
          <a:p>
            <a:pPr marL="342900" indent="-342900">
              <a:buFontTx/>
              <a:buChar char="-"/>
            </a:pPr>
            <a:r>
              <a:rPr lang="en-US" baseline="0" dirty="0" smtClean="0"/>
              <a:t>Raise a Question of Privilege is a motion in order at any time which would allow a member to request something which is somehow blocking the meeting from moving forward or somehow disturbing order be fixed. (I.E. the complaint hotline of motions) (For Example, if it’s 110 degrees in the meeting chamber, someone could Raise a Question of Privilege to reduce the heat.</a:t>
            </a:r>
          </a:p>
          <a:p>
            <a:pPr marL="342900" indent="-342900">
              <a:buFontTx/>
              <a:buChar char="-"/>
            </a:pPr>
            <a:r>
              <a:rPr lang="en-US" baseline="0" dirty="0" smtClean="0"/>
              <a:t>Call for the Orders of the Day is a motion to enforce the agenda. (This is another motion which will likely not come up in regular Senate meetings.) This is in order if, for example, the agenda indicates the assembly should be discussing motion three, but hasn’t gotten to motion two yet. It would force the assembly to move on.</a:t>
            </a:r>
          </a:p>
        </p:txBody>
      </p:sp>
    </p:spTree>
    <p:extLst>
      <p:ext uri="{BB962C8B-B14F-4D97-AF65-F5344CB8AC3E}">
        <p14:creationId xmlns:p14="http://schemas.microsoft.com/office/powerpoint/2010/main" val="3081315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Tx/>
              <a:buChar char="-"/>
            </a:pPr>
            <a:r>
              <a:rPr lang="en-US" dirty="0" smtClean="0"/>
              <a:t>Lay</a:t>
            </a:r>
            <a:r>
              <a:rPr lang="en-US" baseline="0" dirty="0" smtClean="0"/>
              <a:t> on the Table is a motion which temporarily disposes of a main motion for more important considerations. It requires another main motion be disposed of before one can Take From the Table the motion there laid. (Take from the Table is a separate motion which falls under the class “Motions Which Bring a Motion Again Before an Assembly” and won’t be discussed here.) </a:t>
            </a:r>
          </a:p>
          <a:p>
            <a:pPr marL="342900" indent="-342900">
              <a:buFontTx/>
              <a:buChar char="-"/>
            </a:pPr>
            <a:r>
              <a:rPr lang="en-US" baseline="0" dirty="0" smtClean="0"/>
              <a:t>Previous Question is a motion which cuts off debate. It requires the assembly to move directly to a vote.</a:t>
            </a:r>
          </a:p>
          <a:p>
            <a:pPr marL="342900" indent="-342900">
              <a:buFontTx/>
              <a:buChar char="-"/>
            </a:pPr>
            <a:r>
              <a:rPr lang="en-US" baseline="0" dirty="0" smtClean="0"/>
              <a:t>Limit or Extend Limits of Debate changes for the duration of the pending motion any rules regarding debate. (How many times per motion, how long, etc.)</a:t>
            </a:r>
          </a:p>
          <a:p>
            <a:pPr marL="342900" indent="-342900">
              <a:buFontTx/>
              <a:buChar char="-"/>
            </a:pPr>
            <a:r>
              <a:rPr lang="en-US" baseline="0" dirty="0" smtClean="0"/>
              <a:t>Postpone Definitely is a way to move the discussion of a question (motion) back to a specified time. (to the next meeting, to 5:00 P.M., etc.)</a:t>
            </a:r>
          </a:p>
          <a:p>
            <a:pPr marL="342900" indent="-342900">
              <a:buFontTx/>
              <a:buChar char="-"/>
            </a:pPr>
            <a:r>
              <a:rPr lang="en-US" baseline="0" dirty="0" smtClean="0"/>
              <a:t>Commit or Refer sends a motion to a committee.</a:t>
            </a:r>
          </a:p>
          <a:p>
            <a:pPr marL="342900" indent="-342900">
              <a:buFontTx/>
              <a:buChar char="-"/>
            </a:pPr>
            <a:r>
              <a:rPr lang="en-US" baseline="0" dirty="0" smtClean="0"/>
              <a:t>Amend changes a motion’s wording in some manner. “I move to amend the motion ‘to grill hot dogs’ by striking out the words ‘hot dogs’  and inserting the word ‘bratwursts’ after ‘grill’…” Amendments can only be amended once. So, an amendment to an amendment is as far as the chain is allowed to go.</a:t>
            </a:r>
          </a:p>
          <a:p>
            <a:pPr marL="342900" indent="-342900">
              <a:buFontTx/>
              <a:buChar char="-"/>
            </a:pPr>
            <a:r>
              <a:rPr lang="en-US" baseline="0" dirty="0" smtClean="0"/>
              <a:t>Postpone Indefinitely is a way to kill a motion. In this manner, one could dispose of a motion before it reaches the vote.</a:t>
            </a:r>
          </a:p>
        </p:txBody>
      </p:sp>
    </p:spTree>
    <p:extLst>
      <p:ext uri="{BB962C8B-B14F-4D97-AF65-F5344CB8AC3E}">
        <p14:creationId xmlns:p14="http://schemas.microsoft.com/office/powerpoint/2010/main" val="374100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Incidental</a:t>
            </a:r>
            <a:r>
              <a:rPr lang="en-US" baseline="0" dirty="0" smtClean="0"/>
              <a:t> motions, once made, must be disposed of before any other motion may be disposed of.</a:t>
            </a:r>
          </a:p>
          <a:p>
            <a:endParaRPr lang="en-US" baseline="0" dirty="0" smtClean="0"/>
          </a:p>
          <a:p>
            <a:pPr marL="342900" indent="-342900">
              <a:buFontTx/>
              <a:buChar char="-"/>
            </a:pPr>
            <a:r>
              <a:rPr lang="en-US" dirty="0" smtClean="0"/>
              <a:t>Division of a Question will likely not be</a:t>
            </a:r>
            <a:r>
              <a:rPr lang="en-US" baseline="0" dirty="0" smtClean="0"/>
              <a:t> seen in the regular Senate meetings due to the required structure of resolutions, acts, etc.. This motion divides a complex motion into however many simple parts which are each disposed of in their order of being stated.</a:t>
            </a:r>
          </a:p>
          <a:p>
            <a:pPr marL="342900" indent="-342900">
              <a:buFontTx/>
              <a:buChar char="-"/>
            </a:pPr>
            <a:r>
              <a:rPr lang="en-US" baseline="0" dirty="0" smtClean="0"/>
              <a:t>Division of the Assembly, may be used after the announcement of a close, uncounted vote. It requires the Speaker to take a counted vote.</a:t>
            </a:r>
          </a:p>
          <a:p>
            <a:pPr marL="342900" indent="-342900">
              <a:buFontTx/>
              <a:buChar char="-"/>
            </a:pPr>
            <a:r>
              <a:rPr lang="en-US" baseline="0" dirty="0" smtClean="0"/>
              <a:t>Objection to the Consideration of the Question disposes of a motion without a vote. It accomplishes the same goal as Postpone Indefinitely which requires a majority vote to pass. Objection to the Consideration of the Question requires a two-thirds vote in the negative to pass. Parliamentary procedure is full of different avenues to accomplish the same end goals. </a:t>
            </a:r>
          </a:p>
          <a:p>
            <a:pPr marL="342900" indent="-342900">
              <a:buFontTx/>
              <a:buChar char="-"/>
            </a:pPr>
            <a:r>
              <a:rPr lang="en-US" baseline="0" dirty="0" smtClean="0"/>
              <a:t>Parliamentary Inquiry is used to ask a question about parliamentary procedure during a meeting. You gain the floor, then say “Parliamentary Inquiry”, at which point the Speaker would request you to state your inquiry.</a:t>
            </a:r>
          </a:p>
          <a:p>
            <a:pPr marL="342900" indent="-342900">
              <a:buFontTx/>
              <a:buChar char="-"/>
            </a:pPr>
            <a:r>
              <a:rPr lang="en-US" baseline="0" dirty="0" smtClean="0"/>
              <a:t>Point of Order is in order at any time, and is used so as to point out a violated parliamentary rule. To make a Point of Order, you state “Point of Order!” The Speaker would ask what the rule violated was…</a:t>
            </a:r>
          </a:p>
          <a:p>
            <a:pPr marL="342900" indent="-342900">
              <a:buFontTx/>
              <a:buChar char="-"/>
            </a:pPr>
            <a:r>
              <a:rPr lang="en-US" baseline="0" dirty="0" smtClean="0"/>
              <a:t>Request for Information is used to ask a question not about parliamentary procedure. For example, because there can be built a seemingly unmanageable stack of motions all to be dealt with, one may occasionally be confused and want to ask what motion is currently pending. (In 11</a:t>
            </a:r>
            <a:r>
              <a:rPr lang="en-US" baseline="30000" dirty="0" smtClean="0"/>
              <a:t>th</a:t>
            </a:r>
            <a:r>
              <a:rPr lang="en-US" baseline="0" dirty="0" smtClean="0"/>
              <a:t> edition, it was changed from Point to Request because it was a bit of a misnomer. Many thought the motion was used in order to make a statement. This is not true; you need only attain the floor to make a statement.</a:t>
            </a:r>
          </a:p>
        </p:txBody>
      </p:sp>
    </p:spTree>
    <p:extLst>
      <p:ext uri="{BB962C8B-B14F-4D97-AF65-F5344CB8AC3E}">
        <p14:creationId xmlns:p14="http://schemas.microsoft.com/office/powerpoint/2010/main" val="4234837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5F6D46-3ED2-4AC6-8CE9-006CE8E31514}" type="datetimeFigureOut">
              <a:rPr lang="en-US" smtClean="0"/>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326D2-B197-4CF8-AA13-F16AC9FBAFC1}" type="slidenum">
              <a:rPr lang="en-US" smtClean="0"/>
              <a:t>‹#›</a:t>
            </a:fld>
            <a:endParaRPr lang="en-US"/>
          </a:p>
        </p:txBody>
      </p:sp>
    </p:spTree>
    <p:extLst>
      <p:ext uri="{BB962C8B-B14F-4D97-AF65-F5344CB8AC3E}">
        <p14:creationId xmlns:p14="http://schemas.microsoft.com/office/powerpoint/2010/main" val="2427678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5F6D46-3ED2-4AC6-8CE9-006CE8E31514}" type="datetimeFigureOut">
              <a:rPr lang="en-US" smtClean="0"/>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326D2-B197-4CF8-AA13-F16AC9FBAFC1}" type="slidenum">
              <a:rPr lang="en-US" smtClean="0"/>
              <a:t>‹#›</a:t>
            </a:fld>
            <a:endParaRPr lang="en-US"/>
          </a:p>
        </p:txBody>
      </p:sp>
    </p:spTree>
    <p:extLst>
      <p:ext uri="{BB962C8B-B14F-4D97-AF65-F5344CB8AC3E}">
        <p14:creationId xmlns:p14="http://schemas.microsoft.com/office/powerpoint/2010/main" val="1654031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5F6D46-3ED2-4AC6-8CE9-006CE8E31514}" type="datetimeFigureOut">
              <a:rPr lang="en-US" smtClean="0"/>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326D2-B197-4CF8-AA13-F16AC9FBAFC1}" type="slidenum">
              <a:rPr lang="en-US" smtClean="0"/>
              <a:t>‹#›</a:t>
            </a:fld>
            <a:endParaRPr lang="en-US"/>
          </a:p>
        </p:txBody>
      </p:sp>
    </p:spTree>
    <p:extLst>
      <p:ext uri="{BB962C8B-B14F-4D97-AF65-F5344CB8AC3E}">
        <p14:creationId xmlns:p14="http://schemas.microsoft.com/office/powerpoint/2010/main" val="8575600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pPr>
            <a:r>
              <a:rPr sz="5625"/>
              <a:t>Title Text</a:t>
            </a:r>
          </a:p>
        </p:txBody>
      </p:sp>
      <p:sp>
        <p:nvSpPr>
          <p:cNvPr id="19" name="Shape 19"/>
          <p:cNvSpPr>
            <a:spLocks noGrp="1"/>
          </p:cNvSpPr>
          <p:nvPr>
            <p:ph type="body" idx="1"/>
          </p:nvPr>
        </p:nvSpPr>
        <p:spPr>
          <a:prstGeom prst="rect">
            <a:avLst/>
          </a:prstGeom>
        </p:spPr>
        <p:txBody>
          <a:bodyPr/>
          <a:lstStyle/>
          <a:p>
            <a:pPr lvl="0">
              <a:defRPr sz="1800"/>
            </a:pPr>
            <a:r>
              <a:rPr sz="2531"/>
              <a:t>Body Level One</a:t>
            </a:r>
          </a:p>
          <a:p>
            <a:pPr lvl="1">
              <a:defRPr sz="1800"/>
            </a:pPr>
            <a:r>
              <a:rPr sz="2531"/>
              <a:t>Body Level Two</a:t>
            </a:r>
          </a:p>
          <a:p>
            <a:pPr lvl="2">
              <a:defRPr sz="1800"/>
            </a:pPr>
            <a:r>
              <a:rPr sz="2531"/>
              <a:t>Body Level Three</a:t>
            </a:r>
          </a:p>
          <a:p>
            <a:pPr lvl="3">
              <a:defRPr sz="1800"/>
            </a:pPr>
            <a:r>
              <a:rPr sz="2531"/>
              <a:t>Body Level Four</a:t>
            </a:r>
          </a:p>
          <a:p>
            <a:pPr lvl="4">
              <a:defRPr sz="1800"/>
            </a:pPr>
            <a:r>
              <a:rPr sz="2531"/>
              <a:t>Body Level Five</a:t>
            </a:r>
          </a:p>
        </p:txBody>
      </p:sp>
    </p:spTree>
    <p:extLst>
      <p:ext uri="{BB962C8B-B14F-4D97-AF65-F5344CB8AC3E}">
        <p14:creationId xmlns:p14="http://schemas.microsoft.com/office/powerpoint/2010/main" val="2341251606"/>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5F6D46-3ED2-4AC6-8CE9-006CE8E31514}" type="datetimeFigureOut">
              <a:rPr lang="en-US" smtClean="0"/>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326D2-B197-4CF8-AA13-F16AC9FBAFC1}" type="slidenum">
              <a:rPr lang="en-US" smtClean="0"/>
              <a:t>‹#›</a:t>
            </a:fld>
            <a:endParaRPr lang="en-US"/>
          </a:p>
        </p:txBody>
      </p:sp>
    </p:spTree>
    <p:extLst>
      <p:ext uri="{BB962C8B-B14F-4D97-AF65-F5344CB8AC3E}">
        <p14:creationId xmlns:p14="http://schemas.microsoft.com/office/powerpoint/2010/main" val="229705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A5F6D46-3ED2-4AC6-8CE9-006CE8E31514}" type="datetimeFigureOut">
              <a:rPr lang="en-US" smtClean="0"/>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326D2-B197-4CF8-AA13-F16AC9FBAFC1}" type="slidenum">
              <a:rPr lang="en-US" smtClean="0"/>
              <a:t>‹#›</a:t>
            </a:fld>
            <a:endParaRPr lang="en-US"/>
          </a:p>
        </p:txBody>
      </p:sp>
    </p:spTree>
    <p:extLst>
      <p:ext uri="{BB962C8B-B14F-4D97-AF65-F5344CB8AC3E}">
        <p14:creationId xmlns:p14="http://schemas.microsoft.com/office/powerpoint/2010/main" val="3239744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5F6D46-3ED2-4AC6-8CE9-006CE8E31514}" type="datetimeFigureOut">
              <a:rPr lang="en-US" smtClean="0"/>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1326D2-B197-4CF8-AA13-F16AC9FBAFC1}" type="slidenum">
              <a:rPr lang="en-US" smtClean="0"/>
              <a:t>‹#›</a:t>
            </a:fld>
            <a:endParaRPr lang="en-US"/>
          </a:p>
        </p:txBody>
      </p:sp>
    </p:spTree>
    <p:extLst>
      <p:ext uri="{BB962C8B-B14F-4D97-AF65-F5344CB8AC3E}">
        <p14:creationId xmlns:p14="http://schemas.microsoft.com/office/powerpoint/2010/main" val="1695664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5F6D46-3ED2-4AC6-8CE9-006CE8E31514}" type="datetimeFigureOut">
              <a:rPr lang="en-US" smtClean="0"/>
              <a:t>9/7/2017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1326D2-B197-4CF8-AA13-F16AC9FBAFC1}" type="slidenum">
              <a:rPr lang="en-US" smtClean="0"/>
              <a:t>‹#›</a:t>
            </a:fld>
            <a:endParaRPr lang="en-US"/>
          </a:p>
        </p:txBody>
      </p:sp>
    </p:spTree>
    <p:extLst>
      <p:ext uri="{BB962C8B-B14F-4D97-AF65-F5344CB8AC3E}">
        <p14:creationId xmlns:p14="http://schemas.microsoft.com/office/powerpoint/2010/main" val="802971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5F6D46-3ED2-4AC6-8CE9-006CE8E31514}" type="datetimeFigureOut">
              <a:rPr lang="en-US" smtClean="0"/>
              <a:t>9/7/2017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1326D2-B197-4CF8-AA13-F16AC9FBAFC1}" type="slidenum">
              <a:rPr lang="en-US" smtClean="0"/>
              <a:t>‹#›</a:t>
            </a:fld>
            <a:endParaRPr lang="en-US"/>
          </a:p>
        </p:txBody>
      </p:sp>
    </p:spTree>
    <p:extLst>
      <p:ext uri="{BB962C8B-B14F-4D97-AF65-F5344CB8AC3E}">
        <p14:creationId xmlns:p14="http://schemas.microsoft.com/office/powerpoint/2010/main" val="1965563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5F6D46-3ED2-4AC6-8CE9-006CE8E31514}" type="datetimeFigureOut">
              <a:rPr lang="en-US" smtClean="0"/>
              <a:t>9/7/2017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1326D2-B197-4CF8-AA13-F16AC9FBAFC1}" type="slidenum">
              <a:rPr lang="en-US" smtClean="0"/>
              <a:t>‹#›</a:t>
            </a:fld>
            <a:endParaRPr lang="en-US"/>
          </a:p>
        </p:txBody>
      </p:sp>
    </p:spTree>
    <p:extLst>
      <p:ext uri="{BB962C8B-B14F-4D97-AF65-F5344CB8AC3E}">
        <p14:creationId xmlns:p14="http://schemas.microsoft.com/office/powerpoint/2010/main" val="2620874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A5F6D46-3ED2-4AC6-8CE9-006CE8E31514}" type="datetimeFigureOut">
              <a:rPr lang="en-US" smtClean="0"/>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1326D2-B197-4CF8-AA13-F16AC9FBAFC1}" type="slidenum">
              <a:rPr lang="en-US" smtClean="0"/>
              <a:t>‹#›</a:t>
            </a:fld>
            <a:endParaRPr lang="en-US"/>
          </a:p>
        </p:txBody>
      </p:sp>
    </p:spTree>
    <p:extLst>
      <p:ext uri="{BB962C8B-B14F-4D97-AF65-F5344CB8AC3E}">
        <p14:creationId xmlns:p14="http://schemas.microsoft.com/office/powerpoint/2010/main" val="1464348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A5F6D46-3ED2-4AC6-8CE9-006CE8E31514}" type="datetimeFigureOut">
              <a:rPr lang="en-US" smtClean="0"/>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1326D2-B197-4CF8-AA13-F16AC9FBAFC1}" type="slidenum">
              <a:rPr lang="en-US" smtClean="0"/>
              <a:t>‹#›</a:t>
            </a:fld>
            <a:endParaRPr lang="en-US"/>
          </a:p>
        </p:txBody>
      </p:sp>
    </p:spTree>
    <p:extLst>
      <p:ext uri="{BB962C8B-B14F-4D97-AF65-F5344CB8AC3E}">
        <p14:creationId xmlns:p14="http://schemas.microsoft.com/office/powerpoint/2010/main" val="2575939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5F6D46-3ED2-4AC6-8CE9-006CE8E31514}" type="datetimeFigureOut">
              <a:rPr lang="en-US" smtClean="0"/>
              <a:t>9/7/2017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1326D2-B197-4CF8-AA13-F16AC9FBAFC1}" type="slidenum">
              <a:rPr lang="en-US" smtClean="0"/>
              <a:t>‹#›</a:t>
            </a:fld>
            <a:endParaRPr lang="en-US"/>
          </a:p>
        </p:txBody>
      </p:sp>
    </p:spTree>
    <p:extLst>
      <p:ext uri="{BB962C8B-B14F-4D97-AF65-F5344CB8AC3E}">
        <p14:creationId xmlns:p14="http://schemas.microsoft.com/office/powerpoint/2010/main" val="451506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Welcome to the GSC Summit!</a:t>
            </a:r>
            <a:endParaRPr lang="en-US" dirty="0"/>
          </a:p>
        </p:txBody>
      </p:sp>
      <p:sp>
        <p:nvSpPr>
          <p:cNvPr id="3" name="Subtitle 2"/>
          <p:cNvSpPr>
            <a:spLocks noGrp="1"/>
          </p:cNvSpPr>
          <p:nvPr>
            <p:ph type="subTitle" idx="1"/>
          </p:nvPr>
        </p:nvSpPr>
        <p:spPr/>
        <p:txBody>
          <a:bodyPr/>
          <a:lstStyle/>
          <a:p>
            <a:r>
              <a:rPr lang="en-US" dirty="0" smtClean="0"/>
              <a:t>September 8</a:t>
            </a:r>
            <a:r>
              <a:rPr lang="en-US" baseline="30000" dirty="0" smtClean="0"/>
              <a:t>th</a:t>
            </a:r>
            <a:r>
              <a:rPr lang="en-US" dirty="0" smtClean="0"/>
              <a:t>, 2017</a:t>
            </a:r>
          </a:p>
          <a:p>
            <a:r>
              <a:rPr lang="en-US" dirty="0" smtClean="0"/>
              <a:t>Law LL80</a:t>
            </a:r>
          </a:p>
        </p:txBody>
      </p:sp>
    </p:spTree>
    <p:extLst>
      <p:ext uri="{BB962C8B-B14F-4D97-AF65-F5344CB8AC3E}">
        <p14:creationId xmlns:p14="http://schemas.microsoft.com/office/powerpoint/2010/main" val="9510702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Restrictions on spending</a:t>
            </a:r>
            <a:endParaRPr lang="en-US" dirty="0"/>
          </a:p>
        </p:txBody>
      </p:sp>
      <p:sp>
        <p:nvSpPr>
          <p:cNvPr id="3" name="Content Placeholder 2"/>
          <p:cNvSpPr>
            <a:spLocks noGrp="1"/>
          </p:cNvSpPr>
          <p:nvPr>
            <p:ph idx="1"/>
          </p:nvPr>
        </p:nvSpPr>
        <p:spPr/>
        <p:txBody>
          <a:bodyPr/>
          <a:lstStyle/>
          <a:p>
            <a:r>
              <a:rPr lang="en-US" dirty="0" smtClean="0"/>
              <a:t>We cannot buy and distribute alcohol</a:t>
            </a:r>
          </a:p>
          <a:p>
            <a:pPr lvl="1"/>
            <a:r>
              <a:rPr lang="en-US" dirty="0"/>
              <a:t>If we want alcohol at an event, we need a third party distributor</a:t>
            </a:r>
          </a:p>
          <a:p>
            <a:pPr lvl="1"/>
            <a:r>
              <a:rPr lang="en-US" dirty="0" smtClean="0"/>
              <a:t>If there is alcohol present, we need security</a:t>
            </a:r>
          </a:p>
          <a:p>
            <a:pPr lvl="2"/>
            <a:r>
              <a:rPr lang="en-US" dirty="0" smtClean="0"/>
              <a:t>Two officers off campus, one officer on campus</a:t>
            </a:r>
          </a:p>
          <a:p>
            <a:r>
              <a:rPr lang="en-US" dirty="0" smtClean="0"/>
              <a:t>Security is required for:</a:t>
            </a:r>
          </a:p>
          <a:p>
            <a:pPr lvl="1"/>
            <a:r>
              <a:rPr lang="en-US" dirty="0" smtClean="0"/>
              <a:t>Large events</a:t>
            </a:r>
          </a:p>
          <a:p>
            <a:pPr lvl="1"/>
            <a:r>
              <a:rPr lang="en-US" dirty="0" smtClean="0"/>
              <a:t>Events of a contentious nature</a:t>
            </a:r>
          </a:p>
        </p:txBody>
      </p:sp>
    </p:spTree>
    <p:extLst>
      <p:ext uri="{BB962C8B-B14F-4D97-AF65-F5344CB8AC3E}">
        <p14:creationId xmlns:p14="http://schemas.microsoft.com/office/powerpoint/2010/main" val="22325300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with your Department</a:t>
            </a:r>
            <a:endParaRPr lang="en-US" dirty="0"/>
          </a:p>
        </p:txBody>
      </p:sp>
      <p:sp>
        <p:nvSpPr>
          <p:cNvPr id="3" name="Content Placeholder 2"/>
          <p:cNvSpPr>
            <a:spLocks noGrp="1"/>
          </p:cNvSpPr>
          <p:nvPr>
            <p:ph idx="1"/>
          </p:nvPr>
        </p:nvSpPr>
        <p:spPr/>
        <p:txBody>
          <a:bodyPr/>
          <a:lstStyle/>
          <a:p>
            <a:r>
              <a:rPr lang="en-US" dirty="0" smtClean="0"/>
              <a:t>You MUST have a means to contact all students in your department</a:t>
            </a:r>
          </a:p>
          <a:p>
            <a:pPr lvl="1"/>
            <a:r>
              <a:rPr lang="en-US" dirty="0" smtClean="0"/>
              <a:t>Blackboard shell</a:t>
            </a:r>
          </a:p>
          <a:p>
            <a:pPr lvl="1"/>
            <a:r>
              <a:rPr lang="en-US" dirty="0" smtClean="0"/>
              <a:t>Facebook Group</a:t>
            </a:r>
          </a:p>
          <a:p>
            <a:pPr lvl="1"/>
            <a:r>
              <a:rPr lang="en-US" dirty="0" smtClean="0"/>
              <a:t>Email list</a:t>
            </a:r>
          </a:p>
          <a:p>
            <a:pPr lvl="1"/>
            <a:r>
              <a:rPr lang="en-US" dirty="0" smtClean="0"/>
              <a:t>etc.</a:t>
            </a:r>
          </a:p>
          <a:p>
            <a:r>
              <a:rPr lang="en-US" dirty="0" smtClean="0"/>
              <a:t>After the meetings, it is your job to communicate with students in your department </a:t>
            </a:r>
          </a:p>
          <a:p>
            <a:pPr lvl="1"/>
            <a:r>
              <a:rPr lang="en-US" dirty="0" smtClean="0"/>
              <a:t>We will send out a follow-up email that details the information to pass on to students</a:t>
            </a:r>
            <a:endParaRPr lang="en-US" dirty="0"/>
          </a:p>
        </p:txBody>
      </p:sp>
    </p:spTree>
    <p:extLst>
      <p:ext uri="{BB962C8B-B14F-4D97-AF65-F5344CB8AC3E}">
        <p14:creationId xmlns:p14="http://schemas.microsoft.com/office/powerpoint/2010/main" val="4424005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conduct business</a:t>
            </a:r>
            <a:endParaRPr lang="en-US" dirty="0"/>
          </a:p>
        </p:txBody>
      </p:sp>
      <p:sp>
        <p:nvSpPr>
          <p:cNvPr id="3" name="Content Placeholder 2"/>
          <p:cNvSpPr>
            <a:spLocks noGrp="1"/>
          </p:cNvSpPr>
          <p:nvPr>
            <p:ph idx="1"/>
          </p:nvPr>
        </p:nvSpPr>
        <p:spPr/>
        <p:txBody>
          <a:bodyPr>
            <a:normAutofit/>
          </a:bodyPr>
          <a:lstStyle/>
          <a:p>
            <a:r>
              <a:rPr lang="en-US" dirty="0" smtClean="0"/>
              <a:t>Agendas</a:t>
            </a:r>
          </a:p>
          <a:p>
            <a:pPr lvl="1"/>
            <a:r>
              <a:rPr lang="en-US" dirty="0" smtClean="0"/>
              <a:t>The schedule for the day. Items to be discussed must be on the Agenda. </a:t>
            </a:r>
          </a:p>
          <a:p>
            <a:pPr lvl="1"/>
            <a:r>
              <a:rPr lang="en-US" dirty="0" smtClean="0"/>
              <a:t>We will send out Agendas well before the meeting time</a:t>
            </a:r>
            <a:endParaRPr lang="en-US" dirty="0"/>
          </a:p>
          <a:p>
            <a:pPr lvl="1"/>
            <a:r>
              <a:rPr lang="en-US" dirty="0" smtClean="0"/>
              <a:t>If you wish to add items to the Agenda please email us at least an hour before the meeting</a:t>
            </a:r>
          </a:p>
          <a:p>
            <a:pPr marL="457200" lvl="1" indent="0">
              <a:buNone/>
            </a:pPr>
            <a:endParaRPr lang="en-US" dirty="0" smtClean="0"/>
          </a:p>
          <a:p>
            <a:pPr lvl="1"/>
            <a:endParaRPr lang="en-US" dirty="0"/>
          </a:p>
        </p:txBody>
      </p:sp>
    </p:spTree>
    <p:extLst>
      <p:ext uri="{BB962C8B-B14F-4D97-AF65-F5344CB8AC3E}">
        <p14:creationId xmlns:p14="http://schemas.microsoft.com/office/powerpoint/2010/main" val="2761866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Motions</a:t>
            </a:r>
            <a:endParaRPr lang="en-US" dirty="0"/>
          </a:p>
        </p:txBody>
      </p:sp>
      <p:sp>
        <p:nvSpPr>
          <p:cNvPr id="3" name="Content Placeholder 2"/>
          <p:cNvSpPr>
            <a:spLocks noGrp="1"/>
          </p:cNvSpPr>
          <p:nvPr>
            <p:ph idx="1"/>
          </p:nvPr>
        </p:nvSpPr>
        <p:spPr/>
        <p:txBody>
          <a:bodyPr/>
          <a:lstStyle/>
          <a:p>
            <a:r>
              <a:rPr lang="en-US" dirty="0" smtClean="0"/>
              <a:t>A proposal to bring business before the Senate (Robert, 2011)</a:t>
            </a:r>
          </a:p>
          <a:p>
            <a:pPr lvl="1"/>
            <a:r>
              <a:rPr lang="en-US" dirty="0" smtClean="0"/>
              <a:t>Main motions must be seconded to continue to debate</a:t>
            </a:r>
          </a:p>
          <a:p>
            <a:pPr lvl="1"/>
            <a:r>
              <a:rPr lang="en-US" dirty="0" smtClean="0"/>
              <a:t>Example: </a:t>
            </a:r>
          </a:p>
        </p:txBody>
      </p:sp>
      <p:graphicFrame>
        <p:nvGraphicFramePr>
          <p:cNvPr id="4" name="Table 3"/>
          <p:cNvGraphicFramePr>
            <a:graphicFrameLocks noGrp="1"/>
          </p:cNvGraphicFramePr>
          <p:nvPr>
            <p:extLst>
              <p:ext uri="{D42A27DB-BD31-4B8C-83A1-F6EECF244321}">
                <p14:modId xmlns:p14="http://schemas.microsoft.com/office/powerpoint/2010/main" val="321889934"/>
              </p:ext>
            </p:extLst>
          </p:nvPr>
        </p:nvGraphicFramePr>
        <p:xfrm>
          <a:off x="1842218" y="3178194"/>
          <a:ext cx="7301782" cy="2123440"/>
        </p:xfrm>
        <a:graphic>
          <a:graphicData uri="http://schemas.openxmlformats.org/drawingml/2006/table">
            <a:tbl>
              <a:tblPr bandRow="1">
                <a:tableStyleId>{5C22544A-7EE6-4342-B048-85BDC9FD1C3A}</a:tableStyleId>
              </a:tblPr>
              <a:tblGrid>
                <a:gridCol w="7301782">
                  <a:extLst>
                    <a:ext uri="{9D8B030D-6E8A-4147-A177-3AD203B41FA5}">
                      <a16:colId xmlns:a16="http://schemas.microsoft.com/office/drawing/2014/main" val="3356138619"/>
                    </a:ext>
                  </a:extLst>
                </a:gridCol>
              </a:tblGrid>
              <a:tr h="370840">
                <a:tc>
                  <a:txBody>
                    <a:bodyPr/>
                    <a:lstStyle/>
                    <a:p>
                      <a:r>
                        <a:rPr lang="en-US" dirty="0" smtClean="0"/>
                        <a:t>Rep A: raises hand</a:t>
                      </a:r>
                      <a:endParaRPr lang="en-US" dirty="0"/>
                    </a:p>
                  </a:txBody>
                  <a:tcPr/>
                </a:tc>
                <a:extLst>
                  <a:ext uri="{0D108BD9-81ED-4DB2-BD59-A6C34878D82A}">
                    <a16:rowId xmlns:a16="http://schemas.microsoft.com/office/drawing/2014/main" val="1177531275"/>
                  </a:ext>
                </a:extLst>
              </a:tr>
              <a:tr h="370840">
                <a:tc>
                  <a:txBody>
                    <a:bodyPr/>
                    <a:lstStyle/>
                    <a:p>
                      <a:r>
                        <a:rPr lang="en-US" dirty="0" smtClean="0"/>
                        <a:t>Pres:</a:t>
                      </a:r>
                      <a:r>
                        <a:rPr lang="en-US" baseline="0" dirty="0" smtClean="0"/>
                        <a:t> ‘Senator A’</a:t>
                      </a:r>
                      <a:endParaRPr lang="en-US" dirty="0"/>
                    </a:p>
                  </a:txBody>
                  <a:tcPr/>
                </a:tc>
                <a:extLst>
                  <a:ext uri="{0D108BD9-81ED-4DB2-BD59-A6C34878D82A}">
                    <a16:rowId xmlns:a16="http://schemas.microsoft.com/office/drawing/2014/main" val="4090326960"/>
                  </a:ext>
                </a:extLst>
              </a:tr>
              <a:tr h="370840">
                <a:tc>
                  <a:txBody>
                    <a:bodyPr/>
                    <a:lstStyle/>
                    <a:p>
                      <a:r>
                        <a:rPr lang="en-US" dirty="0" smtClean="0"/>
                        <a:t>Rep A: ‘I move to approve the minutes from the September 21</a:t>
                      </a:r>
                      <a:r>
                        <a:rPr lang="en-US" baseline="30000" dirty="0" smtClean="0"/>
                        <a:t>st</a:t>
                      </a:r>
                      <a:r>
                        <a:rPr lang="en-US" dirty="0" smtClean="0"/>
                        <a:t> Meeting’</a:t>
                      </a:r>
                    </a:p>
                  </a:txBody>
                  <a:tcPr/>
                </a:tc>
                <a:extLst>
                  <a:ext uri="{0D108BD9-81ED-4DB2-BD59-A6C34878D82A}">
                    <a16:rowId xmlns:a16="http://schemas.microsoft.com/office/drawing/2014/main" val="1839730125"/>
                  </a:ext>
                </a:extLst>
              </a:tr>
              <a:tr h="370840">
                <a:tc>
                  <a:txBody>
                    <a:bodyPr/>
                    <a:lstStyle/>
                    <a:p>
                      <a:r>
                        <a:rPr lang="en-US" dirty="0" smtClean="0"/>
                        <a:t>Rep B: ‘Second!’</a:t>
                      </a:r>
                    </a:p>
                  </a:txBody>
                  <a:tcPr/>
                </a:tc>
                <a:extLst>
                  <a:ext uri="{0D108BD9-81ED-4DB2-BD59-A6C34878D82A}">
                    <a16:rowId xmlns:a16="http://schemas.microsoft.com/office/drawing/2014/main" val="2999948151"/>
                  </a:ext>
                </a:extLst>
              </a:tr>
              <a:tr h="370840">
                <a:tc>
                  <a:txBody>
                    <a:bodyPr/>
                    <a:lstStyle/>
                    <a:p>
                      <a:r>
                        <a:rPr lang="en-US" dirty="0" smtClean="0"/>
                        <a:t>Pres: ‘It is moved and seconded</a:t>
                      </a:r>
                      <a:r>
                        <a:rPr lang="en-US" baseline="0" dirty="0" smtClean="0"/>
                        <a:t> to approve the minutes from the September 21</a:t>
                      </a:r>
                      <a:r>
                        <a:rPr lang="en-US" baseline="30000" dirty="0" smtClean="0"/>
                        <a:t>st</a:t>
                      </a:r>
                      <a:r>
                        <a:rPr lang="en-US" baseline="0" dirty="0" smtClean="0"/>
                        <a:t>  meeting’</a:t>
                      </a:r>
                      <a:endParaRPr lang="en-US" dirty="0" smtClean="0"/>
                    </a:p>
                  </a:txBody>
                  <a:tcPr/>
                </a:tc>
                <a:extLst>
                  <a:ext uri="{0D108BD9-81ED-4DB2-BD59-A6C34878D82A}">
                    <a16:rowId xmlns:a16="http://schemas.microsoft.com/office/drawing/2014/main" val="1333104494"/>
                  </a:ext>
                </a:extLst>
              </a:tr>
            </a:tbl>
          </a:graphicData>
        </a:graphic>
      </p:graphicFrame>
    </p:spTree>
    <p:extLst>
      <p:ext uri="{BB962C8B-B14F-4D97-AF65-F5344CB8AC3E}">
        <p14:creationId xmlns:p14="http://schemas.microsoft.com/office/powerpoint/2010/main" val="2474033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Debate</a:t>
            </a:r>
            <a:endParaRPr lang="en-US" dirty="0"/>
          </a:p>
        </p:txBody>
      </p:sp>
      <p:sp>
        <p:nvSpPr>
          <p:cNvPr id="3" name="Content Placeholder 2"/>
          <p:cNvSpPr>
            <a:spLocks noGrp="1"/>
          </p:cNvSpPr>
          <p:nvPr>
            <p:ph idx="1"/>
          </p:nvPr>
        </p:nvSpPr>
        <p:spPr/>
        <p:txBody>
          <a:bodyPr/>
          <a:lstStyle/>
          <a:p>
            <a:r>
              <a:rPr lang="en-US" dirty="0" smtClean="0"/>
              <a:t>After a main motion is moved and seconded, the Speaker opens the floor for debate</a:t>
            </a:r>
          </a:p>
          <a:p>
            <a:pPr lvl="1"/>
            <a:r>
              <a:rPr lang="en-US" dirty="0" smtClean="0"/>
              <a:t>To speak during debate, Reps must be recognized by the President</a:t>
            </a:r>
          </a:p>
          <a:p>
            <a:pPr lvl="1"/>
            <a:r>
              <a:rPr lang="en-US" dirty="0" smtClean="0"/>
              <a:t>Sometimes debates may be heated, please wait to be recognized so that all opinions can be heard. If necessary, time limits will be enforced</a:t>
            </a:r>
          </a:p>
          <a:p>
            <a:pPr lvl="1"/>
            <a:endParaRPr lang="en-US" dirty="0"/>
          </a:p>
        </p:txBody>
      </p:sp>
    </p:spTree>
    <p:extLst>
      <p:ext uri="{BB962C8B-B14F-4D97-AF65-F5344CB8AC3E}">
        <p14:creationId xmlns:p14="http://schemas.microsoft.com/office/powerpoint/2010/main" val="3754847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Voting</a:t>
            </a:r>
            <a:endParaRPr lang="en-US" dirty="0"/>
          </a:p>
        </p:txBody>
      </p:sp>
      <p:sp>
        <p:nvSpPr>
          <p:cNvPr id="3" name="Content Placeholder 2"/>
          <p:cNvSpPr>
            <a:spLocks noGrp="1"/>
          </p:cNvSpPr>
          <p:nvPr>
            <p:ph idx="1"/>
          </p:nvPr>
        </p:nvSpPr>
        <p:spPr/>
        <p:txBody>
          <a:bodyPr>
            <a:normAutofit lnSpcReduction="10000"/>
          </a:bodyPr>
          <a:lstStyle/>
          <a:p>
            <a:r>
              <a:rPr lang="en-US" dirty="0" smtClean="0"/>
              <a:t>After debate has ceased, we vote on the motion. To support a motion, say ‘Aye’. To deny a motion, say ‘Nay’. To choose not to vote, say ‘Abstain’.</a:t>
            </a:r>
          </a:p>
          <a:p>
            <a:pPr lvl="1"/>
            <a:r>
              <a:rPr lang="en-US" dirty="0" smtClean="0"/>
              <a:t>Example: </a:t>
            </a:r>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r>
              <a:rPr lang="en-US" dirty="0" smtClean="0"/>
              <a:t>Absentee Voting is not permitted</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226359169"/>
              </p:ext>
            </p:extLst>
          </p:nvPr>
        </p:nvGraphicFramePr>
        <p:xfrm>
          <a:off x="2825630" y="2882228"/>
          <a:ext cx="8128000" cy="2392680"/>
        </p:xfrm>
        <a:graphic>
          <a:graphicData uri="http://schemas.openxmlformats.org/drawingml/2006/table">
            <a:tbl>
              <a:tblPr bandRow="1">
                <a:tableStyleId>{5C22544A-7EE6-4342-B048-85BDC9FD1C3A}</a:tableStyleId>
              </a:tblPr>
              <a:tblGrid>
                <a:gridCol w="8128000">
                  <a:extLst>
                    <a:ext uri="{9D8B030D-6E8A-4147-A177-3AD203B41FA5}">
                      <a16:colId xmlns:a16="http://schemas.microsoft.com/office/drawing/2014/main" val="3484181508"/>
                    </a:ext>
                  </a:extLst>
                </a:gridCol>
              </a:tblGrid>
              <a:tr h="370840">
                <a:tc>
                  <a:txBody>
                    <a:bodyPr/>
                    <a:lstStyle/>
                    <a:p>
                      <a:r>
                        <a:rPr lang="en-US" dirty="0" smtClean="0"/>
                        <a:t>Pres: ‘Seeing no further debate,</a:t>
                      </a:r>
                      <a:r>
                        <a:rPr lang="en-US" baseline="0" dirty="0" smtClean="0"/>
                        <a:t> the question is on the approval of the minutes for the September 21</a:t>
                      </a:r>
                      <a:r>
                        <a:rPr lang="en-US" baseline="30000" dirty="0" smtClean="0"/>
                        <a:t>st</a:t>
                      </a:r>
                      <a:r>
                        <a:rPr lang="en-US" baseline="0" dirty="0" smtClean="0"/>
                        <a:t> meeting. All those in favor, say “Aye”.’</a:t>
                      </a:r>
                    </a:p>
                  </a:txBody>
                  <a:tcPr/>
                </a:tc>
                <a:extLst>
                  <a:ext uri="{0D108BD9-81ED-4DB2-BD59-A6C34878D82A}">
                    <a16:rowId xmlns:a16="http://schemas.microsoft.com/office/drawing/2014/main" val="1907280932"/>
                  </a:ext>
                </a:extLst>
              </a:tr>
              <a:tr h="370840">
                <a:tc>
                  <a:txBody>
                    <a:bodyPr/>
                    <a:lstStyle/>
                    <a:p>
                      <a:r>
                        <a:rPr lang="en-US" dirty="0" smtClean="0"/>
                        <a:t>Reps: ‘Aye’</a:t>
                      </a:r>
                      <a:endParaRPr lang="en-US" dirty="0"/>
                    </a:p>
                  </a:txBody>
                  <a:tcPr/>
                </a:tc>
                <a:extLst>
                  <a:ext uri="{0D108BD9-81ED-4DB2-BD59-A6C34878D82A}">
                    <a16:rowId xmlns:a16="http://schemas.microsoft.com/office/drawing/2014/main" val="3638448014"/>
                  </a:ext>
                </a:extLst>
              </a:tr>
              <a:tr h="370840">
                <a:tc>
                  <a:txBody>
                    <a:bodyPr/>
                    <a:lstStyle/>
                    <a:p>
                      <a:r>
                        <a:rPr lang="en-US" dirty="0" smtClean="0"/>
                        <a:t>Pres: ‘All</a:t>
                      </a:r>
                      <a:r>
                        <a:rPr lang="en-US" baseline="0" dirty="0" smtClean="0"/>
                        <a:t> those opposed, say “Nay”’.</a:t>
                      </a:r>
                      <a:endParaRPr lang="en-US" dirty="0"/>
                    </a:p>
                  </a:txBody>
                  <a:tcPr/>
                </a:tc>
                <a:extLst>
                  <a:ext uri="{0D108BD9-81ED-4DB2-BD59-A6C34878D82A}">
                    <a16:rowId xmlns:a16="http://schemas.microsoft.com/office/drawing/2014/main" val="4139640610"/>
                  </a:ext>
                </a:extLst>
              </a:tr>
              <a:tr h="370840">
                <a:tc>
                  <a:txBody>
                    <a:bodyPr/>
                    <a:lstStyle/>
                    <a:p>
                      <a:r>
                        <a:rPr lang="en-US" dirty="0" smtClean="0"/>
                        <a:t>Reps:</a:t>
                      </a:r>
                      <a:r>
                        <a:rPr lang="en-US" baseline="0" dirty="0" smtClean="0"/>
                        <a:t> ‘Nay’</a:t>
                      </a:r>
                      <a:endParaRPr lang="en-US" dirty="0"/>
                    </a:p>
                  </a:txBody>
                  <a:tcPr/>
                </a:tc>
                <a:extLst>
                  <a:ext uri="{0D108BD9-81ED-4DB2-BD59-A6C34878D82A}">
                    <a16:rowId xmlns:a16="http://schemas.microsoft.com/office/drawing/2014/main" val="4047384691"/>
                  </a:ext>
                </a:extLst>
              </a:tr>
              <a:tr h="370840">
                <a:tc>
                  <a:txBody>
                    <a:bodyPr/>
                    <a:lstStyle/>
                    <a:p>
                      <a:r>
                        <a:rPr lang="en-US" dirty="0" smtClean="0"/>
                        <a:t>Pres:</a:t>
                      </a:r>
                      <a:r>
                        <a:rPr lang="en-US" baseline="0" dirty="0" smtClean="0"/>
                        <a:t> ‘The Ayes have it and the motion is passed’ </a:t>
                      </a:r>
                      <a:r>
                        <a:rPr lang="en-US" b="1" baseline="0" dirty="0" smtClean="0"/>
                        <a:t>OR</a:t>
                      </a:r>
                      <a:r>
                        <a:rPr lang="en-US" baseline="0" dirty="0" smtClean="0"/>
                        <a:t> ‘The Nays have it and the motion is lost’</a:t>
                      </a:r>
                      <a:endParaRPr lang="en-US" dirty="0"/>
                    </a:p>
                  </a:txBody>
                  <a:tcPr/>
                </a:tc>
                <a:extLst>
                  <a:ext uri="{0D108BD9-81ED-4DB2-BD59-A6C34878D82A}">
                    <a16:rowId xmlns:a16="http://schemas.microsoft.com/office/drawing/2014/main" val="1567155538"/>
                  </a:ext>
                </a:extLst>
              </a:tr>
            </a:tbl>
          </a:graphicData>
        </a:graphic>
      </p:graphicFrame>
    </p:spTree>
    <p:extLst>
      <p:ext uri="{BB962C8B-B14F-4D97-AF65-F5344CB8AC3E}">
        <p14:creationId xmlns:p14="http://schemas.microsoft.com/office/powerpoint/2010/main" val="2253556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Voting</a:t>
            </a:r>
            <a:endParaRPr lang="en-US" dirty="0"/>
          </a:p>
        </p:txBody>
      </p:sp>
      <p:sp>
        <p:nvSpPr>
          <p:cNvPr id="3" name="Content Placeholder 2"/>
          <p:cNvSpPr>
            <a:spLocks noGrp="1"/>
          </p:cNvSpPr>
          <p:nvPr>
            <p:ph idx="1"/>
          </p:nvPr>
        </p:nvSpPr>
        <p:spPr/>
        <p:txBody>
          <a:bodyPr>
            <a:normAutofit/>
          </a:bodyPr>
          <a:lstStyle/>
          <a:p>
            <a:r>
              <a:rPr lang="en-US" dirty="0" smtClean="0"/>
              <a:t>Majority</a:t>
            </a:r>
          </a:p>
          <a:p>
            <a:r>
              <a:rPr lang="en-US" dirty="0" smtClean="0"/>
              <a:t>Methods of Voting</a:t>
            </a:r>
          </a:p>
          <a:p>
            <a:pPr lvl="1"/>
            <a:r>
              <a:rPr lang="en-US" b="1" dirty="0" smtClean="0"/>
              <a:t>Voice Vote</a:t>
            </a:r>
          </a:p>
          <a:p>
            <a:pPr lvl="1"/>
            <a:r>
              <a:rPr lang="en-US" dirty="0" smtClean="0"/>
              <a:t>Standing Vote</a:t>
            </a:r>
          </a:p>
          <a:p>
            <a:pPr lvl="1"/>
            <a:r>
              <a:rPr lang="en-US" b="1" dirty="0" smtClean="0"/>
              <a:t>Show of Hands</a:t>
            </a:r>
          </a:p>
          <a:p>
            <a:pPr lvl="1"/>
            <a:r>
              <a:rPr lang="en-US" dirty="0" smtClean="0"/>
              <a:t>Counted Vote</a:t>
            </a:r>
          </a:p>
          <a:p>
            <a:pPr lvl="1"/>
            <a:r>
              <a:rPr lang="en-US" dirty="0" smtClean="0"/>
              <a:t>Ballot Vote</a:t>
            </a:r>
          </a:p>
          <a:p>
            <a:pPr lvl="1"/>
            <a:r>
              <a:rPr lang="en-US" dirty="0" smtClean="0"/>
              <a:t>Roll Call (not on appointments or elections)</a:t>
            </a:r>
            <a:endParaRPr lang="en-US" dirty="0"/>
          </a:p>
        </p:txBody>
      </p:sp>
    </p:spTree>
    <p:extLst>
      <p:ext uri="{BB962C8B-B14F-4D97-AF65-F5344CB8AC3E}">
        <p14:creationId xmlns:p14="http://schemas.microsoft.com/office/powerpoint/2010/main" val="227344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iterate type="lt">
                                    <p:tmPct val="10000"/>
                                  </p:iterate>
                                  <p:childTnLst>
                                    <p:animClr clrSpc="rgb" dir="cw">
                                      <p:cBhvr override="childStyle">
                                        <p:cTn id="6" dur="250" autoRev="1" fill="remove"/>
                                        <p:tgtEl>
                                          <p:spTgt spid="3">
                                            <p:txEl>
                                              <p:pRg st="0" end="0"/>
                                            </p:txEl>
                                          </p:spTgt>
                                        </p:tgtEl>
                                        <p:attrNameLst>
                                          <p:attrName>style.color</p:attrName>
                                        </p:attrNameLst>
                                      </p:cBhvr>
                                      <p:to>
                                        <a:srgbClr val="FF0000"/>
                                      </p:to>
                                    </p:animClr>
                                    <p:animClr clrSpc="rgb" dir="cw">
                                      <p:cBhvr>
                                        <p:cTn id="7" dur="250" autoRev="1" fill="remove"/>
                                        <p:tgtEl>
                                          <p:spTgt spid="3">
                                            <p:txEl>
                                              <p:pRg st="0" end="0"/>
                                            </p:txEl>
                                          </p:spTgt>
                                        </p:tgtEl>
                                        <p:attrNameLst>
                                          <p:attrName>fillcolor</p:attrName>
                                        </p:attrNameLst>
                                      </p:cBhvr>
                                      <p:to>
                                        <a:srgbClr val="FF0000"/>
                                      </p:to>
                                    </p:animClr>
                                    <p:set>
                                      <p:cBhvr>
                                        <p:cTn id="8" dur="250" autoRev="1" fill="remove"/>
                                        <p:tgtEl>
                                          <p:spTgt spid="3">
                                            <p:txEl>
                                              <p:pRg st="0" end="0"/>
                                            </p:txEl>
                                          </p:spTgt>
                                        </p:tgtEl>
                                        <p:attrNameLst>
                                          <p:attrName>fill.type</p:attrName>
                                        </p:attrNameLst>
                                      </p:cBhvr>
                                      <p:to>
                                        <p:strVal val="solid"/>
                                      </p:to>
                                    </p:set>
                                    <p:set>
                                      <p:cBhvr>
                                        <p:cTn id="9" dur="250" autoRev="1" fill="remove"/>
                                        <p:tgtEl>
                                          <p:spTgt spid="3">
                                            <p:txEl>
                                              <p:pRg st="0" end="0"/>
                                            </p:txEl>
                                          </p:spTgt>
                                        </p:tgtEl>
                                        <p:attrNameLst>
                                          <p:attrName>fill.on</p:attrName>
                                        </p:attrNameLst>
                                      </p:cBhvr>
                                      <p:to>
                                        <p:strVal val="true"/>
                                      </p:to>
                                    </p:set>
                                  </p:childTnLst>
                                </p:cTn>
                              </p:par>
                              <p:par>
                                <p:cTn id="10" presetID="27" presetClass="emph" presetSubtype="0" fill="remove" nodeType="withEffect">
                                  <p:stCondLst>
                                    <p:cond delay="0"/>
                                  </p:stCondLst>
                                  <p:iterate type="lt">
                                    <p:tmPct val="10000"/>
                                  </p:iterate>
                                  <p:childTnLst>
                                    <p:animClr clrSpc="rgb" dir="cw">
                                      <p:cBhvr override="childStyle">
                                        <p:cTn id="11" dur="250" autoRev="1" fill="remove"/>
                                        <p:tgtEl>
                                          <p:spTgt spid="3">
                                            <p:txEl>
                                              <p:pRg st="2" end="2"/>
                                            </p:txEl>
                                          </p:spTgt>
                                        </p:tgtEl>
                                        <p:attrNameLst>
                                          <p:attrName>style.color</p:attrName>
                                        </p:attrNameLst>
                                      </p:cBhvr>
                                      <p:to>
                                        <a:srgbClr val="FF0000"/>
                                      </p:to>
                                    </p:animClr>
                                    <p:animClr clrSpc="rgb" dir="cw">
                                      <p:cBhvr>
                                        <p:cTn id="12" dur="250" autoRev="1" fill="remove"/>
                                        <p:tgtEl>
                                          <p:spTgt spid="3">
                                            <p:txEl>
                                              <p:pRg st="2" end="2"/>
                                            </p:txEl>
                                          </p:spTgt>
                                        </p:tgtEl>
                                        <p:attrNameLst>
                                          <p:attrName>fillcolor</p:attrName>
                                        </p:attrNameLst>
                                      </p:cBhvr>
                                      <p:to>
                                        <a:srgbClr val="FF0000"/>
                                      </p:to>
                                    </p:animClr>
                                    <p:set>
                                      <p:cBhvr>
                                        <p:cTn id="13" dur="250" autoRev="1" fill="remove"/>
                                        <p:tgtEl>
                                          <p:spTgt spid="3">
                                            <p:txEl>
                                              <p:pRg st="2" end="2"/>
                                            </p:txEl>
                                          </p:spTgt>
                                        </p:tgtEl>
                                        <p:attrNameLst>
                                          <p:attrName>fill.type</p:attrName>
                                        </p:attrNameLst>
                                      </p:cBhvr>
                                      <p:to>
                                        <p:strVal val="solid"/>
                                      </p:to>
                                    </p:set>
                                    <p:set>
                                      <p:cBhvr>
                                        <p:cTn id="14" dur="250" autoRev="1" fill="remove"/>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Motions</a:t>
            </a:r>
            <a:endParaRPr lang="en-US" dirty="0"/>
          </a:p>
        </p:txBody>
      </p:sp>
      <p:sp>
        <p:nvSpPr>
          <p:cNvPr id="3" name="Content Placeholder 2"/>
          <p:cNvSpPr>
            <a:spLocks noGrp="1"/>
          </p:cNvSpPr>
          <p:nvPr>
            <p:ph idx="1"/>
          </p:nvPr>
        </p:nvSpPr>
        <p:spPr/>
        <p:txBody>
          <a:bodyPr/>
          <a:lstStyle/>
          <a:p>
            <a:r>
              <a:rPr lang="en-US" dirty="0" smtClean="0"/>
              <a:t>Main</a:t>
            </a:r>
          </a:p>
          <a:p>
            <a:r>
              <a:rPr lang="en-US" dirty="0" smtClean="0"/>
              <a:t>Privileged</a:t>
            </a:r>
          </a:p>
          <a:p>
            <a:pPr lvl="1"/>
            <a:r>
              <a:rPr lang="en-US" dirty="0" smtClean="0"/>
              <a:t>Deal with matters of immediate importance which override the consideration of anything else</a:t>
            </a:r>
          </a:p>
          <a:p>
            <a:r>
              <a:rPr lang="en-US" dirty="0" smtClean="0"/>
              <a:t>Subsidiary</a:t>
            </a:r>
          </a:p>
          <a:p>
            <a:pPr lvl="1"/>
            <a:r>
              <a:rPr lang="en-US" dirty="0" smtClean="0"/>
              <a:t>Assist Senate in addressing the main motion</a:t>
            </a:r>
          </a:p>
          <a:p>
            <a:r>
              <a:rPr lang="en-US" dirty="0" smtClean="0"/>
              <a:t>Incidental</a:t>
            </a:r>
          </a:p>
          <a:p>
            <a:pPr lvl="1"/>
            <a:r>
              <a:rPr lang="en-US" dirty="0" smtClean="0"/>
              <a:t>Relate to pending business or business at hand</a:t>
            </a:r>
            <a:endParaRPr lang="en-US" dirty="0"/>
          </a:p>
        </p:txBody>
      </p:sp>
    </p:spTree>
    <p:extLst>
      <p:ext uri="{BB962C8B-B14F-4D97-AF65-F5344CB8AC3E}">
        <p14:creationId xmlns:p14="http://schemas.microsoft.com/office/powerpoint/2010/main" val="3842603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hape 49"/>
          <p:cNvSpPr>
            <a:spLocks noGrp="1"/>
          </p:cNvSpPr>
          <p:nvPr>
            <p:ph type="title"/>
          </p:nvPr>
        </p:nvSpPr>
        <p:spPr>
          <a:prstGeom prst="rect">
            <a:avLst/>
          </a:prstGeom>
        </p:spPr>
        <p:txBody>
          <a:bodyPr>
            <a:normAutofit/>
          </a:bodyPr>
          <a:lstStyle>
            <a:lvl1pPr>
              <a:defRPr>
                <a:latin typeface="Times New Roman"/>
                <a:ea typeface="Times New Roman"/>
                <a:cs typeface="Times New Roman"/>
                <a:sym typeface="Times New Roman"/>
              </a:defRPr>
            </a:lvl1pPr>
          </a:lstStyle>
          <a:p>
            <a:pPr lvl="0">
              <a:defRPr sz="1800"/>
            </a:pPr>
            <a:r>
              <a:rPr sz="4500" dirty="0">
                <a:latin typeface="+mj-lt"/>
              </a:rPr>
              <a:t>Privileged Motions</a:t>
            </a:r>
          </a:p>
        </p:txBody>
      </p:sp>
      <p:sp>
        <p:nvSpPr>
          <p:cNvPr id="50" name="Shape 50"/>
          <p:cNvSpPr>
            <a:spLocks noGrp="1"/>
          </p:cNvSpPr>
          <p:nvPr>
            <p:ph type="body" idx="1"/>
          </p:nvPr>
        </p:nvSpPr>
        <p:spPr>
          <a:prstGeom prst="rect">
            <a:avLst/>
          </a:prstGeom>
        </p:spPr>
        <p:txBody>
          <a:bodyPr/>
          <a:lstStyle/>
          <a:p>
            <a:pPr lvl="0">
              <a:defRPr sz="1800"/>
            </a:pPr>
            <a:r>
              <a:rPr sz="2531" dirty="0">
                <a:ea typeface="Times New Roman"/>
                <a:cs typeface="Times New Roman"/>
                <a:sym typeface="Times New Roman"/>
              </a:rPr>
              <a:t>Fix Time at Which to Adjourn</a:t>
            </a:r>
          </a:p>
          <a:p>
            <a:pPr lvl="0">
              <a:defRPr sz="1800"/>
            </a:pPr>
            <a:r>
              <a:rPr sz="2531" dirty="0">
                <a:ea typeface="Times New Roman"/>
                <a:cs typeface="Times New Roman"/>
                <a:sym typeface="Times New Roman"/>
              </a:rPr>
              <a:t>Adjourn</a:t>
            </a:r>
          </a:p>
          <a:p>
            <a:pPr lvl="0">
              <a:defRPr sz="1800"/>
            </a:pPr>
            <a:r>
              <a:rPr sz="2531" dirty="0">
                <a:ea typeface="Times New Roman"/>
                <a:cs typeface="Times New Roman"/>
                <a:sym typeface="Times New Roman"/>
              </a:rPr>
              <a:t>Recess</a:t>
            </a:r>
          </a:p>
          <a:p>
            <a:pPr lvl="0">
              <a:defRPr sz="1800"/>
            </a:pPr>
            <a:r>
              <a:rPr sz="2531" dirty="0">
                <a:ea typeface="Times New Roman"/>
                <a:cs typeface="Times New Roman"/>
                <a:sym typeface="Times New Roman"/>
              </a:rPr>
              <a:t>Raise a Question of Privilege</a:t>
            </a:r>
          </a:p>
          <a:p>
            <a:pPr lvl="0">
              <a:defRPr sz="1800"/>
            </a:pPr>
            <a:r>
              <a:rPr sz="2531" dirty="0">
                <a:ea typeface="Times New Roman"/>
                <a:cs typeface="Times New Roman"/>
                <a:sym typeface="Times New Roman"/>
              </a:rPr>
              <a:t>Call for the Orders of the Day</a:t>
            </a:r>
          </a:p>
        </p:txBody>
      </p:sp>
      <p:sp>
        <p:nvSpPr>
          <p:cNvPr id="51" name="Shape 51"/>
          <p:cNvSpPr>
            <a:spLocks noGrp="1"/>
          </p:cNvSpPr>
          <p:nvPr>
            <p:ph type="sldNum" sz="quarter" idx="4294967295"/>
          </p:nvPr>
        </p:nvSpPr>
        <p:spPr>
          <a:xfrm>
            <a:off x="5987249" y="6541824"/>
            <a:ext cx="189154" cy="194797"/>
          </a:xfrm>
          <a:prstGeom prst="rect">
            <a:avLst/>
          </a:prstGeom>
          <a:ln w="12700">
            <a:miter lim="400000"/>
          </a:ln>
          <a:extLst>
            <a:ext uri="{C572A759-6A51-4108-AA02-DFA0A04FC94B}">
              <ma14:wrappingTextBoxFlag xmlns="" xmlns:ma14="http://schemas.microsoft.com/office/mac/drawingml/2011/main" val="1"/>
            </a:ext>
          </a:extLst>
        </p:spPr>
        <p:txBody>
          <a:bodyPr vert="horz" wrap="none" lIns="0" tIns="0" rIns="0" bIns="0" rtlCol="0" anchor="ctr">
            <a:spAutoFit/>
          </a:bodyPr>
          <a:lstStyle>
            <a:lvl1pPr>
              <a:defRPr sz="1266"/>
            </a:lvl1pPr>
          </a:lstStyle>
          <a:p>
            <a:pPr lvl="0"/>
            <a:fld id="{86CB4B4D-7CA3-9044-876B-883B54F8677D}" type="slidenum">
              <a:t>18</a:t>
            </a:fld>
            <a:endParaRPr/>
          </a:p>
        </p:txBody>
      </p:sp>
    </p:spTree>
    <p:extLst>
      <p:ext uri="{BB962C8B-B14F-4D97-AF65-F5344CB8AC3E}">
        <p14:creationId xmlns:p14="http://schemas.microsoft.com/office/powerpoint/2010/main" val="1375970993"/>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hape 53"/>
          <p:cNvSpPr>
            <a:spLocks noGrp="1"/>
          </p:cNvSpPr>
          <p:nvPr>
            <p:ph type="title"/>
          </p:nvPr>
        </p:nvSpPr>
        <p:spPr>
          <a:prstGeom prst="rect">
            <a:avLst/>
          </a:prstGeom>
        </p:spPr>
        <p:txBody>
          <a:bodyPr/>
          <a:lstStyle>
            <a:lvl1pPr>
              <a:defRPr>
                <a:latin typeface="Times New Roman"/>
                <a:ea typeface="Times New Roman"/>
                <a:cs typeface="Times New Roman"/>
                <a:sym typeface="Times New Roman"/>
              </a:defRPr>
            </a:lvl1pPr>
          </a:lstStyle>
          <a:p>
            <a:pPr lvl="0">
              <a:defRPr sz="1800"/>
            </a:pPr>
            <a:r>
              <a:rPr sz="4500" dirty="0">
                <a:latin typeface="+mj-lt"/>
              </a:rPr>
              <a:t>Subsidiary</a:t>
            </a:r>
            <a:r>
              <a:rPr sz="5625" dirty="0">
                <a:latin typeface="+mj-lt"/>
              </a:rPr>
              <a:t> </a:t>
            </a:r>
            <a:r>
              <a:rPr sz="4500" dirty="0">
                <a:latin typeface="+mj-lt"/>
              </a:rPr>
              <a:t>Motions</a:t>
            </a:r>
          </a:p>
        </p:txBody>
      </p:sp>
      <p:sp>
        <p:nvSpPr>
          <p:cNvPr id="54" name="Shape 54"/>
          <p:cNvSpPr>
            <a:spLocks noGrp="1"/>
          </p:cNvSpPr>
          <p:nvPr>
            <p:ph type="body" idx="1"/>
          </p:nvPr>
        </p:nvSpPr>
        <p:spPr>
          <a:xfrm>
            <a:off x="1020535" y="1690687"/>
            <a:ext cx="7804547" cy="4485825"/>
          </a:xfrm>
          <a:prstGeom prst="rect">
            <a:avLst/>
          </a:prstGeom>
        </p:spPr>
        <p:txBody>
          <a:bodyPr numCol="2" spcCol="554990"/>
          <a:lstStyle/>
          <a:p>
            <a:pPr lvl="0">
              <a:defRPr sz="1800"/>
            </a:pPr>
            <a:r>
              <a:rPr sz="2531" dirty="0">
                <a:ea typeface="Times New Roman"/>
                <a:cs typeface="Times New Roman"/>
                <a:sym typeface="Times New Roman"/>
              </a:rPr>
              <a:t>Lay on the Table</a:t>
            </a:r>
          </a:p>
          <a:p>
            <a:pPr lvl="0">
              <a:defRPr sz="1800"/>
            </a:pPr>
            <a:r>
              <a:rPr sz="2531" dirty="0">
                <a:ea typeface="Times New Roman"/>
                <a:cs typeface="Times New Roman"/>
                <a:sym typeface="Times New Roman"/>
              </a:rPr>
              <a:t>Previous Question</a:t>
            </a:r>
          </a:p>
          <a:p>
            <a:pPr lvl="0">
              <a:defRPr sz="1800"/>
            </a:pPr>
            <a:r>
              <a:rPr sz="2531" dirty="0">
                <a:ea typeface="Times New Roman"/>
                <a:cs typeface="Times New Roman"/>
                <a:sym typeface="Times New Roman"/>
              </a:rPr>
              <a:t>Limit or Extend Limits of Debate</a:t>
            </a:r>
          </a:p>
          <a:p>
            <a:pPr lvl="0">
              <a:defRPr sz="1800"/>
            </a:pPr>
            <a:r>
              <a:rPr sz="2531" dirty="0">
                <a:ea typeface="Times New Roman"/>
                <a:cs typeface="Times New Roman"/>
                <a:sym typeface="Times New Roman"/>
              </a:rPr>
              <a:t>Postpone Definitely</a:t>
            </a:r>
          </a:p>
          <a:p>
            <a:pPr lvl="0">
              <a:defRPr sz="1800"/>
            </a:pPr>
            <a:r>
              <a:rPr sz="2531" dirty="0">
                <a:ea typeface="Times New Roman"/>
                <a:cs typeface="Times New Roman"/>
                <a:sym typeface="Times New Roman"/>
              </a:rPr>
              <a:t>Commit (or Refer)</a:t>
            </a:r>
          </a:p>
          <a:p>
            <a:pPr lvl="0">
              <a:defRPr sz="1800"/>
            </a:pPr>
            <a:r>
              <a:rPr sz="2531" dirty="0">
                <a:ea typeface="Times New Roman"/>
                <a:cs typeface="Times New Roman"/>
                <a:sym typeface="Times New Roman"/>
              </a:rPr>
              <a:t>Amend</a:t>
            </a:r>
          </a:p>
          <a:p>
            <a:pPr lvl="0">
              <a:defRPr sz="1800"/>
            </a:pPr>
            <a:r>
              <a:rPr sz="2531" dirty="0">
                <a:ea typeface="Times New Roman"/>
                <a:cs typeface="Times New Roman"/>
                <a:sym typeface="Times New Roman"/>
              </a:rPr>
              <a:t>Postpone Indefinitely</a:t>
            </a:r>
          </a:p>
        </p:txBody>
      </p:sp>
      <p:sp>
        <p:nvSpPr>
          <p:cNvPr id="55" name="Shape 55"/>
          <p:cNvSpPr>
            <a:spLocks noGrp="1"/>
          </p:cNvSpPr>
          <p:nvPr>
            <p:ph type="sldNum" sz="quarter" idx="4294967295"/>
          </p:nvPr>
        </p:nvSpPr>
        <p:spPr>
          <a:xfrm>
            <a:off x="5987249" y="6541824"/>
            <a:ext cx="189154" cy="194797"/>
          </a:xfrm>
          <a:prstGeom prst="rect">
            <a:avLst/>
          </a:prstGeom>
          <a:ln w="12700">
            <a:miter lim="400000"/>
          </a:ln>
          <a:extLst>
            <a:ext uri="{C572A759-6A51-4108-AA02-DFA0A04FC94B}">
              <ma14:wrappingTextBoxFlag xmlns="" xmlns:ma14="http://schemas.microsoft.com/office/mac/drawingml/2011/main" val="1"/>
            </a:ext>
          </a:extLst>
        </p:spPr>
        <p:txBody>
          <a:bodyPr vert="horz" wrap="none" lIns="0" tIns="0" rIns="0" bIns="0" rtlCol="0" anchor="ctr">
            <a:spAutoFit/>
          </a:bodyPr>
          <a:lstStyle>
            <a:lvl1pPr>
              <a:defRPr sz="1266"/>
            </a:lvl1pPr>
          </a:lstStyle>
          <a:p>
            <a:pPr lvl="0"/>
            <a:fld id="{86CB4B4D-7CA3-9044-876B-883B54F8677D}" type="slidenum">
              <a:t>19</a:t>
            </a:fld>
            <a:endParaRPr/>
          </a:p>
        </p:txBody>
      </p:sp>
    </p:spTree>
    <p:extLst>
      <p:ext uri="{BB962C8B-B14F-4D97-AF65-F5344CB8AC3E}">
        <p14:creationId xmlns:p14="http://schemas.microsoft.com/office/powerpoint/2010/main" val="100681822"/>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it means to be a GSC representative</a:t>
            </a:r>
            <a:endParaRPr lang="en-US" dirty="0"/>
          </a:p>
        </p:txBody>
      </p:sp>
      <p:sp>
        <p:nvSpPr>
          <p:cNvPr id="3" name="Subtitle 2"/>
          <p:cNvSpPr>
            <a:spLocks noGrp="1"/>
          </p:cNvSpPr>
          <p:nvPr>
            <p:ph type="subTitle" idx="1"/>
          </p:nvPr>
        </p:nvSpPr>
        <p:spPr/>
        <p:txBody>
          <a:bodyPr/>
          <a:lstStyle/>
          <a:p>
            <a:r>
              <a:rPr lang="en-US" dirty="0" smtClean="0"/>
              <a:t>GSC Summit</a:t>
            </a:r>
          </a:p>
          <a:p>
            <a:r>
              <a:rPr lang="en-US" dirty="0" smtClean="0"/>
              <a:t>September 8</a:t>
            </a:r>
            <a:r>
              <a:rPr lang="en-US" baseline="30000" dirty="0" smtClean="0"/>
              <a:t>th</a:t>
            </a:r>
            <a:r>
              <a:rPr lang="en-US" dirty="0" smtClean="0"/>
              <a:t>, 2017</a:t>
            </a:r>
          </a:p>
          <a:p>
            <a:r>
              <a:rPr lang="en-US" dirty="0" smtClean="0"/>
              <a:t>Lily Assgari</a:t>
            </a:r>
          </a:p>
        </p:txBody>
      </p:sp>
    </p:spTree>
    <p:extLst>
      <p:ext uri="{BB962C8B-B14F-4D97-AF65-F5344CB8AC3E}">
        <p14:creationId xmlns:p14="http://schemas.microsoft.com/office/powerpoint/2010/main" val="8581029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hape 57"/>
          <p:cNvSpPr>
            <a:spLocks noGrp="1"/>
          </p:cNvSpPr>
          <p:nvPr>
            <p:ph type="title"/>
          </p:nvPr>
        </p:nvSpPr>
        <p:spPr>
          <a:prstGeom prst="rect">
            <a:avLst/>
          </a:prstGeom>
        </p:spPr>
        <p:txBody>
          <a:bodyPr/>
          <a:lstStyle>
            <a:lvl1pPr>
              <a:defRPr>
                <a:latin typeface="Times New Roman"/>
                <a:ea typeface="Times New Roman"/>
                <a:cs typeface="Times New Roman"/>
                <a:sym typeface="Times New Roman"/>
              </a:defRPr>
            </a:lvl1pPr>
          </a:lstStyle>
          <a:p>
            <a:pPr lvl="0">
              <a:defRPr sz="1800"/>
            </a:pPr>
            <a:r>
              <a:rPr sz="4500" dirty="0">
                <a:latin typeface="+mj-lt"/>
              </a:rPr>
              <a:t>Incidental</a:t>
            </a:r>
            <a:r>
              <a:rPr sz="5625" dirty="0">
                <a:latin typeface="+mj-lt"/>
              </a:rPr>
              <a:t> </a:t>
            </a:r>
            <a:r>
              <a:rPr sz="4500" dirty="0">
                <a:latin typeface="+mj-lt"/>
              </a:rPr>
              <a:t>Motions</a:t>
            </a:r>
          </a:p>
        </p:txBody>
      </p:sp>
      <p:sp>
        <p:nvSpPr>
          <p:cNvPr id="58" name="Shape 58"/>
          <p:cNvSpPr>
            <a:spLocks noGrp="1"/>
          </p:cNvSpPr>
          <p:nvPr>
            <p:ph type="body" idx="1"/>
          </p:nvPr>
        </p:nvSpPr>
        <p:spPr>
          <a:prstGeom prst="rect">
            <a:avLst/>
          </a:prstGeom>
        </p:spPr>
        <p:txBody>
          <a:bodyPr/>
          <a:lstStyle/>
          <a:p>
            <a:pPr lvl="0">
              <a:defRPr sz="1800"/>
            </a:pPr>
            <a:r>
              <a:rPr sz="2531" dirty="0">
                <a:ea typeface="Times New Roman"/>
                <a:cs typeface="Times New Roman"/>
                <a:sym typeface="Times New Roman"/>
              </a:rPr>
              <a:t>Division of a Question</a:t>
            </a:r>
          </a:p>
          <a:p>
            <a:pPr lvl="0">
              <a:defRPr sz="1800"/>
            </a:pPr>
            <a:r>
              <a:rPr sz="2531" dirty="0">
                <a:ea typeface="Times New Roman"/>
                <a:cs typeface="Times New Roman"/>
                <a:sym typeface="Times New Roman"/>
              </a:rPr>
              <a:t>Division of the Assembly</a:t>
            </a:r>
          </a:p>
          <a:p>
            <a:pPr lvl="0">
              <a:defRPr sz="1800"/>
            </a:pPr>
            <a:r>
              <a:rPr sz="2531" dirty="0">
                <a:ea typeface="Times New Roman"/>
                <a:cs typeface="Times New Roman"/>
                <a:sym typeface="Times New Roman"/>
              </a:rPr>
              <a:t>Objection to the Consideration of the Question</a:t>
            </a:r>
          </a:p>
          <a:p>
            <a:pPr lvl="0">
              <a:defRPr sz="1800"/>
            </a:pPr>
            <a:r>
              <a:rPr sz="2531" dirty="0">
                <a:ea typeface="Times New Roman"/>
                <a:cs typeface="Times New Roman"/>
                <a:sym typeface="Times New Roman"/>
              </a:rPr>
              <a:t>Parliamentary Inquiry</a:t>
            </a:r>
          </a:p>
          <a:p>
            <a:pPr lvl="0">
              <a:defRPr sz="1800"/>
            </a:pPr>
            <a:r>
              <a:rPr sz="2531" dirty="0">
                <a:ea typeface="Times New Roman"/>
                <a:cs typeface="Times New Roman"/>
                <a:sym typeface="Times New Roman"/>
              </a:rPr>
              <a:t>Point of Order</a:t>
            </a:r>
          </a:p>
          <a:p>
            <a:pPr lvl="0">
              <a:defRPr sz="1800"/>
            </a:pPr>
            <a:r>
              <a:rPr sz="2531" dirty="0">
                <a:ea typeface="Times New Roman"/>
                <a:cs typeface="Times New Roman"/>
                <a:sym typeface="Times New Roman"/>
              </a:rPr>
              <a:t>Request for Information (Formerly, Point of Information</a:t>
            </a:r>
            <a:r>
              <a:rPr sz="2531" dirty="0" smtClean="0">
                <a:ea typeface="Times New Roman"/>
                <a:cs typeface="Times New Roman"/>
                <a:sym typeface="Times New Roman"/>
              </a:rPr>
              <a:t>)</a:t>
            </a:r>
            <a:endParaRPr lang="en-US" sz="2531" dirty="0" smtClean="0">
              <a:ea typeface="Times New Roman"/>
              <a:cs typeface="Times New Roman"/>
              <a:sym typeface="Times New Roman"/>
            </a:endParaRPr>
          </a:p>
          <a:p>
            <a:pPr lvl="0">
              <a:defRPr sz="1800"/>
            </a:pPr>
            <a:r>
              <a:rPr lang="en-US" sz="2531" dirty="0" smtClean="0">
                <a:ea typeface="Times New Roman"/>
                <a:cs typeface="Times New Roman"/>
                <a:sym typeface="Times New Roman"/>
              </a:rPr>
              <a:t>Appeal</a:t>
            </a:r>
            <a:endParaRPr sz="2531" dirty="0">
              <a:ea typeface="Times New Roman"/>
              <a:cs typeface="Times New Roman"/>
              <a:sym typeface="Times New Roman"/>
            </a:endParaRPr>
          </a:p>
        </p:txBody>
      </p:sp>
      <p:sp>
        <p:nvSpPr>
          <p:cNvPr id="59" name="Shape 59"/>
          <p:cNvSpPr>
            <a:spLocks noGrp="1"/>
          </p:cNvSpPr>
          <p:nvPr>
            <p:ph type="sldNum" sz="quarter" idx="4294967295"/>
          </p:nvPr>
        </p:nvSpPr>
        <p:spPr>
          <a:xfrm>
            <a:off x="5987249" y="6541824"/>
            <a:ext cx="189154" cy="194797"/>
          </a:xfrm>
          <a:prstGeom prst="rect">
            <a:avLst/>
          </a:prstGeom>
          <a:ln w="12700">
            <a:miter lim="400000"/>
          </a:ln>
          <a:extLst>
            <a:ext uri="{C572A759-6A51-4108-AA02-DFA0A04FC94B}">
              <ma14:wrappingTextBoxFlag xmlns="" xmlns:ma14="http://schemas.microsoft.com/office/mac/drawingml/2011/main" val="1"/>
            </a:ext>
          </a:extLst>
        </p:spPr>
        <p:txBody>
          <a:bodyPr vert="horz" wrap="none" lIns="0" tIns="0" rIns="0" bIns="0" rtlCol="0" anchor="ctr">
            <a:spAutoFit/>
          </a:bodyPr>
          <a:lstStyle>
            <a:lvl1pPr>
              <a:defRPr sz="1266"/>
            </a:lvl1pPr>
          </a:lstStyle>
          <a:p>
            <a:pPr lvl="0"/>
            <a:fld id="{86CB4B4D-7CA3-9044-876B-883B54F8677D}" type="slidenum">
              <a:t>20</a:t>
            </a:fld>
            <a:endParaRPr/>
          </a:p>
        </p:txBody>
      </p:sp>
    </p:spTree>
    <p:extLst>
      <p:ext uri="{BB962C8B-B14F-4D97-AF65-F5344CB8AC3E}">
        <p14:creationId xmlns:p14="http://schemas.microsoft.com/office/powerpoint/2010/main" val="1781654503"/>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Withdrawing a Motion</a:t>
            </a:r>
            <a:endParaRPr lang="en-US" dirty="0"/>
          </a:p>
        </p:txBody>
      </p:sp>
      <p:sp>
        <p:nvSpPr>
          <p:cNvPr id="3" name="Text Placeholder 2"/>
          <p:cNvSpPr>
            <a:spLocks noGrp="1"/>
          </p:cNvSpPr>
          <p:nvPr>
            <p:ph type="body" idx="1"/>
          </p:nvPr>
        </p:nvSpPr>
        <p:spPr/>
        <p:txBody>
          <a:bodyPr/>
          <a:lstStyle/>
          <a:p>
            <a:r>
              <a:rPr lang="en-US" dirty="0" smtClean="0"/>
              <a:t>The original maker of a motion can withdraw it before the speaker restates it</a:t>
            </a:r>
          </a:p>
          <a:p>
            <a:pPr lvl="1"/>
            <a:r>
              <a:rPr lang="en-US" dirty="0" smtClean="0"/>
              <a:t>Example:</a:t>
            </a:r>
          </a:p>
          <a:p>
            <a:pPr lvl="1"/>
            <a:endParaRPr lang="en-US" dirty="0"/>
          </a:p>
          <a:p>
            <a:endParaRPr lang="en-US" dirty="0" smtClean="0"/>
          </a:p>
          <a:p>
            <a:r>
              <a:rPr lang="en-US" dirty="0" smtClean="0"/>
              <a:t>If the speaker has already restated it and debate has begun, the Senate must consent to the motion being withdrawn</a:t>
            </a:r>
          </a:p>
          <a:p>
            <a:pPr lvl="1"/>
            <a:r>
              <a:rPr lang="en-US" dirty="0" smtClean="0"/>
              <a:t>Example: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38485197"/>
              </p:ext>
            </p:extLst>
          </p:nvPr>
        </p:nvGraphicFramePr>
        <p:xfrm>
          <a:off x="2906623" y="2707635"/>
          <a:ext cx="5248694" cy="925736"/>
        </p:xfrm>
        <a:graphic>
          <a:graphicData uri="http://schemas.openxmlformats.org/drawingml/2006/table">
            <a:tbl>
              <a:tblPr bandRow="1">
                <a:tableStyleId>{5C22544A-7EE6-4342-B048-85BDC9FD1C3A}</a:tableStyleId>
              </a:tblPr>
              <a:tblGrid>
                <a:gridCol w="5248694">
                  <a:extLst>
                    <a:ext uri="{9D8B030D-6E8A-4147-A177-3AD203B41FA5}">
                      <a16:colId xmlns:a16="http://schemas.microsoft.com/office/drawing/2014/main" val="474667759"/>
                    </a:ext>
                  </a:extLst>
                </a:gridCol>
              </a:tblGrid>
              <a:tr h="316136">
                <a:tc>
                  <a:txBody>
                    <a:bodyPr/>
                    <a:lstStyle/>
                    <a:p>
                      <a:r>
                        <a:rPr lang="en-US" sz="1400" dirty="0" smtClean="0"/>
                        <a:t>Rep A: I</a:t>
                      </a:r>
                      <a:r>
                        <a:rPr lang="en-US" sz="1400" baseline="0" dirty="0" smtClean="0"/>
                        <a:t> move to approve the minutes from April 23</a:t>
                      </a:r>
                      <a:r>
                        <a:rPr lang="en-US" sz="1400" baseline="30000" dirty="0" smtClean="0"/>
                        <a:t>rd</a:t>
                      </a:r>
                      <a:endParaRPr lang="en-US" sz="1400" dirty="0"/>
                    </a:p>
                  </a:txBody>
                  <a:tcPr/>
                </a:tc>
                <a:extLst>
                  <a:ext uri="{0D108BD9-81ED-4DB2-BD59-A6C34878D82A}">
                    <a16:rowId xmlns:a16="http://schemas.microsoft.com/office/drawing/2014/main" val="1546461408"/>
                  </a:ext>
                </a:extLst>
              </a:tr>
              <a:tr h="282409">
                <a:tc>
                  <a:txBody>
                    <a:bodyPr/>
                    <a:lstStyle/>
                    <a:p>
                      <a:r>
                        <a:rPr lang="en-US" sz="1400" dirty="0" smtClean="0"/>
                        <a:t>Rep B: Second!</a:t>
                      </a:r>
                    </a:p>
                  </a:txBody>
                  <a:tcPr/>
                </a:tc>
                <a:extLst>
                  <a:ext uri="{0D108BD9-81ED-4DB2-BD59-A6C34878D82A}">
                    <a16:rowId xmlns:a16="http://schemas.microsoft.com/office/drawing/2014/main" val="2412132469"/>
                  </a:ext>
                </a:extLst>
              </a:tr>
              <a:tr h="282409">
                <a:tc>
                  <a:txBody>
                    <a:bodyPr/>
                    <a:lstStyle/>
                    <a:p>
                      <a:r>
                        <a:rPr lang="en-US" sz="1400" dirty="0" smtClean="0"/>
                        <a:t>Rep A:</a:t>
                      </a:r>
                      <a:r>
                        <a:rPr lang="en-US" sz="1400" baseline="0" dirty="0" smtClean="0"/>
                        <a:t> I withdraw my motion</a:t>
                      </a:r>
                      <a:endParaRPr lang="en-US" sz="1400" dirty="0" smtClean="0"/>
                    </a:p>
                  </a:txBody>
                  <a:tcPr/>
                </a:tc>
                <a:extLst>
                  <a:ext uri="{0D108BD9-81ED-4DB2-BD59-A6C34878D82A}">
                    <a16:rowId xmlns:a16="http://schemas.microsoft.com/office/drawing/2014/main" val="278140496"/>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921167290"/>
              </p:ext>
            </p:extLst>
          </p:nvPr>
        </p:nvGraphicFramePr>
        <p:xfrm>
          <a:off x="2906623" y="4896726"/>
          <a:ext cx="8756291" cy="1660163"/>
        </p:xfrm>
        <a:graphic>
          <a:graphicData uri="http://schemas.openxmlformats.org/drawingml/2006/table">
            <a:tbl>
              <a:tblPr bandRow="1">
                <a:tableStyleId>{5C22544A-7EE6-4342-B048-85BDC9FD1C3A}</a:tableStyleId>
              </a:tblPr>
              <a:tblGrid>
                <a:gridCol w="8756291">
                  <a:extLst>
                    <a:ext uri="{9D8B030D-6E8A-4147-A177-3AD203B41FA5}">
                      <a16:colId xmlns:a16="http://schemas.microsoft.com/office/drawing/2014/main" val="2225968803"/>
                    </a:ext>
                  </a:extLst>
                </a:gridCol>
              </a:tblGrid>
              <a:tr h="282371">
                <a:tc>
                  <a:txBody>
                    <a:bodyPr/>
                    <a:lstStyle/>
                    <a:p>
                      <a:r>
                        <a:rPr lang="en-US" sz="1400" dirty="0" smtClean="0"/>
                        <a:t>Rep A: I</a:t>
                      </a:r>
                      <a:r>
                        <a:rPr lang="en-US" sz="1400" baseline="0" dirty="0" smtClean="0"/>
                        <a:t> move to approve the minutes from April 23</a:t>
                      </a:r>
                      <a:r>
                        <a:rPr lang="en-US" sz="1400" baseline="30000" dirty="0" smtClean="0"/>
                        <a:t>rd</a:t>
                      </a:r>
                      <a:endParaRPr lang="en-US" sz="1400" dirty="0"/>
                    </a:p>
                  </a:txBody>
                  <a:tcPr/>
                </a:tc>
                <a:extLst>
                  <a:ext uri="{0D108BD9-81ED-4DB2-BD59-A6C34878D82A}">
                    <a16:rowId xmlns:a16="http://schemas.microsoft.com/office/drawing/2014/main" val="1126740119"/>
                  </a:ext>
                </a:extLst>
              </a:tr>
              <a:tr h="282371">
                <a:tc>
                  <a:txBody>
                    <a:bodyPr/>
                    <a:lstStyle/>
                    <a:p>
                      <a:r>
                        <a:rPr lang="en-US" sz="1400" dirty="0" smtClean="0"/>
                        <a:t>Rep B: Second!</a:t>
                      </a:r>
                    </a:p>
                  </a:txBody>
                  <a:tcPr/>
                </a:tc>
                <a:extLst>
                  <a:ext uri="{0D108BD9-81ED-4DB2-BD59-A6C34878D82A}">
                    <a16:rowId xmlns:a16="http://schemas.microsoft.com/office/drawing/2014/main" val="102814206"/>
                  </a:ext>
                </a:extLst>
              </a:tr>
              <a:tr h="282371">
                <a:tc>
                  <a:txBody>
                    <a:bodyPr/>
                    <a:lstStyle/>
                    <a:p>
                      <a:r>
                        <a:rPr lang="en-US" sz="1400" dirty="0" smtClean="0"/>
                        <a:t>Pres: It has been moved and seconded</a:t>
                      </a:r>
                      <a:r>
                        <a:rPr lang="en-US" sz="1400" baseline="0" dirty="0" smtClean="0"/>
                        <a:t> to approve the minutes from April 23</a:t>
                      </a:r>
                      <a:r>
                        <a:rPr lang="en-US" sz="1400" baseline="30000" dirty="0" smtClean="0"/>
                        <a:t>rd</a:t>
                      </a:r>
                      <a:r>
                        <a:rPr lang="en-US" sz="1400" baseline="0" dirty="0" smtClean="0"/>
                        <a:t> </a:t>
                      </a:r>
                      <a:endParaRPr lang="en-US" sz="1400" dirty="0" smtClean="0"/>
                    </a:p>
                  </a:txBody>
                  <a:tcPr/>
                </a:tc>
                <a:extLst>
                  <a:ext uri="{0D108BD9-81ED-4DB2-BD59-A6C34878D82A}">
                    <a16:rowId xmlns:a16="http://schemas.microsoft.com/office/drawing/2014/main" val="3912920846"/>
                  </a:ext>
                </a:extLst>
              </a:tr>
              <a:tr h="2823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Rep A:</a:t>
                      </a:r>
                      <a:r>
                        <a:rPr lang="en-US" sz="1400" baseline="0" dirty="0" smtClean="0"/>
                        <a:t> I wish to withdraw my motion</a:t>
                      </a:r>
                      <a:endParaRPr lang="en-US" sz="1400" dirty="0" smtClean="0"/>
                    </a:p>
                  </a:txBody>
                  <a:tcPr/>
                </a:tc>
                <a:extLst>
                  <a:ext uri="{0D108BD9-81ED-4DB2-BD59-A6C34878D82A}">
                    <a16:rowId xmlns:a16="http://schemas.microsoft.com/office/drawing/2014/main" val="2110738629"/>
                  </a:ext>
                </a:extLst>
              </a:tr>
              <a:tr h="440963">
                <a:tc>
                  <a:txBody>
                    <a:bodyPr/>
                    <a:lstStyle/>
                    <a:p>
                      <a:r>
                        <a:rPr lang="en-US" sz="1400" dirty="0" smtClean="0"/>
                        <a:t>Pres:</a:t>
                      </a:r>
                      <a:r>
                        <a:rPr lang="en-US" sz="1400" baseline="0" dirty="0" smtClean="0"/>
                        <a:t> If there are no objections, *pause* the motion to approved the minutes from April 23</a:t>
                      </a:r>
                      <a:r>
                        <a:rPr lang="en-US" sz="1400" baseline="30000" dirty="0" smtClean="0"/>
                        <a:t>rd</a:t>
                      </a:r>
                      <a:r>
                        <a:rPr lang="en-US" sz="1400" baseline="0" dirty="0" smtClean="0"/>
                        <a:t> is withdrawn</a:t>
                      </a:r>
                      <a:endParaRPr lang="en-US" sz="1400" dirty="0"/>
                    </a:p>
                  </a:txBody>
                  <a:tcPr/>
                </a:tc>
                <a:extLst>
                  <a:ext uri="{0D108BD9-81ED-4DB2-BD59-A6C34878D82A}">
                    <a16:rowId xmlns:a16="http://schemas.microsoft.com/office/drawing/2014/main" val="272168874"/>
                  </a:ext>
                </a:extLst>
              </a:tr>
            </a:tbl>
          </a:graphicData>
        </a:graphic>
      </p:graphicFrame>
    </p:spTree>
    <p:extLst>
      <p:ext uri="{BB962C8B-B14F-4D97-AF65-F5344CB8AC3E}">
        <p14:creationId xmlns:p14="http://schemas.microsoft.com/office/powerpoint/2010/main" val="413888030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Citations</a:t>
            </a:r>
            <a:endParaRPr lang="en-US" dirty="0"/>
          </a:p>
        </p:txBody>
      </p:sp>
      <p:sp>
        <p:nvSpPr>
          <p:cNvPr id="3" name="Text Placeholder 2"/>
          <p:cNvSpPr>
            <a:spLocks noGrp="1"/>
          </p:cNvSpPr>
          <p:nvPr>
            <p:ph type="body" idx="1"/>
          </p:nvPr>
        </p:nvSpPr>
        <p:spPr/>
        <p:txBody>
          <a:bodyPr/>
          <a:lstStyle/>
          <a:p>
            <a:r>
              <a:rPr lang="en-US" dirty="0"/>
              <a:t>Robert, H. M. (2011). Robert's rules of order newly revised in brief. Da Capo Press.</a:t>
            </a:r>
          </a:p>
        </p:txBody>
      </p:sp>
    </p:spTree>
    <p:extLst>
      <p:ext uri="{BB962C8B-B14F-4D97-AF65-F5344CB8AC3E}">
        <p14:creationId xmlns:p14="http://schemas.microsoft.com/office/powerpoint/2010/main" val="2989450394"/>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GSC?</a:t>
            </a:r>
            <a:endParaRPr lang="en-US" dirty="0"/>
          </a:p>
        </p:txBody>
      </p:sp>
      <p:sp>
        <p:nvSpPr>
          <p:cNvPr id="3" name="Content Placeholder 2"/>
          <p:cNvSpPr>
            <a:spLocks noGrp="1"/>
          </p:cNvSpPr>
          <p:nvPr>
            <p:ph idx="1"/>
          </p:nvPr>
        </p:nvSpPr>
        <p:spPr/>
        <p:txBody>
          <a:bodyPr>
            <a:normAutofit lnSpcReduction="10000"/>
          </a:bodyPr>
          <a:lstStyle/>
          <a:p>
            <a:r>
              <a:rPr lang="en-US" dirty="0" smtClean="0"/>
              <a:t>Graduate Student Council</a:t>
            </a:r>
          </a:p>
          <a:p>
            <a:pPr lvl="1"/>
            <a:r>
              <a:rPr lang="en-US" dirty="0" smtClean="0"/>
              <a:t>Governing body for all graduate students housed under SIGS</a:t>
            </a:r>
          </a:p>
          <a:p>
            <a:pPr lvl="1"/>
            <a:r>
              <a:rPr lang="en-US" dirty="0" smtClean="0"/>
              <a:t>Executive Board</a:t>
            </a:r>
          </a:p>
          <a:p>
            <a:pPr lvl="2"/>
            <a:r>
              <a:rPr lang="en-US" dirty="0" smtClean="0"/>
              <a:t>President</a:t>
            </a:r>
          </a:p>
          <a:p>
            <a:pPr lvl="2"/>
            <a:r>
              <a:rPr lang="en-US" dirty="0" smtClean="0"/>
              <a:t>Internal Vice President</a:t>
            </a:r>
          </a:p>
          <a:p>
            <a:pPr lvl="2"/>
            <a:r>
              <a:rPr lang="en-US" dirty="0" smtClean="0"/>
              <a:t>External Vice President</a:t>
            </a:r>
          </a:p>
          <a:p>
            <a:pPr lvl="2"/>
            <a:r>
              <a:rPr lang="en-US" dirty="0" smtClean="0"/>
              <a:t>Director of Communications</a:t>
            </a:r>
          </a:p>
          <a:p>
            <a:pPr lvl="2"/>
            <a:r>
              <a:rPr lang="en-US" dirty="0" smtClean="0"/>
              <a:t>Director of Finance</a:t>
            </a:r>
          </a:p>
          <a:p>
            <a:pPr lvl="2"/>
            <a:r>
              <a:rPr lang="en-US" dirty="0" smtClean="0"/>
              <a:t>Director of Travel</a:t>
            </a:r>
          </a:p>
          <a:p>
            <a:pPr lvl="2"/>
            <a:r>
              <a:rPr lang="en-US" dirty="0" smtClean="0"/>
              <a:t>Senator-at-Large (x2)</a:t>
            </a:r>
          </a:p>
          <a:p>
            <a:pPr lvl="1"/>
            <a:r>
              <a:rPr lang="en-US" dirty="0" smtClean="0"/>
              <a:t>Representatives</a:t>
            </a:r>
          </a:p>
          <a:p>
            <a:pPr lvl="2"/>
            <a:r>
              <a:rPr lang="en-US" dirty="0" smtClean="0"/>
              <a:t>One representative for each department in SIGS</a:t>
            </a:r>
            <a:endParaRPr lang="en-US" dirty="0"/>
          </a:p>
        </p:txBody>
      </p:sp>
    </p:spTree>
    <p:extLst>
      <p:ext uri="{BB962C8B-B14F-4D97-AF65-F5344CB8AC3E}">
        <p14:creationId xmlns:p14="http://schemas.microsoft.com/office/powerpoint/2010/main" val="38544590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Structure of SGA</a:t>
            </a:r>
            <a:endParaRPr lang="en-US" dirty="0"/>
          </a:p>
        </p:txBody>
      </p:sp>
      <p:sp>
        <p:nvSpPr>
          <p:cNvPr id="39" name="TextBox 38"/>
          <p:cNvSpPr txBox="1"/>
          <p:nvPr/>
        </p:nvSpPr>
        <p:spPr>
          <a:xfrm>
            <a:off x="385643" y="1935284"/>
            <a:ext cx="2124892" cy="369332"/>
          </a:xfrm>
          <a:prstGeom prst="rect">
            <a:avLst/>
          </a:prstGeom>
          <a:noFill/>
        </p:spPr>
        <p:txBody>
          <a:bodyPr wrap="square" rtlCol="0">
            <a:spAutoFit/>
          </a:bodyPr>
          <a:lstStyle/>
          <a:p>
            <a:r>
              <a:rPr lang="en-US" dirty="0" smtClean="0"/>
              <a:t>Top 4</a:t>
            </a:r>
            <a:endParaRPr lang="en-US" dirty="0"/>
          </a:p>
        </p:txBody>
      </p:sp>
      <p:sp>
        <p:nvSpPr>
          <p:cNvPr id="40" name="TextBox 39"/>
          <p:cNvSpPr txBox="1"/>
          <p:nvPr/>
        </p:nvSpPr>
        <p:spPr>
          <a:xfrm>
            <a:off x="242207" y="3097122"/>
            <a:ext cx="2124892" cy="369332"/>
          </a:xfrm>
          <a:prstGeom prst="rect">
            <a:avLst/>
          </a:prstGeom>
          <a:noFill/>
        </p:spPr>
        <p:txBody>
          <a:bodyPr wrap="square" rtlCol="0">
            <a:spAutoFit/>
          </a:bodyPr>
          <a:lstStyle/>
          <a:p>
            <a:r>
              <a:rPr lang="en-US" dirty="0" smtClean="0"/>
              <a:t>Councils</a:t>
            </a:r>
            <a:endParaRPr lang="en-US" dirty="0"/>
          </a:p>
        </p:txBody>
      </p:sp>
      <p:sp>
        <p:nvSpPr>
          <p:cNvPr id="41" name="TextBox 40"/>
          <p:cNvSpPr txBox="1"/>
          <p:nvPr/>
        </p:nvSpPr>
        <p:spPr>
          <a:xfrm>
            <a:off x="242207" y="4129235"/>
            <a:ext cx="2124892" cy="369332"/>
          </a:xfrm>
          <a:prstGeom prst="rect">
            <a:avLst/>
          </a:prstGeom>
          <a:noFill/>
        </p:spPr>
        <p:txBody>
          <a:bodyPr wrap="square" rtlCol="0">
            <a:spAutoFit/>
          </a:bodyPr>
          <a:lstStyle/>
          <a:p>
            <a:r>
              <a:rPr lang="en-US" dirty="0" smtClean="0"/>
              <a:t>Executive Board</a:t>
            </a:r>
            <a:endParaRPr lang="en-US" dirty="0"/>
          </a:p>
        </p:txBody>
      </p:sp>
      <p:sp>
        <p:nvSpPr>
          <p:cNvPr id="42" name="TextBox 41"/>
          <p:cNvSpPr txBox="1"/>
          <p:nvPr/>
        </p:nvSpPr>
        <p:spPr>
          <a:xfrm>
            <a:off x="320584" y="5032403"/>
            <a:ext cx="2124892" cy="369332"/>
          </a:xfrm>
          <a:prstGeom prst="rect">
            <a:avLst/>
          </a:prstGeom>
          <a:noFill/>
        </p:spPr>
        <p:txBody>
          <a:bodyPr wrap="square" rtlCol="0">
            <a:spAutoFit/>
          </a:bodyPr>
          <a:lstStyle/>
          <a:p>
            <a:r>
              <a:rPr lang="en-US" dirty="0" smtClean="0"/>
              <a:t>You</a:t>
            </a:r>
            <a:endParaRPr lang="en-US" dirty="0"/>
          </a:p>
        </p:txBody>
      </p:sp>
      <p:graphicFrame>
        <p:nvGraphicFramePr>
          <p:cNvPr id="44" name="Content Placeholder 43"/>
          <p:cNvGraphicFramePr>
            <a:graphicFrameLocks noGrp="1"/>
          </p:cNvGraphicFramePr>
          <p:nvPr>
            <p:ph idx="1"/>
            <p:extLst>
              <p:ext uri="{D42A27DB-BD31-4B8C-83A1-F6EECF244321}">
                <p14:modId xmlns:p14="http://schemas.microsoft.com/office/powerpoint/2010/main" val="2601385411"/>
              </p:ext>
            </p:extLst>
          </p:nvPr>
        </p:nvGraphicFramePr>
        <p:xfrm>
          <a:off x="1304653" y="1953566"/>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2182483" y="5935571"/>
            <a:ext cx="8367623" cy="369332"/>
          </a:xfrm>
          <a:prstGeom prst="rect">
            <a:avLst/>
          </a:prstGeom>
          <a:noFill/>
        </p:spPr>
        <p:txBody>
          <a:bodyPr wrap="square" rtlCol="0">
            <a:spAutoFit/>
          </a:bodyPr>
          <a:lstStyle/>
          <a:p>
            <a:pPr algn="ctr"/>
            <a:r>
              <a:rPr lang="en-US" dirty="0" smtClean="0"/>
              <a:t>We consider each department its on entity, votes are not weighted</a:t>
            </a:r>
            <a:endParaRPr lang="en-US" dirty="0"/>
          </a:p>
        </p:txBody>
      </p:sp>
    </p:spTree>
    <p:extLst>
      <p:ext uri="{BB962C8B-B14F-4D97-AF65-F5344CB8AC3E}">
        <p14:creationId xmlns:p14="http://schemas.microsoft.com/office/powerpoint/2010/main" val="1905594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4">
                                            <p:graphicEl>
                                              <a:dgm id="{FFE51D75-A72B-49C8-BA86-F486BD80BBFF}"/>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4">
                                            <p:graphicEl>
                                              <a:dgm id="{44BCF105-D984-4C62-9AA4-7842DC33CA6A}"/>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4">
                                            <p:graphicEl>
                                              <a:dgm id="{1CB6FB39-CF4D-4FCA-A67B-97830283263C}"/>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4">
                                            <p:graphicEl>
                                              <a:dgm id="{793368EF-3EA8-43C1-9215-888ED1BFC06F}"/>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4">
                                            <p:graphicEl>
                                              <a:dgm id="{F2B4B0CC-2F6E-4AF8-A764-4E1A8E9192FA}"/>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4">
                                            <p:graphicEl>
                                              <a:dgm id="{1B3C34B1-C5BE-4F3E-9BDC-2E751D6D1B82}"/>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4">
                                            <p:graphicEl>
                                              <a:dgm id="{0469DFAF-7BBB-4F0A-A16A-98EA3D43CA03}"/>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4">
                                            <p:graphicEl>
                                              <a:dgm id="{C1731895-CF3A-40E4-BCD3-CA5D89303D6F}"/>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4">
                                            <p:graphicEl>
                                              <a:dgm id="{48400F94-1E3A-4AD8-881B-D48393B35749}"/>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4">
                                            <p:graphicEl>
                                              <a:dgm id="{1F9EC461-32AF-4620-BC42-F601593B1BB0}"/>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4">
                                            <p:graphicEl>
                                              <a:dgm id="{47D3B48B-AA1D-41B6-A1BA-2CB1895BD3BE}"/>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4">
                                            <p:graphicEl>
                                              <a:dgm id="{2BB50AD5-C179-49D1-812E-F551DBD60F6F}"/>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4">
                                            <p:graphicEl>
                                              <a:dgm id="{292DD212-4396-4B0D-9129-854BEA1224C6}"/>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4">
                                            <p:graphicEl>
                                              <a:dgm id="{21F223A7-61A8-4254-AE4B-F55D5DB9DC89}"/>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4">
                                            <p:graphicEl>
                                              <a:dgm id="{B78894DE-056B-43B1-B43F-74D6C9557991}"/>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4">
                                            <p:graphicEl>
                                              <a:dgm id="{AEBE62DE-9AC1-401A-BA60-D563C93528DA}"/>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4">
                                            <p:graphicEl>
                                              <a:dgm id="{59055350-7001-4323-A7F2-C9F05768A30D}"/>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4">
                                            <p:graphicEl>
                                              <a:dgm id="{E7103CE3-3638-4C67-818D-8E69B9551295}"/>
                                            </p:graphic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4">
                                            <p:graphicEl>
                                              <a:dgm id="{1E9A4971-C25B-4334-BB5A-32C29FD3FA42}"/>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4">
                                            <p:graphicEl>
                                              <a:dgm id="{BA8E46B5-F08D-4164-8356-EAD659D814AD}"/>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4">
                                            <p:graphicEl>
                                              <a:dgm id="{1E63AA75-AD75-4BD5-8753-FDB4DBB62131}"/>
                                            </p:graphic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4">
                                            <p:graphicEl>
                                              <a:dgm id="{66A0E799-0B72-4525-B834-C63A410E1113}"/>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4">
                                            <p:graphicEl>
                                              <a:dgm id="{16F50C28-18AF-4C33-9EC2-8F299B79AFF9}"/>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4">
                                            <p:graphicEl>
                                              <a:dgm id="{94DADCBC-78A7-4FE5-97C0-4AECA96ACE3F}"/>
                                            </p:graphic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4">
                                            <p:graphicEl>
                                              <a:dgm id="{866B85EC-8675-459B-820D-9847D1736EDF}"/>
                                            </p:graphic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4">
                                            <p:graphicEl>
                                              <a:dgm id="{FB97686B-6018-47A5-B16B-4F05F1D7C73C}"/>
                                            </p:graphic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4">
                                            <p:graphicEl>
                                              <a:dgm id="{6A5E2957-9623-4CAE-BA8E-497E34F878A3}"/>
                                            </p:graphic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4">
                                            <p:graphicEl>
                                              <a:dgm id="{658422BD-3707-4C67-836B-3FE6A382D262}"/>
                                            </p:graphicEl>
                                          </p:spTgt>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4">
                                            <p:graphicEl>
                                              <a:dgm id="{E7B00EC8-526B-4EB5-B090-3593F5D289C2}"/>
                                            </p:graphicEl>
                                          </p:spTgt>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4">
                                            <p:graphicEl>
                                              <a:dgm id="{B880DB52-8B22-45CA-83AE-9F867B153B92}"/>
                                            </p:graphicEl>
                                          </p:spTgt>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4">
                                            <p:graphicEl>
                                              <a:dgm id="{709D71F3-BC36-4A8B-86BE-F0DCA27CF8B8}"/>
                                            </p:graphic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4">
                                            <p:graphicEl>
                                              <a:dgm id="{0B8C1D93-136C-454F-A3B5-AE7974739F8F}"/>
                                            </p:graphicEl>
                                          </p:spTgt>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44">
                                            <p:graphicEl>
                                              <a:dgm id="{2713EDBC-6F1C-431C-B7EA-5E30ED518A4D}"/>
                                            </p:graphicEl>
                                          </p:spTgt>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4">
                                            <p:graphicEl>
                                              <a:dgm id="{2E5128FC-EC58-443D-84D0-69EA1EA52144}"/>
                                            </p:graphicEl>
                                          </p:spTgt>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44">
                                            <p:graphicEl>
                                              <a:dgm id="{F25028E4-1A1C-4D59-889F-E06E3C57DE56}"/>
                                            </p:graphicEl>
                                          </p:spTgt>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44">
                                            <p:graphicEl>
                                              <a:dgm id="{48CBFA8B-EB09-4B1F-B406-7CF88C59B18F}"/>
                                            </p:graphicEl>
                                          </p:spTgt>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44">
                                            <p:graphicEl>
                                              <a:dgm id="{B84987A3-F212-474A-9E97-4CE2E7F8B695}"/>
                                            </p:graphicEl>
                                          </p:spTgt>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44">
                                            <p:graphicEl>
                                              <a:dgm id="{3F5BDF76-C5A9-4C5F-9C20-C2F6399D8557}"/>
                                            </p:graphicEl>
                                          </p:spTgt>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44">
                                            <p:graphicEl>
                                              <a:dgm id="{89ED5902-F736-452D-8FFC-FDC35A015EB4}"/>
                                            </p:graphicEl>
                                          </p:spTgt>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44">
                                            <p:graphicEl>
                                              <a:dgm id="{571E6D75-E2A4-4998-83AD-0C6DBEA0A6AD}"/>
                                            </p:graphicEl>
                                          </p:spTgt>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44">
                                            <p:graphicEl>
                                              <a:dgm id="{674400A6-AC45-47B6-A306-C877E01596DB}"/>
                                            </p:graphicEl>
                                          </p:spTgt>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40"/>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44">
                                            <p:graphicEl>
                                              <a:dgm id="{CFEB7405-53F8-4D99-82C3-773C8A5DB748}"/>
                                            </p:graphicEl>
                                          </p:spTgt>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44">
                                            <p:graphicEl>
                                              <a:dgm id="{3EA3EF79-0989-4A60-A021-5F5288FF8655}"/>
                                            </p:graphicEl>
                                          </p:spTgt>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44">
                                            <p:graphicEl>
                                              <a:dgm id="{A82FA20D-9A39-4750-89F9-D8552E95EA29}"/>
                                            </p:graphicEl>
                                          </p:spTgt>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44">
                                            <p:graphicEl>
                                              <a:dgm id="{BDCD9587-7758-4898-828F-D3D26C794E81}"/>
                                            </p:graphicEl>
                                          </p:spTgt>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44">
                                            <p:graphicEl>
                                              <a:dgm id="{78E6FAB6-F0A3-4156-B317-DFBCADC79E72}"/>
                                            </p:graphicEl>
                                          </p:spTgt>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44">
                                            <p:graphicEl>
                                              <a:dgm id="{F31B5329-848F-46B1-BABD-3810053CA1A1}"/>
                                            </p:graphicEl>
                                          </p:spTgt>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44">
                                            <p:graphicEl>
                                              <a:dgm id="{4DB53694-8D15-4023-848A-96F7FB2F3C74}"/>
                                            </p:graphicEl>
                                          </p:spTgt>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44">
                                            <p:graphicEl>
                                              <a:dgm id="{B78E5B62-BC0D-4B21-B919-A852F5F7AA4D}"/>
                                            </p:graphicEl>
                                          </p:spTgt>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44">
                                            <p:graphicEl>
                                              <a:dgm id="{3CC8B294-9A84-439B-AAFB-7FCA2A39163C}"/>
                                            </p:graphicEl>
                                          </p:spTgt>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44">
                                            <p:graphicEl>
                                              <a:dgm id="{9239E90F-52E1-4B75-AF49-77D41227B5A3}"/>
                                            </p:graphicEl>
                                          </p:spTgt>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44">
                                            <p:graphicEl>
                                              <a:dgm id="{970B4E79-A6D8-4673-959E-87840D08D66C}"/>
                                            </p:graphicEl>
                                          </p:spTgt>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44">
                                            <p:graphicEl>
                                              <a:dgm id="{DF28CEDA-68A6-49D4-9B52-BEFD5AE1F5FB}"/>
                                            </p:graphicEl>
                                          </p:spTgt>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44">
                                            <p:graphicEl>
                                              <a:dgm id="{5FC4525C-410C-4761-A88F-A85ADB8041C4}"/>
                                            </p:graphicEl>
                                          </p:spTgt>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44">
                                            <p:graphicEl>
                                              <a:dgm id="{647E37F0-EEF8-46BE-8E4C-6E1ED3DC3DE1}"/>
                                            </p:graphicEl>
                                          </p:spTgt>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44">
                                            <p:graphicEl>
                                              <a:dgm id="{86CE1BE8-C049-4818-9F3B-210AFB743FAF}"/>
                                            </p:graphicEl>
                                          </p:spTgt>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44">
                                            <p:graphicEl>
                                              <a:dgm id="{933C617C-38F9-44BC-9CA8-646B26F1FB00}"/>
                                            </p:graphicEl>
                                          </p:spTgt>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44">
                                            <p:graphicEl>
                                              <a:dgm id="{F3024EF5-A02B-4919-89CA-7F1057813B3A}"/>
                                            </p:graphicEl>
                                          </p:spTgt>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44">
                                            <p:graphicEl>
                                              <a:dgm id="{8B600E70-B012-433B-9437-4DC79F3C40B9}"/>
                                            </p:graphicEl>
                                          </p:spTgt>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44">
                                            <p:graphicEl>
                                              <a:dgm id="{0CC2AE8B-02C0-459A-9470-AE51A16A6398}"/>
                                            </p:graphicEl>
                                          </p:spTgt>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44">
                                            <p:graphicEl>
                                              <a:dgm id="{4FE4FFE8-4DB3-4F59-B3C3-9E2779E025F8}"/>
                                            </p:graphicEl>
                                          </p:spTgt>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44">
                                            <p:graphicEl>
                                              <a:dgm id="{323B1A59-1529-419C-9CCF-B6DF28DDECF3}"/>
                                            </p:graphicEl>
                                          </p:spTgt>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41"/>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44">
                                            <p:graphicEl>
                                              <a:dgm id="{A103F8C8-F42D-40F3-87D9-D59A725E4012}"/>
                                            </p:graphicEl>
                                          </p:spTgt>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44">
                                            <p:graphicEl>
                                              <a:dgm id="{8C3A369D-EA1D-4068-95CF-AF431DFECBAB}"/>
                                            </p:graphicEl>
                                          </p:spTgt>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44">
                                            <p:graphicEl>
                                              <a:dgm id="{238A2567-2519-4D5E-A161-E7797A0FED9C}"/>
                                            </p:graphicEl>
                                          </p:spTgt>
                                        </p:tgtEl>
                                        <p:attrNameLst>
                                          <p:attrName>style.visibility</p:attrName>
                                        </p:attrNameLst>
                                      </p:cBhvr>
                                      <p:to>
                                        <p:strVal val="visible"/>
                                      </p:to>
                                    </p:set>
                                  </p:childTnLst>
                                </p:cTn>
                              </p:par>
                              <p:par>
                                <p:cTn id="147" presetID="1" presetClass="entr" presetSubtype="0" fill="hold" grpId="0" nodeType="withEffect">
                                  <p:stCondLst>
                                    <p:cond delay="0"/>
                                  </p:stCondLst>
                                  <p:childTnLst>
                                    <p:set>
                                      <p:cBhvr>
                                        <p:cTn id="148" dur="1" fill="hold">
                                          <p:stCondLst>
                                            <p:cond delay="0"/>
                                          </p:stCondLst>
                                        </p:cTn>
                                        <p:tgtEl>
                                          <p:spTgt spid="44">
                                            <p:graphicEl>
                                              <a:dgm id="{9FB9100A-D29A-4563-A2C7-80A2D06DF95C}"/>
                                            </p:graphicEl>
                                          </p:spTgt>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44">
                                            <p:graphicEl>
                                              <a:dgm id="{C95300FF-F822-40C9-BD39-8F600BB920EC}"/>
                                            </p:graphicEl>
                                          </p:spTgt>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44">
                                            <p:graphicEl>
                                              <a:dgm id="{48D4C9F0-9DB5-48D8-8618-0D417EF4B088}"/>
                                            </p:graphicEl>
                                          </p:spTgt>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44">
                                            <p:graphicEl>
                                              <a:dgm id="{C8DA2BD4-C025-4828-9428-65E36CB56237}"/>
                                            </p:graphicEl>
                                          </p:spTgt>
                                        </p:tgtEl>
                                        <p:attrNameLst>
                                          <p:attrName>style.visibility</p:attrName>
                                        </p:attrNameLst>
                                      </p:cBhvr>
                                      <p:to>
                                        <p:strVal val="visible"/>
                                      </p:to>
                                    </p:set>
                                  </p:childTnLst>
                                </p:cTn>
                              </p:par>
                              <p:par>
                                <p:cTn id="155" presetID="1" presetClass="entr" presetSubtype="0" fill="hold" grpId="0" nodeType="withEffect">
                                  <p:stCondLst>
                                    <p:cond delay="0"/>
                                  </p:stCondLst>
                                  <p:childTnLst>
                                    <p:set>
                                      <p:cBhvr>
                                        <p:cTn id="156" dur="1" fill="hold">
                                          <p:stCondLst>
                                            <p:cond delay="0"/>
                                          </p:stCondLst>
                                        </p:cTn>
                                        <p:tgtEl>
                                          <p:spTgt spid="44">
                                            <p:graphicEl>
                                              <a:dgm id="{323A6E91-6243-48C8-BD39-A4870536C90B}"/>
                                            </p:graphicEl>
                                          </p:spTgt>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44">
                                            <p:graphicEl>
                                              <a:dgm id="{D31BC61C-34F2-45F6-AA6C-BD2897C09042}"/>
                                            </p:graphicEl>
                                          </p:spTgt>
                                        </p:tgtEl>
                                        <p:attrNameLst>
                                          <p:attrName>style.visibility</p:attrName>
                                        </p:attrNameLst>
                                      </p:cBhvr>
                                      <p:to>
                                        <p:strVal val="visible"/>
                                      </p:to>
                                    </p:set>
                                  </p:childTnLst>
                                </p:cTn>
                              </p:par>
                              <p:par>
                                <p:cTn id="159" presetID="1" presetClass="entr" presetSubtype="0" fill="hold" grpId="0" nodeType="withEffect">
                                  <p:stCondLst>
                                    <p:cond delay="0"/>
                                  </p:stCondLst>
                                  <p:childTnLst>
                                    <p:set>
                                      <p:cBhvr>
                                        <p:cTn id="160" dur="1" fill="hold">
                                          <p:stCondLst>
                                            <p:cond delay="0"/>
                                          </p:stCondLst>
                                        </p:cTn>
                                        <p:tgtEl>
                                          <p:spTgt spid="44">
                                            <p:graphicEl>
                                              <a:dgm id="{AADC191C-07A8-4ED3-BD2A-A337CB4E2E61}"/>
                                            </p:graphicEl>
                                          </p:spTgt>
                                        </p:tgtEl>
                                        <p:attrNameLst>
                                          <p:attrName>style.visibility</p:attrName>
                                        </p:attrNameLst>
                                      </p:cBhvr>
                                      <p:to>
                                        <p:strVal val="visible"/>
                                      </p:to>
                                    </p:set>
                                  </p:childTnLst>
                                </p:cTn>
                              </p:par>
                              <p:par>
                                <p:cTn id="161" presetID="1" presetClass="entr" presetSubtype="0" fill="hold" grpId="0" nodeType="withEffect">
                                  <p:stCondLst>
                                    <p:cond delay="0"/>
                                  </p:stCondLst>
                                  <p:childTnLst>
                                    <p:set>
                                      <p:cBhvr>
                                        <p:cTn id="162" dur="1" fill="hold">
                                          <p:stCondLst>
                                            <p:cond delay="0"/>
                                          </p:stCondLst>
                                        </p:cTn>
                                        <p:tgtEl>
                                          <p:spTgt spid="44">
                                            <p:graphicEl>
                                              <a:dgm id="{AD5BD79B-8E46-4236-A4F7-2DE76D47AD33}"/>
                                            </p:graphicEl>
                                          </p:spTgt>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44">
                                            <p:graphicEl>
                                              <a:dgm id="{1C6F3016-4DD7-415E-9C5A-C6598CBAB1BB}"/>
                                            </p:graphicEl>
                                          </p:spTgt>
                                        </p:tgtEl>
                                        <p:attrNameLst>
                                          <p:attrName>style.visibility</p:attrName>
                                        </p:attrNameLst>
                                      </p:cBhvr>
                                      <p:to>
                                        <p:strVal val="visible"/>
                                      </p:to>
                                    </p:set>
                                  </p:childTnLst>
                                </p:cTn>
                              </p:par>
                              <p:par>
                                <p:cTn id="165" presetID="1" presetClass="entr" presetSubtype="0" fill="hold" grpId="0" nodeType="withEffect">
                                  <p:stCondLst>
                                    <p:cond delay="0"/>
                                  </p:stCondLst>
                                  <p:childTnLst>
                                    <p:set>
                                      <p:cBhvr>
                                        <p:cTn id="166" dur="1" fill="hold">
                                          <p:stCondLst>
                                            <p:cond delay="0"/>
                                          </p:stCondLst>
                                        </p:cTn>
                                        <p:tgtEl>
                                          <p:spTgt spid="44">
                                            <p:graphicEl>
                                              <a:dgm id="{E618A0D9-A277-457B-A279-2DD89D321C87}"/>
                                            </p:graphicEl>
                                          </p:spTgt>
                                        </p:tgtEl>
                                        <p:attrNameLst>
                                          <p:attrName>style.visibility</p:attrName>
                                        </p:attrNameLst>
                                      </p:cBhvr>
                                      <p:to>
                                        <p:strVal val="visible"/>
                                      </p:to>
                                    </p:set>
                                  </p:childTnLst>
                                </p:cTn>
                              </p:par>
                              <p:par>
                                <p:cTn id="167" presetID="1" presetClass="entr" presetSubtype="0" fill="hold" grpId="0" nodeType="withEffect">
                                  <p:stCondLst>
                                    <p:cond delay="0"/>
                                  </p:stCondLst>
                                  <p:childTnLst>
                                    <p:set>
                                      <p:cBhvr>
                                        <p:cTn id="168" dur="1" fill="hold">
                                          <p:stCondLst>
                                            <p:cond delay="0"/>
                                          </p:stCondLst>
                                        </p:cTn>
                                        <p:tgtEl>
                                          <p:spTgt spid="44">
                                            <p:graphicEl>
                                              <a:dgm id="{8816D930-29D2-4AEC-BBBD-E59072FC6170}"/>
                                            </p:graphicEl>
                                          </p:spTgt>
                                        </p:tgtEl>
                                        <p:attrNameLst>
                                          <p:attrName>style.visibility</p:attrName>
                                        </p:attrNameLst>
                                      </p:cBhvr>
                                      <p:to>
                                        <p:strVal val="visible"/>
                                      </p:to>
                                    </p:set>
                                  </p:childTnLst>
                                </p:cTn>
                              </p:par>
                              <p:par>
                                <p:cTn id="169" presetID="1" presetClass="entr" presetSubtype="0" fill="hold" grpId="0" nodeType="withEffect">
                                  <p:stCondLst>
                                    <p:cond delay="0"/>
                                  </p:stCondLst>
                                  <p:childTnLst>
                                    <p:set>
                                      <p:cBhvr>
                                        <p:cTn id="170" dur="1" fill="hold">
                                          <p:stCondLst>
                                            <p:cond delay="0"/>
                                          </p:stCondLst>
                                        </p:cTn>
                                        <p:tgtEl>
                                          <p:spTgt spid="44">
                                            <p:graphicEl>
                                              <a:dgm id="{7FBC8067-826F-4043-A225-87593B30E4B0}"/>
                                            </p:graphicEl>
                                          </p:spTgt>
                                        </p:tgtEl>
                                        <p:attrNameLst>
                                          <p:attrName>style.visibility</p:attrName>
                                        </p:attrNameLst>
                                      </p:cBhvr>
                                      <p:to>
                                        <p:strVal val="visible"/>
                                      </p:to>
                                    </p:set>
                                  </p:childTnLst>
                                </p:cTn>
                              </p:par>
                              <p:par>
                                <p:cTn id="171" presetID="1" presetClass="entr" presetSubtype="0" fill="hold" grpId="0" nodeType="withEffect">
                                  <p:stCondLst>
                                    <p:cond delay="0"/>
                                  </p:stCondLst>
                                  <p:childTnLst>
                                    <p:set>
                                      <p:cBhvr>
                                        <p:cTn id="172" dur="1" fill="hold">
                                          <p:stCondLst>
                                            <p:cond delay="0"/>
                                          </p:stCondLst>
                                        </p:cTn>
                                        <p:tgtEl>
                                          <p:spTgt spid="44">
                                            <p:graphicEl>
                                              <a:dgm id="{665AA264-6FBB-4FA6-9982-5DA0EC927F28}"/>
                                            </p:graphicEl>
                                          </p:spTgt>
                                        </p:tgtEl>
                                        <p:attrNameLst>
                                          <p:attrName>style.visibility</p:attrName>
                                        </p:attrNameLst>
                                      </p:cBhvr>
                                      <p:to>
                                        <p:strVal val="visible"/>
                                      </p:to>
                                    </p:set>
                                  </p:childTnLst>
                                </p:cTn>
                              </p:par>
                              <p:par>
                                <p:cTn id="173" presetID="1" presetClass="entr" presetSubtype="0" fill="hold" grpId="0" nodeType="withEffect">
                                  <p:stCondLst>
                                    <p:cond delay="0"/>
                                  </p:stCondLst>
                                  <p:childTnLst>
                                    <p:set>
                                      <p:cBhvr>
                                        <p:cTn id="174" dur="1" fill="hold">
                                          <p:stCondLst>
                                            <p:cond delay="0"/>
                                          </p:stCondLst>
                                        </p:cTn>
                                        <p:tgtEl>
                                          <p:spTgt spid="44">
                                            <p:graphicEl>
                                              <a:dgm id="{8E17EE91-90B3-48D3-83DF-B378690DF3A4}"/>
                                            </p:graphicEl>
                                          </p:spTgt>
                                        </p:tgtEl>
                                        <p:attrNameLst>
                                          <p:attrName>style.visibility</p:attrName>
                                        </p:attrNameLst>
                                      </p:cBhvr>
                                      <p:to>
                                        <p:strVal val="visible"/>
                                      </p:to>
                                    </p:set>
                                  </p:childTnLst>
                                </p:cTn>
                              </p:par>
                              <p:par>
                                <p:cTn id="175" presetID="1" presetClass="entr" presetSubtype="0" fill="hold" grpId="0" nodeType="withEffect">
                                  <p:stCondLst>
                                    <p:cond delay="0"/>
                                  </p:stCondLst>
                                  <p:childTnLst>
                                    <p:set>
                                      <p:cBhvr>
                                        <p:cTn id="176" dur="1" fill="hold">
                                          <p:stCondLst>
                                            <p:cond delay="0"/>
                                          </p:stCondLst>
                                        </p:cTn>
                                        <p:tgtEl>
                                          <p:spTgt spid="44">
                                            <p:graphicEl>
                                              <a:dgm id="{BD7D50DB-0B5C-46DD-A967-3DA1516D0D45}"/>
                                            </p:graphicEl>
                                          </p:spTgt>
                                        </p:tgtEl>
                                        <p:attrNameLst>
                                          <p:attrName>style.visibility</p:attrName>
                                        </p:attrNameLst>
                                      </p:cBhvr>
                                      <p:to>
                                        <p:strVal val="visible"/>
                                      </p:to>
                                    </p:set>
                                  </p:childTnLst>
                                </p:cTn>
                              </p:par>
                              <p:par>
                                <p:cTn id="177" presetID="1" presetClass="entr" presetSubtype="0" fill="hold" grpId="0" nodeType="withEffect">
                                  <p:stCondLst>
                                    <p:cond delay="0"/>
                                  </p:stCondLst>
                                  <p:childTnLst>
                                    <p:set>
                                      <p:cBhvr>
                                        <p:cTn id="178" dur="1" fill="hold">
                                          <p:stCondLst>
                                            <p:cond delay="0"/>
                                          </p:stCondLst>
                                        </p:cTn>
                                        <p:tgtEl>
                                          <p:spTgt spid="44">
                                            <p:graphicEl>
                                              <a:dgm id="{95C8AB96-18A4-4A42-A918-7C032DA79179}"/>
                                            </p:graphicEl>
                                          </p:spTgt>
                                        </p:tgtEl>
                                        <p:attrNameLst>
                                          <p:attrName>style.visibility</p:attrName>
                                        </p:attrNameLst>
                                      </p:cBhvr>
                                      <p:to>
                                        <p:strVal val="visible"/>
                                      </p:to>
                                    </p:set>
                                  </p:childTnLst>
                                </p:cTn>
                              </p:par>
                              <p:par>
                                <p:cTn id="179" presetID="1" presetClass="entr" presetSubtype="0" fill="hold" grpId="0" nodeType="withEffect">
                                  <p:stCondLst>
                                    <p:cond delay="0"/>
                                  </p:stCondLst>
                                  <p:childTnLst>
                                    <p:set>
                                      <p:cBhvr>
                                        <p:cTn id="180" dur="1" fill="hold">
                                          <p:stCondLst>
                                            <p:cond delay="0"/>
                                          </p:stCondLst>
                                        </p:cTn>
                                        <p:tgtEl>
                                          <p:spTgt spid="44">
                                            <p:graphicEl>
                                              <a:dgm id="{712F8149-DD94-4823-9754-41890099FD1F}"/>
                                            </p:graphicEl>
                                          </p:spTgt>
                                        </p:tgtEl>
                                        <p:attrNameLst>
                                          <p:attrName>style.visibility</p:attrName>
                                        </p:attrNameLst>
                                      </p:cBhvr>
                                      <p:to>
                                        <p:strVal val="visible"/>
                                      </p:to>
                                    </p:set>
                                  </p:childTnLst>
                                </p:cTn>
                              </p:par>
                              <p:par>
                                <p:cTn id="181" presetID="1" presetClass="entr" presetSubtype="0" fill="hold" grpId="0" nodeType="withEffect">
                                  <p:stCondLst>
                                    <p:cond delay="0"/>
                                  </p:stCondLst>
                                  <p:childTnLst>
                                    <p:set>
                                      <p:cBhvr>
                                        <p:cTn id="182" dur="1" fill="hold">
                                          <p:stCondLst>
                                            <p:cond delay="0"/>
                                          </p:stCondLst>
                                        </p:cTn>
                                        <p:tgtEl>
                                          <p:spTgt spid="44">
                                            <p:graphicEl>
                                              <a:dgm id="{D76985EA-414F-4E48-A756-D91C0F0187F0}"/>
                                            </p:graphicEl>
                                          </p:spTgt>
                                        </p:tgtEl>
                                        <p:attrNameLst>
                                          <p:attrName>style.visibility</p:attrName>
                                        </p:attrNameLst>
                                      </p:cBhvr>
                                      <p:to>
                                        <p:strVal val="visible"/>
                                      </p:to>
                                    </p:set>
                                  </p:childTnLst>
                                </p:cTn>
                              </p:par>
                              <p:par>
                                <p:cTn id="183" presetID="1" presetClass="entr" presetSubtype="0" fill="hold" grpId="0" nodeType="withEffect">
                                  <p:stCondLst>
                                    <p:cond delay="0"/>
                                  </p:stCondLst>
                                  <p:childTnLst>
                                    <p:set>
                                      <p:cBhvr>
                                        <p:cTn id="184" dur="1" fill="hold">
                                          <p:stCondLst>
                                            <p:cond delay="0"/>
                                          </p:stCondLst>
                                        </p:cTn>
                                        <p:tgtEl>
                                          <p:spTgt spid="44">
                                            <p:graphicEl>
                                              <a:dgm id="{1897195C-21C3-4000-86F0-B4678D2898B1}"/>
                                            </p:graphicEl>
                                          </p:spTgt>
                                        </p:tgtEl>
                                        <p:attrNameLst>
                                          <p:attrName>style.visibility</p:attrName>
                                        </p:attrNameLst>
                                      </p:cBhvr>
                                      <p:to>
                                        <p:strVal val="visible"/>
                                      </p:to>
                                    </p:set>
                                  </p:childTnLst>
                                </p:cTn>
                              </p:par>
                              <p:par>
                                <p:cTn id="185" presetID="1" presetClass="entr" presetSubtype="0" fill="hold" grpId="0" nodeType="withEffect">
                                  <p:stCondLst>
                                    <p:cond delay="0"/>
                                  </p:stCondLst>
                                  <p:childTnLst>
                                    <p:set>
                                      <p:cBhvr>
                                        <p:cTn id="186" dur="1" fill="hold">
                                          <p:stCondLst>
                                            <p:cond delay="0"/>
                                          </p:stCondLst>
                                        </p:cTn>
                                        <p:tgtEl>
                                          <p:spTgt spid="44">
                                            <p:graphicEl>
                                              <a:dgm id="{5D011B2E-35C1-45AB-809D-539BF0C7B931}"/>
                                            </p:graphicEl>
                                          </p:spTgt>
                                        </p:tgtEl>
                                        <p:attrNameLst>
                                          <p:attrName>style.visibility</p:attrName>
                                        </p:attrNameLst>
                                      </p:cBhvr>
                                      <p:to>
                                        <p:strVal val="visible"/>
                                      </p:to>
                                    </p:set>
                                  </p:childTnLst>
                                </p:cTn>
                              </p:par>
                              <p:par>
                                <p:cTn id="187" presetID="1" presetClass="entr" presetSubtype="0" fill="hold" grpId="0" nodeType="withEffect">
                                  <p:stCondLst>
                                    <p:cond delay="0"/>
                                  </p:stCondLst>
                                  <p:childTnLst>
                                    <p:set>
                                      <p:cBhvr>
                                        <p:cTn id="188" dur="1" fill="hold">
                                          <p:stCondLst>
                                            <p:cond delay="0"/>
                                          </p:stCondLst>
                                        </p:cTn>
                                        <p:tgtEl>
                                          <p:spTgt spid="44">
                                            <p:graphicEl>
                                              <a:dgm id="{86FB5FF6-3BD9-4A16-8833-38E75D44A26D}"/>
                                            </p:graphicEl>
                                          </p:spTgt>
                                        </p:tgtEl>
                                        <p:attrNameLst>
                                          <p:attrName>style.visibility</p:attrName>
                                        </p:attrNameLst>
                                      </p:cBhvr>
                                      <p:to>
                                        <p:strVal val="visible"/>
                                      </p:to>
                                    </p:set>
                                  </p:childTnLst>
                                </p:cTn>
                              </p:par>
                              <p:par>
                                <p:cTn id="189" presetID="1" presetClass="entr" presetSubtype="0" fill="hold" grpId="0" nodeType="withEffect">
                                  <p:stCondLst>
                                    <p:cond delay="0"/>
                                  </p:stCondLst>
                                  <p:childTnLst>
                                    <p:set>
                                      <p:cBhvr>
                                        <p:cTn id="190" dur="1" fill="hold">
                                          <p:stCondLst>
                                            <p:cond delay="0"/>
                                          </p:stCondLst>
                                        </p:cTn>
                                        <p:tgtEl>
                                          <p:spTgt spid="44">
                                            <p:graphicEl>
                                              <a:dgm id="{F07F81CC-B35B-4892-B1BA-F796BEF460BF}"/>
                                            </p:graphicEl>
                                          </p:spTgt>
                                        </p:tgtEl>
                                        <p:attrNameLst>
                                          <p:attrName>style.visibility</p:attrName>
                                        </p:attrNameLst>
                                      </p:cBhvr>
                                      <p:to>
                                        <p:strVal val="visible"/>
                                      </p:to>
                                    </p:set>
                                  </p:childTnLst>
                                </p:cTn>
                              </p:par>
                              <p:par>
                                <p:cTn id="191" presetID="1" presetClass="entr" presetSubtype="0" fill="hold" grpId="0" nodeType="withEffect">
                                  <p:stCondLst>
                                    <p:cond delay="0"/>
                                  </p:stCondLst>
                                  <p:childTnLst>
                                    <p:set>
                                      <p:cBhvr>
                                        <p:cTn id="192" dur="1" fill="hold">
                                          <p:stCondLst>
                                            <p:cond delay="0"/>
                                          </p:stCondLst>
                                        </p:cTn>
                                        <p:tgtEl>
                                          <p:spTgt spid="44">
                                            <p:graphicEl>
                                              <a:dgm id="{1A4571F9-94F3-48A0-895D-EDDF1F7335EC}"/>
                                            </p:graphicEl>
                                          </p:spTgt>
                                        </p:tgtEl>
                                        <p:attrNameLst>
                                          <p:attrName>style.visibility</p:attrName>
                                        </p:attrNameLst>
                                      </p:cBhvr>
                                      <p:to>
                                        <p:strVal val="visible"/>
                                      </p:to>
                                    </p:set>
                                  </p:childTnLst>
                                </p:cTn>
                              </p:par>
                              <p:par>
                                <p:cTn id="193" presetID="1" presetClass="entr" presetSubtype="0" fill="hold" grpId="0" nodeType="withEffect">
                                  <p:stCondLst>
                                    <p:cond delay="0"/>
                                  </p:stCondLst>
                                  <p:childTnLst>
                                    <p:set>
                                      <p:cBhvr>
                                        <p:cTn id="194" dur="1" fill="hold">
                                          <p:stCondLst>
                                            <p:cond delay="0"/>
                                          </p:stCondLst>
                                        </p:cTn>
                                        <p:tgtEl>
                                          <p:spTgt spid="44">
                                            <p:graphicEl>
                                              <a:dgm id="{C0682789-C2D5-4486-96C4-68B7906DB712}"/>
                                            </p:graphicEl>
                                          </p:spTgt>
                                        </p:tgtEl>
                                        <p:attrNameLst>
                                          <p:attrName>style.visibility</p:attrName>
                                        </p:attrNameLst>
                                      </p:cBhvr>
                                      <p:to>
                                        <p:strVal val="visible"/>
                                      </p:to>
                                    </p:set>
                                  </p:childTnLst>
                                </p:cTn>
                              </p:par>
                              <p:par>
                                <p:cTn id="195" presetID="1" presetClass="entr" presetSubtype="0" fill="hold" grpId="0" nodeType="withEffect">
                                  <p:stCondLst>
                                    <p:cond delay="0"/>
                                  </p:stCondLst>
                                  <p:childTnLst>
                                    <p:set>
                                      <p:cBhvr>
                                        <p:cTn id="196" dur="1" fill="hold">
                                          <p:stCondLst>
                                            <p:cond delay="0"/>
                                          </p:stCondLst>
                                        </p:cTn>
                                        <p:tgtEl>
                                          <p:spTgt spid="44">
                                            <p:graphicEl>
                                              <a:dgm id="{ECA1102B-AE4B-46FD-8DC4-A46F4591C168}"/>
                                            </p:graphicEl>
                                          </p:spTgt>
                                        </p:tgtEl>
                                        <p:attrNameLst>
                                          <p:attrName>style.visibility</p:attrName>
                                        </p:attrNameLst>
                                      </p:cBhvr>
                                      <p:to>
                                        <p:strVal val="visible"/>
                                      </p:to>
                                    </p:set>
                                  </p:childTnLst>
                                </p:cTn>
                              </p:par>
                              <p:par>
                                <p:cTn id="197" presetID="1" presetClass="entr" presetSubtype="0" fill="hold" grpId="0" nodeType="withEffect">
                                  <p:stCondLst>
                                    <p:cond delay="0"/>
                                  </p:stCondLst>
                                  <p:childTnLst>
                                    <p:set>
                                      <p:cBhvr>
                                        <p:cTn id="198" dur="1" fill="hold">
                                          <p:stCondLst>
                                            <p:cond delay="0"/>
                                          </p:stCondLst>
                                        </p:cTn>
                                        <p:tgtEl>
                                          <p:spTgt spid="44">
                                            <p:graphicEl>
                                              <a:dgm id="{C6D5488B-FE7F-45B6-A141-7AB01643C478}"/>
                                            </p:graphicEl>
                                          </p:spTgt>
                                        </p:tgtEl>
                                        <p:attrNameLst>
                                          <p:attrName>style.visibility</p:attrName>
                                        </p:attrNameLst>
                                      </p:cBhvr>
                                      <p:to>
                                        <p:strVal val="visible"/>
                                      </p:to>
                                    </p:set>
                                  </p:childTnLst>
                                </p:cTn>
                              </p:par>
                              <p:par>
                                <p:cTn id="199" presetID="1" presetClass="entr" presetSubtype="0" fill="hold" grpId="0" nodeType="withEffect">
                                  <p:stCondLst>
                                    <p:cond delay="0"/>
                                  </p:stCondLst>
                                  <p:childTnLst>
                                    <p:set>
                                      <p:cBhvr>
                                        <p:cTn id="200" dur="1" fill="hold">
                                          <p:stCondLst>
                                            <p:cond delay="0"/>
                                          </p:stCondLst>
                                        </p:cTn>
                                        <p:tgtEl>
                                          <p:spTgt spid="44">
                                            <p:graphicEl>
                                              <a:dgm id="{82DAA025-87E6-4946-B896-16AE6A013D1E}"/>
                                            </p:graphicEl>
                                          </p:spTgt>
                                        </p:tgtEl>
                                        <p:attrNameLst>
                                          <p:attrName>style.visibility</p:attrName>
                                        </p:attrNameLst>
                                      </p:cBhvr>
                                      <p:to>
                                        <p:strVal val="visible"/>
                                      </p:to>
                                    </p:set>
                                  </p:childTnLst>
                                </p:cTn>
                              </p:par>
                              <p:par>
                                <p:cTn id="201" presetID="1" presetClass="entr" presetSubtype="0" fill="hold" grpId="0" nodeType="withEffect">
                                  <p:stCondLst>
                                    <p:cond delay="0"/>
                                  </p:stCondLst>
                                  <p:childTnLst>
                                    <p:set>
                                      <p:cBhvr>
                                        <p:cTn id="202" dur="1" fill="hold">
                                          <p:stCondLst>
                                            <p:cond delay="0"/>
                                          </p:stCondLst>
                                        </p:cTn>
                                        <p:tgtEl>
                                          <p:spTgt spid="44">
                                            <p:graphicEl>
                                              <a:dgm id="{7F6B814B-A7E1-4DAC-9D30-499D76991DA5}"/>
                                            </p:graphicEl>
                                          </p:spTgt>
                                        </p:tgtEl>
                                        <p:attrNameLst>
                                          <p:attrName>style.visibility</p:attrName>
                                        </p:attrNameLst>
                                      </p:cBhvr>
                                      <p:to>
                                        <p:strVal val="visible"/>
                                      </p:to>
                                    </p:set>
                                  </p:childTnLst>
                                </p:cTn>
                              </p:par>
                              <p:par>
                                <p:cTn id="203" presetID="1" presetClass="entr" presetSubtype="0" fill="hold" grpId="0" nodeType="withEffect">
                                  <p:stCondLst>
                                    <p:cond delay="0"/>
                                  </p:stCondLst>
                                  <p:childTnLst>
                                    <p:set>
                                      <p:cBhvr>
                                        <p:cTn id="204" dur="1" fill="hold">
                                          <p:stCondLst>
                                            <p:cond delay="0"/>
                                          </p:stCondLst>
                                        </p:cTn>
                                        <p:tgtEl>
                                          <p:spTgt spid="44">
                                            <p:graphicEl>
                                              <a:dgm id="{FE078604-B1A7-451C-96CD-2FDEF80524C8}"/>
                                            </p:graphicEl>
                                          </p:spTgt>
                                        </p:tgtEl>
                                        <p:attrNameLst>
                                          <p:attrName>style.visibility</p:attrName>
                                        </p:attrNameLst>
                                      </p:cBhvr>
                                      <p:to>
                                        <p:strVal val="visible"/>
                                      </p:to>
                                    </p:set>
                                  </p:childTnLst>
                                </p:cTn>
                              </p:par>
                              <p:par>
                                <p:cTn id="205" presetID="1" presetClass="entr" presetSubtype="0" fill="hold" grpId="0" nodeType="withEffect">
                                  <p:stCondLst>
                                    <p:cond delay="0"/>
                                  </p:stCondLst>
                                  <p:childTnLst>
                                    <p:set>
                                      <p:cBhvr>
                                        <p:cTn id="206" dur="1" fill="hold">
                                          <p:stCondLst>
                                            <p:cond delay="0"/>
                                          </p:stCondLst>
                                        </p:cTn>
                                        <p:tgtEl>
                                          <p:spTgt spid="44">
                                            <p:graphicEl>
                                              <a:dgm id="{D997AC4C-3143-43AD-9673-EE091C7479EF}"/>
                                            </p:graphicEl>
                                          </p:spTgt>
                                        </p:tgtEl>
                                        <p:attrNameLst>
                                          <p:attrName>style.visibility</p:attrName>
                                        </p:attrNameLst>
                                      </p:cBhvr>
                                      <p:to>
                                        <p:strVal val="visible"/>
                                      </p:to>
                                    </p:set>
                                  </p:childTnLst>
                                </p:cTn>
                              </p:par>
                              <p:par>
                                <p:cTn id="207" presetID="1" presetClass="entr" presetSubtype="0" fill="hold" grpId="0" nodeType="withEffect">
                                  <p:stCondLst>
                                    <p:cond delay="0"/>
                                  </p:stCondLst>
                                  <p:childTnLst>
                                    <p:set>
                                      <p:cBhvr>
                                        <p:cTn id="208" dur="1" fill="hold">
                                          <p:stCondLst>
                                            <p:cond delay="0"/>
                                          </p:stCondLst>
                                        </p:cTn>
                                        <p:tgtEl>
                                          <p:spTgt spid="42"/>
                                        </p:tgtEl>
                                        <p:attrNameLst>
                                          <p:attrName>style.visibility</p:attrName>
                                        </p:attrNameLst>
                                      </p:cBhvr>
                                      <p:to>
                                        <p:strVal val="visible"/>
                                      </p:to>
                                    </p:set>
                                  </p:childTnLst>
                                </p:cTn>
                              </p:par>
                              <p:par>
                                <p:cTn id="209" presetID="1" presetClass="entr" presetSubtype="0" fill="hold" grpId="0" nodeType="withEffect">
                                  <p:stCondLst>
                                    <p:cond delay="0"/>
                                  </p:stCondLst>
                                  <p:childTnLst>
                                    <p:set>
                                      <p:cBhvr>
                                        <p:cTn id="2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P spid="41" grpId="0"/>
      <p:bldP spid="42" grpId="0"/>
      <p:bldGraphic spid="44" grpId="0" uiExpand="1">
        <p:bldSub>
          <a:bldDgm bld="lvlAtOnce"/>
        </p:bldSub>
      </p:bldGraphic>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this mean for you?</a:t>
            </a:r>
            <a:endParaRPr lang="en-US" dirty="0"/>
          </a:p>
        </p:txBody>
      </p:sp>
      <p:sp>
        <p:nvSpPr>
          <p:cNvPr id="3" name="Content Placeholder 2"/>
          <p:cNvSpPr>
            <a:spLocks noGrp="1"/>
          </p:cNvSpPr>
          <p:nvPr>
            <p:ph idx="1"/>
          </p:nvPr>
        </p:nvSpPr>
        <p:spPr/>
        <p:txBody>
          <a:bodyPr/>
          <a:lstStyle/>
          <a:p>
            <a:r>
              <a:rPr lang="en-US" dirty="0" smtClean="0"/>
              <a:t>YOU are the voice for Graduate Students in your department in the SGA</a:t>
            </a:r>
          </a:p>
          <a:p>
            <a:pPr lvl="1"/>
            <a:r>
              <a:rPr lang="en-US" dirty="0" smtClean="0"/>
              <a:t>You need to vote they way that your graduate students would want you to</a:t>
            </a:r>
          </a:p>
          <a:p>
            <a:pPr lvl="1"/>
            <a:r>
              <a:rPr lang="en-US" dirty="0" smtClean="0"/>
              <a:t>There is a lot to be learned when we disagree!</a:t>
            </a:r>
          </a:p>
        </p:txBody>
      </p:sp>
    </p:spTree>
    <p:extLst>
      <p:ext uri="{BB962C8B-B14F-4D97-AF65-F5344CB8AC3E}">
        <p14:creationId xmlns:p14="http://schemas.microsoft.com/office/powerpoint/2010/main" val="2344873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does our funding come from?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6669013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6096000" y="1333235"/>
            <a:ext cx="1619794" cy="10450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SGA</a:t>
            </a:r>
            <a:endParaRPr lang="en-US" dirty="0"/>
          </a:p>
        </p:txBody>
      </p:sp>
      <p:sp>
        <p:nvSpPr>
          <p:cNvPr id="6" name="Rounded Rectangle 5"/>
          <p:cNvSpPr/>
          <p:nvPr/>
        </p:nvSpPr>
        <p:spPr>
          <a:xfrm>
            <a:off x="6096000" y="2599181"/>
            <a:ext cx="1619794" cy="10450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SIGS</a:t>
            </a:r>
            <a:endParaRPr lang="en-US" dirty="0"/>
          </a:p>
        </p:txBody>
      </p:sp>
      <p:sp>
        <p:nvSpPr>
          <p:cNvPr id="7" name="Rounded Rectangle 6"/>
          <p:cNvSpPr/>
          <p:nvPr/>
        </p:nvSpPr>
        <p:spPr>
          <a:xfrm>
            <a:off x="4136125" y="3892663"/>
            <a:ext cx="1314994" cy="8708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GSC</a:t>
            </a:r>
            <a:endParaRPr lang="en-US" dirty="0"/>
          </a:p>
        </p:txBody>
      </p:sp>
      <p:sp>
        <p:nvSpPr>
          <p:cNvPr id="8" name="Rounded Rectangle 7"/>
          <p:cNvSpPr/>
          <p:nvPr/>
        </p:nvSpPr>
        <p:spPr>
          <a:xfrm>
            <a:off x="8801324" y="3046507"/>
            <a:ext cx="1332412" cy="8098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Graduate Travel</a:t>
            </a:r>
            <a:endParaRPr lang="en-US" dirty="0"/>
          </a:p>
        </p:txBody>
      </p:sp>
      <p:cxnSp>
        <p:nvCxnSpPr>
          <p:cNvPr id="12" name="Straight Arrow Connector 11"/>
          <p:cNvCxnSpPr>
            <a:stCxn id="5" idx="2"/>
            <a:endCxn id="8" idx="0"/>
          </p:cNvCxnSpPr>
          <p:nvPr/>
        </p:nvCxnSpPr>
        <p:spPr>
          <a:xfrm>
            <a:off x="6905897" y="2378263"/>
            <a:ext cx="2561633" cy="6682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6" idx="3"/>
            <a:endCxn id="8" idx="0"/>
          </p:cNvCxnSpPr>
          <p:nvPr/>
        </p:nvCxnSpPr>
        <p:spPr>
          <a:xfrm flipV="1">
            <a:off x="7715794" y="3046507"/>
            <a:ext cx="1751736" cy="751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Rounded Rectangle 16"/>
          <p:cNvSpPr/>
          <p:nvPr/>
        </p:nvSpPr>
        <p:spPr>
          <a:xfrm>
            <a:off x="1151701" y="4853847"/>
            <a:ext cx="1227908" cy="693511"/>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Research Funding</a:t>
            </a:r>
            <a:endParaRPr lang="en-US" dirty="0"/>
          </a:p>
        </p:txBody>
      </p:sp>
      <p:sp>
        <p:nvSpPr>
          <p:cNvPr id="18" name="Rounded Rectangle 17"/>
          <p:cNvSpPr/>
          <p:nvPr/>
        </p:nvSpPr>
        <p:spPr>
          <a:xfrm>
            <a:off x="2625625" y="5177244"/>
            <a:ext cx="1349829" cy="740228"/>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Events</a:t>
            </a:r>
            <a:endParaRPr lang="en-US" dirty="0"/>
          </a:p>
        </p:txBody>
      </p:sp>
      <p:sp>
        <p:nvSpPr>
          <p:cNvPr id="19" name="Rounded Rectangle 18"/>
          <p:cNvSpPr/>
          <p:nvPr/>
        </p:nvSpPr>
        <p:spPr>
          <a:xfrm>
            <a:off x="4204054" y="5200602"/>
            <a:ext cx="1384663" cy="740228"/>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Conference</a:t>
            </a:r>
            <a:endParaRPr lang="en-US" dirty="0"/>
          </a:p>
        </p:txBody>
      </p:sp>
      <p:cxnSp>
        <p:nvCxnSpPr>
          <p:cNvPr id="28" name="Straight Arrow Connector 27"/>
          <p:cNvCxnSpPr>
            <a:stCxn id="7" idx="2"/>
            <a:endCxn id="17" idx="0"/>
          </p:cNvCxnSpPr>
          <p:nvPr/>
        </p:nvCxnSpPr>
        <p:spPr>
          <a:xfrm flipH="1">
            <a:off x="1765655" y="4763520"/>
            <a:ext cx="3027967" cy="903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7" idx="2"/>
            <a:endCxn id="18" idx="0"/>
          </p:cNvCxnSpPr>
          <p:nvPr/>
        </p:nvCxnSpPr>
        <p:spPr>
          <a:xfrm flipH="1">
            <a:off x="3300540" y="4763520"/>
            <a:ext cx="1493082" cy="4137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7" idx="2"/>
            <a:endCxn id="19" idx="0"/>
          </p:cNvCxnSpPr>
          <p:nvPr/>
        </p:nvCxnSpPr>
        <p:spPr>
          <a:xfrm>
            <a:off x="4793622" y="4763520"/>
            <a:ext cx="102764" cy="4370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Rounded Rectangle 35"/>
          <p:cNvSpPr/>
          <p:nvPr/>
        </p:nvSpPr>
        <p:spPr>
          <a:xfrm>
            <a:off x="5817317" y="4870481"/>
            <a:ext cx="1645920" cy="748937"/>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Meetings</a:t>
            </a:r>
            <a:endParaRPr lang="en-US" dirty="0"/>
          </a:p>
        </p:txBody>
      </p:sp>
      <p:cxnSp>
        <p:nvCxnSpPr>
          <p:cNvPr id="41" name="Straight Arrow Connector 40"/>
          <p:cNvCxnSpPr>
            <a:stCxn id="7" idx="2"/>
            <a:endCxn id="36" idx="0"/>
          </p:cNvCxnSpPr>
          <p:nvPr/>
        </p:nvCxnSpPr>
        <p:spPr>
          <a:xfrm>
            <a:off x="4793622" y="4763520"/>
            <a:ext cx="1846655" cy="1069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7" name="Rounded Rectangle 66"/>
          <p:cNvSpPr/>
          <p:nvPr/>
        </p:nvSpPr>
        <p:spPr>
          <a:xfrm>
            <a:off x="8834526" y="4389051"/>
            <a:ext cx="1266008" cy="7489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You</a:t>
            </a:r>
            <a:endParaRPr lang="en-US" dirty="0"/>
          </a:p>
        </p:txBody>
      </p:sp>
      <p:cxnSp>
        <p:nvCxnSpPr>
          <p:cNvPr id="69" name="Straight Arrow Connector 68"/>
          <p:cNvCxnSpPr>
            <a:stCxn id="8" idx="2"/>
            <a:endCxn id="67" idx="0"/>
          </p:cNvCxnSpPr>
          <p:nvPr/>
        </p:nvCxnSpPr>
        <p:spPr>
          <a:xfrm>
            <a:off x="9467530" y="3856404"/>
            <a:ext cx="0" cy="5326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Rounded Rectangle 71"/>
          <p:cNvSpPr/>
          <p:nvPr/>
        </p:nvSpPr>
        <p:spPr>
          <a:xfrm>
            <a:off x="1131017" y="5865108"/>
            <a:ext cx="1266008" cy="7489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You</a:t>
            </a:r>
            <a:endParaRPr lang="en-US" dirty="0"/>
          </a:p>
        </p:txBody>
      </p:sp>
      <p:cxnSp>
        <p:nvCxnSpPr>
          <p:cNvPr id="74" name="Straight Arrow Connector 73"/>
          <p:cNvCxnSpPr>
            <a:stCxn id="17" idx="2"/>
            <a:endCxn id="72" idx="0"/>
          </p:cNvCxnSpPr>
          <p:nvPr/>
        </p:nvCxnSpPr>
        <p:spPr>
          <a:xfrm flipH="1">
            <a:off x="1764021" y="5547358"/>
            <a:ext cx="1634" cy="317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5" idx="2"/>
            <a:endCxn id="6" idx="0"/>
          </p:cNvCxnSpPr>
          <p:nvPr/>
        </p:nvCxnSpPr>
        <p:spPr>
          <a:xfrm>
            <a:off x="6905897" y="2378263"/>
            <a:ext cx="0" cy="220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6" idx="2"/>
            <a:endCxn id="7" idx="0"/>
          </p:cNvCxnSpPr>
          <p:nvPr/>
        </p:nvCxnSpPr>
        <p:spPr>
          <a:xfrm flipH="1">
            <a:off x="4793622" y="3644209"/>
            <a:ext cx="2112275" cy="2484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78301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Projected Budget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11667234"/>
              </p:ext>
            </p:extLst>
          </p:nvPr>
        </p:nvGraphicFramePr>
        <p:xfrm>
          <a:off x="1155700" y="1444626"/>
          <a:ext cx="10172701" cy="5348589"/>
        </p:xfrm>
        <a:graphic>
          <a:graphicData uri="http://schemas.openxmlformats.org/drawingml/2006/table">
            <a:tbl>
              <a:tblPr/>
              <a:tblGrid>
                <a:gridCol w="3502079">
                  <a:extLst>
                    <a:ext uri="{9D8B030D-6E8A-4147-A177-3AD203B41FA5}">
                      <a16:colId xmlns:a16="http://schemas.microsoft.com/office/drawing/2014/main" val="3241662828"/>
                    </a:ext>
                  </a:extLst>
                </a:gridCol>
                <a:gridCol w="3335311">
                  <a:extLst>
                    <a:ext uri="{9D8B030D-6E8A-4147-A177-3AD203B41FA5}">
                      <a16:colId xmlns:a16="http://schemas.microsoft.com/office/drawing/2014/main" val="3745461319"/>
                    </a:ext>
                  </a:extLst>
                </a:gridCol>
                <a:gridCol w="3335311">
                  <a:extLst>
                    <a:ext uri="{9D8B030D-6E8A-4147-A177-3AD203B41FA5}">
                      <a16:colId xmlns:a16="http://schemas.microsoft.com/office/drawing/2014/main" val="508876831"/>
                    </a:ext>
                  </a:extLst>
                </a:gridCol>
              </a:tblGrid>
              <a:tr h="227267">
                <a:tc>
                  <a:txBody>
                    <a:bodyPr/>
                    <a:lstStyle/>
                    <a:p>
                      <a:pPr rtl="0" fontAlgn="b"/>
                      <a:r>
                        <a:rPr lang="en-US" sz="2400" dirty="0">
                          <a:effectLst/>
                        </a:rPr>
                        <a:t>Total</a:t>
                      </a:r>
                    </a:p>
                  </a:txBody>
                  <a:tcPr marL="20787" marR="20787" marT="13858" marB="1385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400">
                          <a:effectLst/>
                        </a:rPr>
                        <a:t>25020</a:t>
                      </a:r>
                    </a:p>
                  </a:txBody>
                  <a:tcPr marL="20787" marR="20787" marT="13858" marB="1385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2400">
                        <a:effectLst/>
                      </a:endParaRPr>
                    </a:p>
                  </a:txBody>
                  <a:tcPr marL="20787" marR="20787" marT="13858" marB="1385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769868439"/>
                  </a:ext>
                </a:extLst>
              </a:tr>
              <a:tr h="227267">
                <a:tc>
                  <a:txBody>
                    <a:bodyPr/>
                    <a:lstStyle/>
                    <a:p>
                      <a:pPr rtl="0" fontAlgn="b"/>
                      <a:r>
                        <a:rPr lang="en-US" sz="2400" dirty="0">
                          <a:solidFill>
                            <a:schemeClr val="accent4"/>
                          </a:solidFill>
                          <a:effectLst/>
                        </a:rPr>
                        <a:t>Summit </a:t>
                      </a:r>
                    </a:p>
                  </a:txBody>
                  <a:tcPr marL="20787" marR="20787" marT="13858" marB="1385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400">
                          <a:solidFill>
                            <a:schemeClr val="accent4"/>
                          </a:solidFill>
                          <a:effectLst/>
                        </a:rPr>
                        <a:t>500</a:t>
                      </a:r>
                    </a:p>
                  </a:txBody>
                  <a:tcPr marL="20787" marR="20787" marT="13858" marB="1385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2400">
                        <a:solidFill>
                          <a:schemeClr val="accent4"/>
                        </a:solidFill>
                        <a:effectLst/>
                      </a:endParaRPr>
                    </a:p>
                  </a:txBody>
                  <a:tcPr marL="20787" marR="20787" marT="13858" marB="1385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797458619"/>
                  </a:ext>
                </a:extLst>
              </a:tr>
              <a:tr h="426819">
                <a:tc>
                  <a:txBody>
                    <a:bodyPr/>
                    <a:lstStyle/>
                    <a:p>
                      <a:pPr rtl="0" fontAlgn="b"/>
                      <a:r>
                        <a:rPr lang="en-US" sz="2400" dirty="0">
                          <a:solidFill>
                            <a:schemeClr val="accent4"/>
                          </a:solidFill>
                          <a:effectLst/>
                        </a:rPr>
                        <a:t>Meeting Food</a:t>
                      </a:r>
                    </a:p>
                  </a:txBody>
                  <a:tcPr marL="20787" marR="20787" marT="13858" marB="1385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400">
                          <a:solidFill>
                            <a:schemeClr val="accent4"/>
                          </a:solidFill>
                          <a:effectLst/>
                        </a:rPr>
                        <a:t>1400</a:t>
                      </a:r>
                    </a:p>
                  </a:txBody>
                  <a:tcPr marL="20787" marR="20787" marT="13858" marB="1385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2400" dirty="0">
                          <a:solidFill>
                            <a:schemeClr val="accent4"/>
                          </a:solidFill>
                          <a:effectLst/>
                        </a:rPr>
                        <a:t>200*7</a:t>
                      </a:r>
                    </a:p>
                  </a:txBody>
                  <a:tcPr marL="20787" marR="20787" marT="13858" marB="1385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058661566"/>
                  </a:ext>
                </a:extLst>
              </a:tr>
              <a:tr h="227267">
                <a:tc>
                  <a:txBody>
                    <a:bodyPr/>
                    <a:lstStyle/>
                    <a:p>
                      <a:pPr rtl="0" fontAlgn="b"/>
                      <a:endParaRPr lang="en-US" sz="2400">
                        <a:effectLst/>
                      </a:endParaRPr>
                    </a:p>
                  </a:txBody>
                  <a:tcPr marL="20787" marR="20787" marT="13858" marB="1385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2400">
                        <a:effectLst/>
                      </a:endParaRPr>
                    </a:p>
                  </a:txBody>
                  <a:tcPr marL="20787" marR="20787" marT="13858" marB="1385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2400">
                        <a:effectLst/>
                      </a:endParaRPr>
                    </a:p>
                  </a:txBody>
                  <a:tcPr marL="20787" marR="20787" marT="13858" marB="1385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764646101"/>
                  </a:ext>
                </a:extLst>
              </a:tr>
              <a:tr h="426819">
                <a:tc>
                  <a:txBody>
                    <a:bodyPr/>
                    <a:lstStyle/>
                    <a:p>
                      <a:pPr rtl="0" fontAlgn="b"/>
                      <a:r>
                        <a:rPr lang="en-US" sz="2400" dirty="0">
                          <a:solidFill>
                            <a:schemeClr val="accent3"/>
                          </a:solidFill>
                          <a:effectLst/>
                        </a:rPr>
                        <a:t>Research Grants</a:t>
                      </a:r>
                    </a:p>
                  </a:txBody>
                  <a:tcPr marL="20787" marR="20787" marT="13858" marB="1385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400" dirty="0">
                          <a:solidFill>
                            <a:schemeClr val="accent3"/>
                          </a:solidFill>
                          <a:effectLst/>
                        </a:rPr>
                        <a:t>13500</a:t>
                      </a:r>
                    </a:p>
                  </a:txBody>
                  <a:tcPr marL="20787" marR="20787" marT="13858" marB="1385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2400" dirty="0">
                          <a:solidFill>
                            <a:schemeClr val="accent3"/>
                          </a:solidFill>
                          <a:effectLst/>
                        </a:rPr>
                        <a:t>27*500</a:t>
                      </a:r>
                    </a:p>
                  </a:txBody>
                  <a:tcPr marL="20787" marR="20787" marT="13858" marB="1385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929005003"/>
                  </a:ext>
                </a:extLst>
              </a:tr>
              <a:tr h="426819">
                <a:tc>
                  <a:txBody>
                    <a:bodyPr/>
                    <a:lstStyle/>
                    <a:p>
                      <a:pPr rtl="0" fontAlgn="b"/>
                      <a:r>
                        <a:rPr lang="en-US" sz="2400" dirty="0">
                          <a:solidFill>
                            <a:schemeClr val="accent2"/>
                          </a:solidFill>
                          <a:effectLst/>
                        </a:rPr>
                        <a:t>Halloween</a:t>
                      </a:r>
                    </a:p>
                  </a:txBody>
                  <a:tcPr marL="20787" marR="20787" marT="13858" marB="1385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400" dirty="0">
                          <a:solidFill>
                            <a:schemeClr val="accent2"/>
                          </a:solidFill>
                          <a:effectLst/>
                        </a:rPr>
                        <a:t>3000</a:t>
                      </a:r>
                    </a:p>
                  </a:txBody>
                  <a:tcPr marL="20787" marR="20787" marT="13858" marB="1385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2400" dirty="0">
                        <a:solidFill>
                          <a:schemeClr val="accent2"/>
                        </a:solidFill>
                        <a:effectLst/>
                      </a:endParaRPr>
                    </a:p>
                  </a:txBody>
                  <a:tcPr marL="20787" marR="20787" marT="13858" marB="1385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916390078"/>
                  </a:ext>
                </a:extLst>
              </a:tr>
              <a:tr h="227267">
                <a:tc>
                  <a:txBody>
                    <a:bodyPr/>
                    <a:lstStyle/>
                    <a:p>
                      <a:pPr rtl="0" fontAlgn="b"/>
                      <a:endParaRPr lang="en-US" sz="2400" dirty="0">
                        <a:effectLst/>
                      </a:endParaRPr>
                    </a:p>
                  </a:txBody>
                  <a:tcPr marL="20787" marR="20787" marT="13858" marB="1385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2400" dirty="0">
                        <a:effectLst/>
                      </a:endParaRPr>
                    </a:p>
                  </a:txBody>
                  <a:tcPr marL="20787" marR="20787" marT="13858" marB="1385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2400">
                        <a:effectLst/>
                      </a:endParaRPr>
                    </a:p>
                  </a:txBody>
                  <a:tcPr marL="20787" marR="20787" marT="13858" marB="1385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234471742"/>
                  </a:ext>
                </a:extLst>
              </a:tr>
              <a:tr h="426819">
                <a:tc>
                  <a:txBody>
                    <a:bodyPr/>
                    <a:lstStyle/>
                    <a:p>
                      <a:pPr rtl="0" fontAlgn="b"/>
                      <a:r>
                        <a:rPr lang="en-US" sz="2400" dirty="0">
                          <a:solidFill>
                            <a:schemeClr val="accent6"/>
                          </a:solidFill>
                          <a:effectLst/>
                        </a:rPr>
                        <a:t>Conference</a:t>
                      </a:r>
                    </a:p>
                  </a:txBody>
                  <a:tcPr marL="20787" marR="20787" marT="13858" marB="1385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400" dirty="0">
                          <a:solidFill>
                            <a:schemeClr val="accent6"/>
                          </a:solidFill>
                          <a:effectLst/>
                        </a:rPr>
                        <a:t>2100</a:t>
                      </a:r>
                    </a:p>
                  </a:txBody>
                  <a:tcPr marL="20787" marR="20787" marT="13858" marB="1385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2400" dirty="0">
                        <a:solidFill>
                          <a:schemeClr val="accent6"/>
                        </a:solidFill>
                        <a:effectLst/>
                      </a:endParaRPr>
                    </a:p>
                  </a:txBody>
                  <a:tcPr marL="20787" marR="20787" marT="13858" marB="1385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801733291"/>
                  </a:ext>
                </a:extLst>
              </a:tr>
              <a:tr h="426819">
                <a:tc>
                  <a:txBody>
                    <a:bodyPr/>
                    <a:lstStyle/>
                    <a:p>
                      <a:pPr rtl="0" fontAlgn="b"/>
                      <a:r>
                        <a:rPr lang="en-US" sz="2400" dirty="0">
                          <a:effectLst/>
                        </a:rPr>
                        <a:t>Writing Center</a:t>
                      </a:r>
                    </a:p>
                  </a:txBody>
                  <a:tcPr marL="20787" marR="20787" marT="13858" marB="1385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400" dirty="0">
                          <a:effectLst/>
                        </a:rPr>
                        <a:t>500</a:t>
                      </a:r>
                    </a:p>
                  </a:txBody>
                  <a:tcPr marL="20787" marR="20787" marT="13858" marB="1385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2400" dirty="0">
                        <a:effectLst/>
                      </a:endParaRPr>
                    </a:p>
                  </a:txBody>
                  <a:tcPr marL="20787" marR="20787" marT="13858" marB="1385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696463859"/>
                  </a:ext>
                </a:extLst>
              </a:tr>
              <a:tr h="227267">
                <a:tc>
                  <a:txBody>
                    <a:bodyPr/>
                    <a:lstStyle/>
                    <a:p>
                      <a:pPr rtl="0" fontAlgn="b"/>
                      <a:endParaRPr lang="en-US" sz="2400">
                        <a:effectLst/>
                      </a:endParaRPr>
                    </a:p>
                  </a:txBody>
                  <a:tcPr marL="20787" marR="20787" marT="13858" marB="1385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2400" dirty="0">
                        <a:effectLst/>
                      </a:endParaRPr>
                    </a:p>
                  </a:txBody>
                  <a:tcPr marL="20787" marR="20787" marT="13858" marB="1385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2400">
                        <a:effectLst/>
                      </a:endParaRPr>
                    </a:p>
                  </a:txBody>
                  <a:tcPr marL="20787" marR="20787" marT="13858" marB="1385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283387248"/>
                  </a:ext>
                </a:extLst>
              </a:tr>
              <a:tr h="426819">
                <a:tc>
                  <a:txBody>
                    <a:bodyPr/>
                    <a:lstStyle/>
                    <a:p>
                      <a:pPr rtl="0" fontAlgn="b"/>
                      <a:r>
                        <a:rPr lang="en-US" sz="2400" dirty="0">
                          <a:solidFill>
                            <a:schemeClr val="accent2"/>
                          </a:solidFill>
                          <a:effectLst/>
                        </a:rPr>
                        <a:t>Events </a:t>
                      </a:r>
                      <a:r>
                        <a:rPr lang="en-US" sz="2400" dirty="0" smtClean="0">
                          <a:solidFill>
                            <a:schemeClr val="accent2"/>
                          </a:solidFill>
                          <a:effectLst/>
                        </a:rPr>
                        <a:t>(other)</a:t>
                      </a:r>
                      <a:endParaRPr lang="en-US" sz="2400" dirty="0">
                        <a:solidFill>
                          <a:schemeClr val="accent2"/>
                        </a:solidFill>
                        <a:effectLst/>
                      </a:endParaRPr>
                    </a:p>
                  </a:txBody>
                  <a:tcPr marL="20787" marR="20787" marT="13858" marB="1385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400" dirty="0">
                          <a:solidFill>
                            <a:schemeClr val="accent2"/>
                          </a:solidFill>
                          <a:effectLst/>
                        </a:rPr>
                        <a:t>4000</a:t>
                      </a:r>
                    </a:p>
                  </a:txBody>
                  <a:tcPr marL="20787" marR="20787" marT="13858" marB="1385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2400" dirty="0">
                        <a:solidFill>
                          <a:schemeClr val="accent2"/>
                        </a:solidFill>
                        <a:effectLst/>
                      </a:endParaRPr>
                    </a:p>
                  </a:txBody>
                  <a:tcPr marL="20787" marR="20787" marT="13858" marB="1385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14296197"/>
                  </a:ext>
                </a:extLst>
              </a:tr>
              <a:tr h="227267">
                <a:tc>
                  <a:txBody>
                    <a:bodyPr/>
                    <a:lstStyle/>
                    <a:p>
                      <a:pPr rtl="0" fontAlgn="b"/>
                      <a:endParaRPr lang="en-US" sz="2400">
                        <a:effectLst/>
                      </a:endParaRPr>
                    </a:p>
                  </a:txBody>
                  <a:tcPr marL="20787" marR="20787" marT="13858" marB="1385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2400" dirty="0">
                        <a:effectLst/>
                      </a:endParaRPr>
                    </a:p>
                  </a:txBody>
                  <a:tcPr marL="20787" marR="20787" marT="13858" marB="1385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2400" dirty="0">
                        <a:effectLst/>
                      </a:endParaRPr>
                    </a:p>
                  </a:txBody>
                  <a:tcPr marL="20787" marR="20787" marT="13858" marB="1385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879236108"/>
                  </a:ext>
                </a:extLst>
              </a:tr>
              <a:tr h="426819">
                <a:tc>
                  <a:txBody>
                    <a:bodyPr/>
                    <a:lstStyle/>
                    <a:p>
                      <a:pPr rtl="0" fontAlgn="b"/>
                      <a:r>
                        <a:rPr lang="en-US" sz="2400">
                          <a:effectLst/>
                        </a:rPr>
                        <a:t>Remainder</a:t>
                      </a:r>
                    </a:p>
                  </a:txBody>
                  <a:tcPr marL="20787" marR="20787" marT="13858" marB="1385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400" dirty="0">
                          <a:effectLst/>
                        </a:rPr>
                        <a:t>20</a:t>
                      </a:r>
                    </a:p>
                  </a:txBody>
                  <a:tcPr marL="20787" marR="20787" marT="13858" marB="1385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2400" dirty="0">
                        <a:effectLst/>
                      </a:endParaRPr>
                    </a:p>
                  </a:txBody>
                  <a:tcPr marL="20787" marR="20787" marT="13858" marB="13858"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734288067"/>
                  </a:ext>
                </a:extLst>
              </a:tr>
            </a:tbl>
          </a:graphicData>
        </a:graphic>
      </p:graphicFrame>
    </p:spTree>
    <p:extLst>
      <p:ext uri="{BB962C8B-B14F-4D97-AF65-F5344CB8AC3E}">
        <p14:creationId xmlns:p14="http://schemas.microsoft.com/office/powerpoint/2010/main" val="4433065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 Budget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06462888"/>
              </p:ext>
            </p:extLst>
          </p:nvPr>
        </p:nvGraphicFramePr>
        <p:xfrm>
          <a:off x="1889760" y="2460625"/>
          <a:ext cx="8412480" cy="1036320"/>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197373783"/>
                    </a:ext>
                  </a:extLst>
                </a:gridCol>
                <a:gridCol w="2103120">
                  <a:extLst>
                    <a:ext uri="{9D8B030D-6E8A-4147-A177-3AD203B41FA5}">
                      <a16:colId xmlns:a16="http://schemas.microsoft.com/office/drawing/2014/main" val="3126370699"/>
                    </a:ext>
                  </a:extLst>
                </a:gridCol>
                <a:gridCol w="2103120">
                  <a:extLst>
                    <a:ext uri="{9D8B030D-6E8A-4147-A177-3AD203B41FA5}">
                      <a16:colId xmlns:a16="http://schemas.microsoft.com/office/drawing/2014/main" val="1952045941"/>
                    </a:ext>
                  </a:extLst>
                </a:gridCol>
                <a:gridCol w="2103120">
                  <a:extLst>
                    <a:ext uri="{9D8B030D-6E8A-4147-A177-3AD203B41FA5}">
                      <a16:colId xmlns:a16="http://schemas.microsoft.com/office/drawing/2014/main" val="1984918452"/>
                    </a:ext>
                  </a:extLst>
                </a:gridCol>
              </a:tblGrid>
              <a:tr h="370840">
                <a:tc>
                  <a:txBody>
                    <a:bodyPr/>
                    <a:lstStyle/>
                    <a:p>
                      <a:r>
                        <a:rPr lang="en-US" sz="2800" dirty="0" smtClean="0"/>
                        <a:t>Source:</a:t>
                      </a:r>
                      <a:endParaRPr lang="en-US" sz="2800" dirty="0"/>
                    </a:p>
                  </a:txBody>
                  <a:tcPr/>
                </a:tc>
                <a:tc>
                  <a:txBody>
                    <a:bodyPr/>
                    <a:lstStyle/>
                    <a:p>
                      <a:r>
                        <a:rPr lang="en-US" sz="2800" dirty="0" smtClean="0"/>
                        <a:t>SGA</a:t>
                      </a:r>
                      <a:endParaRPr lang="en-US" sz="2800" dirty="0"/>
                    </a:p>
                  </a:txBody>
                  <a:tcPr/>
                </a:tc>
                <a:tc>
                  <a:txBody>
                    <a:bodyPr/>
                    <a:lstStyle/>
                    <a:p>
                      <a:r>
                        <a:rPr lang="en-US" sz="2800" dirty="0" smtClean="0"/>
                        <a:t>SIGS</a:t>
                      </a:r>
                      <a:endParaRPr lang="en-US" sz="2800" dirty="0"/>
                    </a:p>
                  </a:txBody>
                  <a:tcPr/>
                </a:tc>
                <a:tc>
                  <a:txBody>
                    <a:bodyPr/>
                    <a:lstStyle/>
                    <a:p>
                      <a:r>
                        <a:rPr lang="en-US" sz="2800" dirty="0" smtClean="0"/>
                        <a:t>Total</a:t>
                      </a:r>
                      <a:endParaRPr lang="en-US" sz="2800" dirty="0"/>
                    </a:p>
                  </a:txBody>
                  <a:tcPr/>
                </a:tc>
                <a:extLst>
                  <a:ext uri="{0D108BD9-81ED-4DB2-BD59-A6C34878D82A}">
                    <a16:rowId xmlns:a16="http://schemas.microsoft.com/office/drawing/2014/main" val="2399924753"/>
                  </a:ext>
                </a:extLst>
              </a:tr>
              <a:tr h="370840">
                <a:tc>
                  <a:txBody>
                    <a:bodyPr/>
                    <a:lstStyle/>
                    <a:p>
                      <a:r>
                        <a:rPr lang="en-US" sz="2800" dirty="0" smtClean="0"/>
                        <a:t>Amount:</a:t>
                      </a:r>
                      <a:endParaRPr lang="en-US" sz="2800" dirty="0"/>
                    </a:p>
                  </a:txBody>
                  <a:tcPr/>
                </a:tc>
                <a:tc>
                  <a:txBody>
                    <a:bodyPr/>
                    <a:lstStyle/>
                    <a:p>
                      <a:r>
                        <a:rPr lang="en-US" sz="2800" dirty="0" smtClean="0"/>
                        <a:t>41000</a:t>
                      </a:r>
                      <a:endParaRPr lang="en-US" sz="2800" dirty="0"/>
                    </a:p>
                  </a:txBody>
                  <a:tcPr/>
                </a:tc>
                <a:tc>
                  <a:txBody>
                    <a:bodyPr/>
                    <a:lstStyle/>
                    <a:p>
                      <a:r>
                        <a:rPr lang="en-US" sz="2800" dirty="0" smtClean="0"/>
                        <a:t>26000</a:t>
                      </a:r>
                      <a:endParaRPr lang="en-US" sz="2800" dirty="0"/>
                    </a:p>
                  </a:txBody>
                  <a:tcPr/>
                </a:tc>
                <a:tc>
                  <a:txBody>
                    <a:bodyPr/>
                    <a:lstStyle/>
                    <a:p>
                      <a:r>
                        <a:rPr lang="en-US" sz="2800" dirty="0" smtClean="0"/>
                        <a:t>67000</a:t>
                      </a:r>
                      <a:endParaRPr lang="en-US" sz="2800" dirty="0"/>
                    </a:p>
                  </a:txBody>
                  <a:tcPr/>
                </a:tc>
                <a:extLst>
                  <a:ext uri="{0D108BD9-81ED-4DB2-BD59-A6C34878D82A}">
                    <a16:rowId xmlns:a16="http://schemas.microsoft.com/office/drawing/2014/main" val="2813926218"/>
                  </a:ext>
                </a:extLst>
              </a:tr>
            </a:tbl>
          </a:graphicData>
        </a:graphic>
      </p:graphicFrame>
      <p:sp>
        <p:nvSpPr>
          <p:cNvPr id="5" name="TextBox 4"/>
          <p:cNvSpPr txBox="1"/>
          <p:nvPr/>
        </p:nvSpPr>
        <p:spPr>
          <a:xfrm>
            <a:off x="2641600" y="3911600"/>
            <a:ext cx="6908800" cy="584775"/>
          </a:xfrm>
          <a:prstGeom prst="rect">
            <a:avLst/>
          </a:prstGeom>
          <a:noFill/>
        </p:spPr>
        <p:txBody>
          <a:bodyPr wrap="square" rtlCol="0">
            <a:spAutoFit/>
          </a:bodyPr>
          <a:lstStyle/>
          <a:p>
            <a:pPr algn="ctr"/>
            <a:r>
              <a:rPr lang="en-US" sz="3200" dirty="0" smtClean="0"/>
              <a:t>We use all of this money every year!!</a:t>
            </a:r>
            <a:endParaRPr lang="en-US" sz="3200" dirty="0"/>
          </a:p>
        </p:txBody>
      </p:sp>
    </p:spTree>
    <p:extLst>
      <p:ext uri="{BB962C8B-B14F-4D97-AF65-F5344CB8AC3E}">
        <p14:creationId xmlns:p14="http://schemas.microsoft.com/office/powerpoint/2010/main" val="39559786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this effect me?</a:t>
            </a:r>
            <a:endParaRPr lang="en-US" dirty="0"/>
          </a:p>
        </p:txBody>
      </p:sp>
      <p:sp>
        <p:nvSpPr>
          <p:cNvPr id="3" name="Content Placeholder 2"/>
          <p:cNvSpPr>
            <a:spLocks noGrp="1"/>
          </p:cNvSpPr>
          <p:nvPr>
            <p:ph idx="1"/>
          </p:nvPr>
        </p:nvSpPr>
        <p:spPr/>
        <p:txBody>
          <a:bodyPr/>
          <a:lstStyle/>
          <a:p>
            <a:r>
              <a:rPr lang="en-US" dirty="0" smtClean="0"/>
              <a:t>Your department must be in good standing with the GSC to have access to funds</a:t>
            </a:r>
          </a:p>
          <a:p>
            <a:pPr lvl="1"/>
            <a:r>
              <a:rPr lang="en-US" dirty="0" smtClean="0"/>
              <a:t>To be in good standing you (or a proxy) must attend GSC meetings (Article IX, Section 2)</a:t>
            </a:r>
          </a:p>
          <a:p>
            <a:pPr lvl="2"/>
            <a:r>
              <a:rPr lang="en-US" dirty="0" smtClean="0"/>
              <a:t>One absence = probation (still able to access funds)</a:t>
            </a:r>
          </a:p>
          <a:p>
            <a:pPr lvl="2"/>
            <a:r>
              <a:rPr lang="en-US" dirty="0" smtClean="0"/>
              <a:t>Two absences in a row or 3 absences total = inactive (no access to funds)</a:t>
            </a:r>
          </a:p>
          <a:p>
            <a:pPr lvl="1"/>
            <a:r>
              <a:rPr lang="en-US" dirty="0" smtClean="0"/>
              <a:t>To return from inactive status (Article X, Section 3)</a:t>
            </a:r>
          </a:p>
          <a:p>
            <a:pPr lvl="2"/>
            <a:r>
              <a:rPr lang="en-US" dirty="0" smtClean="0"/>
              <a:t>To be considered on probation, attend two consecutive GSC meetings</a:t>
            </a:r>
          </a:p>
          <a:p>
            <a:pPr lvl="2"/>
            <a:r>
              <a:rPr lang="en-US" dirty="0" smtClean="0"/>
              <a:t>To be considered active, attend an additional GSC meeting or serve on a GSC committee for equal time</a:t>
            </a:r>
            <a:endParaRPr lang="en-US" dirty="0"/>
          </a:p>
        </p:txBody>
      </p:sp>
    </p:spTree>
    <p:extLst>
      <p:ext uri="{BB962C8B-B14F-4D97-AF65-F5344CB8AC3E}">
        <p14:creationId xmlns:p14="http://schemas.microsoft.com/office/powerpoint/2010/main" val="7666193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3018</TotalTime>
  <Words>1936</Words>
  <Application>Microsoft Office PowerPoint</Application>
  <PresentationFormat>Widescreen</PresentationFormat>
  <Paragraphs>243</Paragraphs>
  <Slides>22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Times New Roman</vt:lpstr>
      <vt:lpstr>Office Theme</vt:lpstr>
      <vt:lpstr>Welcome to the GSC Summit!</vt:lpstr>
      <vt:lpstr>What it means to be a GSC representative</vt:lpstr>
      <vt:lpstr>What is the GSC?</vt:lpstr>
      <vt:lpstr>Organizational Structure of SGA</vt:lpstr>
      <vt:lpstr>What does this mean for you?</vt:lpstr>
      <vt:lpstr>Where does our funding come from?</vt:lpstr>
      <vt:lpstr>Projected Budget</vt:lpstr>
      <vt:lpstr>Travel Budget</vt:lpstr>
      <vt:lpstr>How does this effect me?</vt:lpstr>
      <vt:lpstr>Restrictions on spending</vt:lpstr>
      <vt:lpstr>Communication with your Department</vt:lpstr>
      <vt:lpstr>How we conduct business</vt:lpstr>
      <vt:lpstr>Main Motions</vt:lpstr>
      <vt:lpstr>Debate</vt:lpstr>
      <vt:lpstr>Voting</vt:lpstr>
      <vt:lpstr>Types of Voting</vt:lpstr>
      <vt:lpstr>Types of Motions</vt:lpstr>
      <vt:lpstr>Privileged Motions</vt:lpstr>
      <vt:lpstr>Subsidiary Motions</vt:lpstr>
      <vt:lpstr>Incidental Motions</vt:lpstr>
      <vt:lpstr>Withdrawing a Motion</vt:lpstr>
      <vt:lpstr>Citations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it means to be a GSC representative</dc:title>
  <dc:creator>Assgari,Ashley Atri</dc:creator>
  <cp:lastModifiedBy>Assgari,Ashley Atri</cp:lastModifiedBy>
  <cp:revision>25</cp:revision>
  <dcterms:created xsi:type="dcterms:W3CDTF">2017-08-30T00:00:23Z</dcterms:created>
  <dcterms:modified xsi:type="dcterms:W3CDTF">2017-09-08T22:50:29Z</dcterms:modified>
</cp:coreProperties>
</file>