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64" r:id="rId2"/>
    <p:sldId id="256" r:id="rId3"/>
    <p:sldId id="299" r:id="rId4"/>
    <p:sldId id="303" r:id="rId5"/>
    <p:sldId id="300" r:id="rId6"/>
    <p:sldId id="301" r:id="rId7"/>
    <p:sldId id="302" r:id="rId8"/>
    <p:sldId id="288" r:id="rId9"/>
    <p:sldId id="280" r:id="rId10"/>
    <p:sldId id="276" r:id="rId11"/>
    <p:sldId id="265" r:id="rId12"/>
    <p:sldId id="281" r:id="rId13"/>
    <p:sldId id="277" r:id="rId14"/>
    <p:sldId id="284" r:id="rId15"/>
    <p:sldId id="282" r:id="rId16"/>
    <p:sldId id="271" r:id="rId17"/>
    <p:sldId id="285" r:id="rId18"/>
    <p:sldId id="272" r:id="rId19"/>
    <p:sldId id="273" r:id="rId20"/>
    <p:sldId id="279" r:id="rId21"/>
    <p:sldId id="274" r:id="rId22"/>
    <p:sldId id="30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21" autoAdjust="0"/>
  </p:normalViewPr>
  <p:slideViewPr>
    <p:cSldViewPr>
      <p:cViewPr>
        <p:scale>
          <a:sx n="96" d="100"/>
          <a:sy n="96" d="100"/>
        </p:scale>
        <p:origin x="-9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8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8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4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47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“Check” 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 + sentence frames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Complete: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pyramid + sentence frames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Sentence review</a:t>
            </a:r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pyramid + sentence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partner…</a:t>
            </a:r>
            <a:endParaRPr lang="en-US" b="1" u="sng" dirty="0" smtClean="0"/>
          </a:p>
          <a:p>
            <a:r>
              <a:rPr lang="en-US" dirty="0" smtClean="0"/>
              <a:t>Check each other’s pyramids </a:t>
            </a:r>
            <a:r>
              <a:rPr lang="en-US" dirty="0"/>
              <a:t>+ </a:t>
            </a:r>
            <a:r>
              <a:rPr lang="en-US" dirty="0" smtClean="0"/>
              <a:t>sentences </a:t>
            </a:r>
          </a:p>
          <a:p>
            <a:r>
              <a:rPr lang="en-US" dirty="0" smtClean="0"/>
              <a:t>Find </a:t>
            </a:r>
            <a:r>
              <a:rPr lang="en-US" b="1" dirty="0"/>
              <a:t>1 positive </a:t>
            </a:r>
            <a:r>
              <a:rPr lang="en-US" b="1" dirty="0" smtClean="0"/>
              <a:t>thing </a:t>
            </a:r>
            <a:r>
              <a:rPr lang="en-US" dirty="0" smtClean="0"/>
              <a:t>about your partner’s sentences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1 </a:t>
            </a:r>
            <a:r>
              <a:rPr lang="en-US" b="1" dirty="0"/>
              <a:t>suggestion for </a:t>
            </a:r>
            <a:r>
              <a:rPr lang="en-US" b="1" dirty="0" smtClean="0"/>
              <a:t>improvement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“Card Game” OR “Jeopardy”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Component (Atomic Component)</a:t>
            </a:r>
          </a:p>
          <a:p>
            <a:r>
              <a:rPr lang="en-US" sz="3600" dirty="0"/>
              <a:t>Neutron</a:t>
            </a:r>
          </a:p>
          <a:p>
            <a:r>
              <a:rPr lang="en-US" sz="3600" dirty="0"/>
              <a:t>Structure</a:t>
            </a:r>
          </a:p>
          <a:p>
            <a:r>
              <a:rPr lang="en-US" sz="3600" dirty="0"/>
              <a:t>Function</a:t>
            </a:r>
          </a:p>
          <a:p>
            <a:r>
              <a:rPr lang="en-US" sz="3600" dirty="0"/>
              <a:t>Isotope</a:t>
            </a:r>
          </a:p>
          <a:p>
            <a:r>
              <a:rPr lang="en-US" sz="3600" dirty="0"/>
              <a:t>Atomic Number</a:t>
            </a:r>
          </a:p>
          <a:p>
            <a:r>
              <a:rPr lang="en-US" sz="3600" dirty="0"/>
              <a:t>Atomic Mass</a:t>
            </a:r>
          </a:p>
          <a:p>
            <a:endParaRPr lang="en-US" sz="1900" dirty="0"/>
          </a:p>
          <a:p>
            <a:pPr marL="0" indent="0">
              <a:buNone/>
            </a:pPr>
            <a:r>
              <a:rPr lang="en-US" sz="3600" i="1" dirty="0" smtClean="0"/>
              <a:t>Review:</a:t>
            </a:r>
          </a:p>
          <a:p>
            <a:r>
              <a:rPr lang="en-US" sz="3600" dirty="0"/>
              <a:t>Density</a:t>
            </a:r>
          </a:p>
          <a:p>
            <a:r>
              <a:rPr lang="en-US" sz="3600" dirty="0"/>
              <a:t>Orbit</a:t>
            </a:r>
          </a:p>
          <a:p>
            <a:r>
              <a:rPr lang="en-US" sz="3600" dirty="0" smtClean="0"/>
              <a:t>Fusion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Check homework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93467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8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5720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component</a:t>
            </a:r>
            <a:endParaRPr lang="en-US" dirty="0" smtClean="0"/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</a:t>
            </a:r>
            <a:r>
              <a:rPr lang="en-US" dirty="0" smtClean="0"/>
              <a:t>a </a:t>
            </a:r>
            <a:r>
              <a:rPr lang="en-US" dirty="0"/>
              <a:t>part of something such as a system or mixture </a:t>
            </a:r>
            <a:endParaRPr lang="en-US" dirty="0" smtClean="0"/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400" b="1" dirty="0" smtClean="0"/>
              <a:t>atomic components</a:t>
            </a:r>
            <a:r>
              <a:rPr lang="en-US" sz="2400" dirty="0" smtClean="0"/>
              <a:t>: include protons, neurons, and protons </a:t>
            </a:r>
            <a:r>
              <a:rPr lang="en-US" sz="2400" i="1" dirty="0" smtClean="0"/>
              <a:t>[science]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410199" y="2301236"/>
            <a:ext cx="174171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606671"/>
              </p:ext>
            </p:extLst>
          </p:nvPr>
        </p:nvGraphicFramePr>
        <p:xfrm>
          <a:off x="4876800" y="2765864"/>
          <a:ext cx="3608375" cy="2356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4" imgW="4667902" imgH="3067478" progId="Paint.Picture">
                  <p:embed/>
                </p:oleObj>
              </mc:Choice>
              <mc:Fallback>
                <p:oleObj name="Bitmap Image" r:id="rId4" imgW="4667902" imgH="306747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765864"/>
                        <a:ext cx="3608375" cy="23564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141259" y="4905369"/>
            <a:ext cx="110038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572192"/>
              </p:ext>
            </p:extLst>
          </p:nvPr>
        </p:nvGraphicFramePr>
        <p:xfrm>
          <a:off x="6593648" y="1149469"/>
          <a:ext cx="2353128" cy="1160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map Image" r:id="rId6" imgW="2905531" imgH="1428949" progId="Paint.Picture">
                  <p:embed/>
                </p:oleObj>
              </mc:Choice>
              <mc:Fallback>
                <p:oleObj name="Bitmap Image" r:id="rId6" imgW="2905531" imgH="142894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3648" y="1149469"/>
                        <a:ext cx="2353128" cy="1160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343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neutron</a:t>
            </a:r>
            <a:endParaRPr lang="en-US" dirty="0" smtClean="0"/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</a:t>
            </a:r>
            <a:r>
              <a:rPr lang="en-US" dirty="0" smtClean="0"/>
              <a:t>a </a:t>
            </a:r>
            <a:r>
              <a:rPr lang="en-US" dirty="0"/>
              <a:t>very small particle with no </a:t>
            </a:r>
            <a:r>
              <a:rPr lang="en-US" dirty="0" smtClean="0"/>
              <a:t>electrical charge (= neutral)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2400" i="1" dirty="0" smtClean="0"/>
              <a:t>Note</a:t>
            </a:r>
            <a:r>
              <a:rPr lang="en-US" sz="2400" dirty="0" smtClean="0"/>
              <a:t>. Neutrons are part </a:t>
            </a:r>
            <a:r>
              <a:rPr lang="en-US" sz="2400" dirty="0"/>
              <a:t>of the nucleus of all atoms except </a:t>
            </a:r>
            <a:r>
              <a:rPr lang="en-US" sz="2400" dirty="0" smtClean="0"/>
              <a:t>hydrogen atom</a:t>
            </a:r>
            <a:endParaRPr lang="en-US" sz="2400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865229" y="26184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977471"/>
              </p:ext>
            </p:extLst>
          </p:nvPr>
        </p:nvGraphicFramePr>
        <p:xfrm>
          <a:off x="4865229" y="2618421"/>
          <a:ext cx="4085542" cy="3248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4" imgW="3134162" imgH="2486372" progId="Paint.Picture">
                  <p:embed/>
                </p:oleObj>
              </mc:Choice>
              <mc:Fallback>
                <p:oleObj name="Bitmap Image" r:id="rId4" imgW="3134162" imgH="248637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229" y="2618421"/>
                        <a:ext cx="4085542" cy="32489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7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86200" cy="467868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structure</a:t>
            </a:r>
            <a:endParaRPr lang="en-US" dirty="0" smtClean="0"/>
          </a:p>
          <a:p>
            <a:pPr marL="0" indent="0">
              <a:lnSpc>
                <a:spcPct val="60000"/>
              </a:lnSpc>
              <a:buNone/>
            </a:pPr>
            <a:endParaRPr lang="en-US" dirty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</a:t>
            </a:r>
            <a:r>
              <a:rPr lang="en-US" dirty="0"/>
              <a:t>way that something is built, arranged, or organized </a:t>
            </a: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648200" cy="4953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function</a:t>
            </a:r>
            <a:endParaRPr lang="en-US" dirty="0" smtClean="0"/>
          </a:p>
          <a:p>
            <a:pPr marL="114300" indent="0">
              <a:lnSpc>
                <a:spcPct val="60000"/>
              </a:lnSpc>
              <a:buNone/>
            </a:pPr>
            <a:endParaRPr lang="en-US" dirty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the special purpose or activity for which a thing exists or is used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251200" y="1422400"/>
            <a:ext cx="5715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319613"/>
              </p:ext>
            </p:extLst>
          </p:nvPr>
        </p:nvGraphicFramePr>
        <p:xfrm>
          <a:off x="3251200" y="1422402"/>
          <a:ext cx="7671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Bitmap Image" r:id="rId3" imgW="2534004" imgH="1752381" progId="Paint.Picture">
                  <p:embed/>
                </p:oleObj>
              </mc:Choice>
              <mc:Fallback>
                <p:oleObj name="Bitmap Image" r:id="rId3" imgW="2534004" imgH="175238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1422402"/>
                        <a:ext cx="767137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57199" y="3962399"/>
            <a:ext cx="180728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718835"/>
              </p:ext>
            </p:extLst>
          </p:nvPr>
        </p:nvGraphicFramePr>
        <p:xfrm>
          <a:off x="457200" y="3962400"/>
          <a:ext cx="3200400" cy="2428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Bitmap Image" r:id="rId5" imgW="2285714" imgH="1733333" progId="Paint.Picture">
                  <p:embed/>
                </p:oleObj>
              </mc:Choice>
              <mc:Fallback>
                <p:oleObj name="Bitmap Image" r:id="rId5" imgW="2285714" imgH="173333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62400"/>
                        <a:ext cx="3200400" cy="2428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340601" y="693707"/>
            <a:ext cx="8573619" cy="5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69212"/>
              </p:ext>
            </p:extLst>
          </p:nvPr>
        </p:nvGraphicFramePr>
        <p:xfrm>
          <a:off x="7340601" y="693709"/>
          <a:ext cx="1346199" cy="1328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Bitmap Image" r:id="rId7" imgW="2085714" imgH="2057143" progId="Paint.Picture">
                  <p:embed/>
                </p:oleObj>
              </mc:Choice>
              <mc:Fallback>
                <p:oleObj name="Bitmap Image" r:id="rId7" imgW="2085714" imgH="2057143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1" y="693709"/>
                        <a:ext cx="1346199" cy="1328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71999" y="3914140"/>
            <a:ext cx="145696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674316"/>
              </p:ext>
            </p:extLst>
          </p:nvPr>
        </p:nvGraphicFramePr>
        <p:xfrm>
          <a:off x="4572000" y="3914141"/>
          <a:ext cx="3657600" cy="267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Bitmap Image" r:id="rId9" imgW="4191585" imgH="3057143" progId="Paint.Picture">
                  <p:embed/>
                </p:oleObj>
              </mc:Choice>
              <mc:Fallback>
                <p:oleObj name="Bitmap Image" r:id="rId9" imgW="4191585" imgH="3057143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14141"/>
                        <a:ext cx="3657600" cy="2671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0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343399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isotope</a:t>
            </a:r>
            <a:endParaRPr lang="en-US" dirty="0" smtClean="0"/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a</a:t>
            </a:r>
            <a:r>
              <a:rPr lang="en-US" dirty="0" smtClean="0"/>
              <a:t>toms </a:t>
            </a:r>
            <a:r>
              <a:rPr lang="en-US" dirty="0"/>
              <a:t>of the same element with a different number of neutrons.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7199" y="4477509"/>
            <a:ext cx="196077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43957"/>
              </p:ext>
            </p:extLst>
          </p:nvPr>
        </p:nvGraphicFramePr>
        <p:xfrm>
          <a:off x="457198" y="4477510"/>
          <a:ext cx="4262647" cy="1999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Bitmap Image" r:id="rId4" imgW="4401164" imgH="2057143" progId="Paint.Picture">
                  <p:embed/>
                </p:oleObj>
              </mc:Choice>
              <mc:Fallback>
                <p:oleObj name="Bitmap Image" r:id="rId4" imgW="4401164" imgH="205714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8" y="4477510"/>
                        <a:ext cx="4262647" cy="19994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105399" y="2362197"/>
            <a:ext cx="99959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882046"/>
              </p:ext>
            </p:extLst>
          </p:nvPr>
        </p:nvGraphicFramePr>
        <p:xfrm>
          <a:off x="5105400" y="2362198"/>
          <a:ext cx="3232839" cy="2971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Bitmap Image" r:id="rId6" imgW="4571429" imgH="4191585" progId="Paint.Picture">
                  <p:embed/>
                </p:oleObj>
              </mc:Choice>
              <mc:Fallback>
                <p:oleObj name="Bitmap Image" r:id="rId6" imgW="4571429" imgH="419158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362198"/>
                        <a:ext cx="3232839" cy="29718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8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86200" cy="46786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atomic number</a:t>
            </a:r>
            <a:endParaRPr lang="en-US" dirty="0" smtClean="0"/>
          </a:p>
          <a:p>
            <a:pPr marL="0" indent="0">
              <a:lnSpc>
                <a:spcPct val="60000"/>
              </a:lnSpc>
              <a:buNone/>
            </a:pPr>
            <a:endParaRPr lang="en-US" dirty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dirty="0"/>
              <a:t>the number of protons found in the nucleus of an atom </a:t>
            </a:r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6482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atomic mass</a:t>
            </a:r>
            <a:endParaRPr lang="en-US" dirty="0" smtClean="0"/>
          </a:p>
          <a:p>
            <a:pPr marL="114300" indent="0">
              <a:lnSpc>
                <a:spcPct val="60000"/>
              </a:lnSpc>
              <a:buNone/>
            </a:pPr>
            <a:endParaRPr lang="en-US" dirty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the sum of protons and neutrons of an atom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200" y="3860799"/>
            <a:ext cx="98066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143605"/>
              </p:ext>
            </p:extLst>
          </p:nvPr>
        </p:nvGraphicFramePr>
        <p:xfrm>
          <a:off x="457200" y="3860799"/>
          <a:ext cx="3733799" cy="269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Bitmap Image" r:id="rId3" imgW="2629267" imgH="1895238" progId="Paint.Picture">
                  <p:embed/>
                </p:oleObj>
              </mc:Choice>
              <mc:Fallback>
                <p:oleObj name="Bitmap Image" r:id="rId3" imgW="2629267" imgH="18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60799"/>
                        <a:ext cx="3733799" cy="26921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876799" y="4194173"/>
            <a:ext cx="111723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884943"/>
              </p:ext>
            </p:extLst>
          </p:nvPr>
        </p:nvGraphicFramePr>
        <p:xfrm>
          <a:off x="4876799" y="4194173"/>
          <a:ext cx="3815623" cy="2358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Bitmap Image" r:id="rId5" imgW="2619048" imgH="1619476" progId="Paint.Picture">
                  <p:embed/>
                </p:oleObj>
              </mc:Choice>
              <mc:Fallback>
                <p:oleObj name="Bitmap Image" r:id="rId5" imgW="2619048" imgH="161947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799" y="4194173"/>
                        <a:ext cx="3815623" cy="2358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14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sz="2800" dirty="0" smtClean="0"/>
              <a:t>Component </a:t>
            </a:r>
            <a:r>
              <a:rPr lang="en-US" sz="2800" dirty="0"/>
              <a:t>(Atomic Component)</a:t>
            </a:r>
          </a:p>
          <a:p>
            <a:r>
              <a:rPr lang="en-US" sz="2800" dirty="0"/>
              <a:t>Neutron</a:t>
            </a:r>
          </a:p>
          <a:p>
            <a:r>
              <a:rPr lang="en-US" sz="2800" dirty="0"/>
              <a:t>Structure</a:t>
            </a:r>
          </a:p>
          <a:p>
            <a:r>
              <a:rPr lang="en-US" sz="2800" dirty="0"/>
              <a:t>Function</a:t>
            </a:r>
          </a:p>
          <a:p>
            <a:r>
              <a:rPr lang="en-US" sz="2800" dirty="0"/>
              <a:t>Isotope</a:t>
            </a:r>
          </a:p>
          <a:p>
            <a:r>
              <a:rPr lang="en-US" sz="2800" dirty="0"/>
              <a:t>Atomic Number</a:t>
            </a:r>
          </a:p>
          <a:p>
            <a:r>
              <a:rPr lang="en-US" sz="2800" dirty="0"/>
              <a:t>Atomic Mass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800" dirty="0" smtClean="0"/>
              <a:t>Also, make sure you understand/remember: </a:t>
            </a:r>
          </a:p>
          <a:p>
            <a:r>
              <a:rPr lang="en-US" sz="2800" dirty="0"/>
              <a:t>Density</a:t>
            </a:r>
          </a:p>
          <a:p>
            <a:r>
              <a:rPr lang="en-US" sz="2800" dirty="0"/>
              <a:t>Orbit</a:t>
            </a:r>
          </a:p>
          <a:p>
            <a:r>
              <a:rPr lang="en-US" sz="2800" dirty="0" smtClean="0"/>
              <a:t>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382</TotalTime>
  <Words>794</Words>
  <Application>Microsoft Office PowerPoint</Application>
  <PresentationFormat>On-screen Show (4:3)</PresentationFormat>
  <Paragraphs>175</Paragraphs>
  <Slides>22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Meet someone who speaks your language and…</vt:lpstr>
      <vt:lpstr>At home</vt:lpstr>
      <vt:lpstr>Tuesday</vt:lpstr>
      <vt:lpstr>Picture Match</vt:lpstr>
      <vt:lpstr>At home</vt:lpstr>
      <vt:lpstr>Wednesday</vt:lpstr>
      <vt:lpstr>Spelling pyramid + sentence check</vt:lpstr>
      <vt:lpstr>At home</vt:lpstr>
      <vt:lpstr>Thursday</vt:lpstr>
      <vt:lpstr>Card Game</vt:lpstr>
      <vt:lpstr>Jeopardy: Round 1</vt:lpstr>
      <vt:lpstr>Jeopardy: Round 2</vt:lpstr>
      <vt:lpstr>Homework</vt:lpstr>
      <vt:lpstr>Friday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52</cp:revision>
  <dcterms:created xsi:type="dcterms:W3CDTF">2006-08-16T00:00:00Z</dcterms:created>
  <dcterms:modified xsi:type="dcterms:W3CDTF">2013-08-23T23:09:01Z</dcterms:modified>
</cp:coreProperties>
</file>