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4" r:id="rId2"/>
    <p:sldId id="256" r:id="rId3"/>
    <p:sldId id="287" r:id="rId4"/>
    <p:sldId id="257" r:id="rId5"/>
    <p:sldId id="261" r:id="rId6"/>
    <p:sldId id="286" r:id="rId7"/>
    <p:sldId id="283" r:id="rId8"/>
    <p:sldId id="280" r:id="rId9"/>
    <p:sldId id="276" r:id="rId10"/>
    <p:sldId id="265" r:id="rId11"/>
    <p:sldId id="281" r:id="rId12"/>
    <p:sldId id="277" r:id="rId13"/>
    <p:sldId id="284" r:id="rId14"/>
    <p:sldId id="282" r:id="rId15"/>
    <p:sldId id="271" r:id="rId16"/>
    <p:sldId id="285" r:id="rId17"/>
    <p:sldId id="272" r:id="rId18"/>
    <p:sldId id="273" r:id="rId19"/>
    <p:sldId id="279" r:id="rId20"/>
    <p:sldId id="274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3" autoAdjust="0"/>
  </p:normalViewPr>
  <p:slideViewPr>
    <p:cSldViewPr>
      <p:cViewPr>
        <p:scale>
          <a:sx n="96" d="100"/>
          <a:sy n="96" d="100"/>
        </p:scale>
        <p:origin x="-96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 OR Charades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Limestone</a:t>
            </a:r>
          </a:p>
          <a:p>
            <a:r>
              <a:rPr lang="en-US" sz="3600" dirty="0" smtClean="0"/>
              <a:t>Sandstone </a:t>
            </a:r>
          </a:p>
          <a:p>
            <a:r>
              <a:rPr lang="en-US" sz="3600" dirty="0" smtClean="0"/>
              <a:t>Particle</a:t>
            </a:r>
          </a:p>
          <a:p>
            <a:r>
              <a:rPr lang="en-US" sz="3600" dirty="0" smtClean="0"/>
              <a:t>Deposit</a:t>
            </a:r>
          </a:p>
          <a:p>
            <a:r>
              <a:rPr lang="en-US" sz="3600" dirty="0" smtClean="0"/>
              <a:t>Transport</a:t>
            </a:r>
          </a:p>
          <a:p>
            <a:r>
              <a:rPr lang="en-US" sz="3600" dirty="0" smtClean="0"/>
              <a:t>Delta</a:t>
            </a:r>
          </a:p>
          <a:p>
            <a:r>
              <a:rPr lang="en-US" sz="3600" dirty="0" smtClean="0"/>
              <a:t>Glacier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600" dirty="0"/>
              <a:t>Form (formation)</a:t>
            </a:r>
          </a:p>
          <a:p>
            <a:r>
              <a:rPr lang="en-US" sz="3600" dirty="0"/>
              <a:t>Press (pressure)</a:t>
            </a:r>
          </a:p>
          <a:p>
            <a:r>
              <a:rPr lang="en-US" sz="3600" dirty="0"/>
              <a:t>Melt (melted)</a:t>
            </a:r>
          </a:p>
          <a:p>
            <a:pPr marL="0" indent="0">
              <a:buNone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5791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Educators </a:t>
            </a:r>
            <a:r>
              <a:rPr lang="en-US" dirty="0"/>
              <a:t>are free to use these materials with the proper acknowledgement of source</a:t>
            </a:r>
            <a:r>
              <a:rPr lang="en-US"/>
              <a:t>.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97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4196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sandstone</a:t>
            </a:r>
            <a:endParaRPr lang="en-US" sz="3200" b="1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</a:t>
            </a:r>
            <a:r>
              <a:rPr lang="en-US" sz="2400" dirty="0"/>
              <a:t>a type of soft stone that is made from grains of sand stuck together</a:t>
            </a:r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38100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limestone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a </a:t>
            </a:r>
            <a:r>
              <a:rPr lang="en-US" sz="2400" dirty="0"/>
              <a:t>type of white stone that is commonly used in </a:t>
            </a:r>
            <a:r>
              <a:rPr lang="en-US" sz="2400" dirty="0" smtClean="0"/>
              <a:t>building </a:t>
            </a:r>
            <a:endParaRPr lang="en-US" sz="24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34341"/>
              </p:ext>
            </p:extLst>
          </p:nvPr>
        </p:nvGraphicFramePr>
        <p:xfrm>
          <a:off x="381000" y="3733800"/>
          <a:ext cx="2743200" cy="272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3" imgW="2847619" imgH="2828571" progId="Paint.Picture">
                  <p:embed/>
                </p:oleObj>
              </mc:Choice>
              <mc:Fallback>
                <p:oleObj name="Bitmap Image" r:id="rId3" imgW="2847619" imgH="282857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2743200" cy="2728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22" y="1447800"/>
            <a:ext cx="981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77615"/>
              </p:ext>
            </p:extLst>
          </p:nvPr>
        </p:nvGraphicFramePr>
        <p:xfrm>
          <a:off x="4724400" y="3657600"/>
          <a:ext cx="3352800" cy="263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6" imgW="3247619" imgH="2553056" progId="Paint.Picture">
                  <p:embed/>
                </p:oleObj>
              </mc:Choice>
              <mc:Fallback>
                <p:oleObj name="Bitmap Image" r:id="rId6" imgW="3247619" imgH="255305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3352800" cy="2637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799"/>
            <a:ext cx="959990" cy="77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particle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very small piece or amount of something 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854313"/>
              </p:ext>
            </p:extLst>
          </p:nvPr>
        </p:nvGraphicFramePr>
        <p:xfrm>
          <a:off x="6781800" y="1295400"/>
          <a:ext cx="19097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4" imgW="2104762" imgH="1848108" progId="Paint.Picture">
                  <p:embed/>
                </p:oleObj>
              </mc:Choice>
              <mc:Fallback>
                <p:oleObj name="Bitmap Image" r:id="rId4" imgW="2104762" imgH="184810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95400"/>
                        <a:ext cx="1909713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187615"/>
              </p:ext>
            </p:extLst>
          </p:nvPr>
        </p:nvGraphicFramePr>
        <p:xfrm>
          <a:off x="5105400" y="3429000"/>
          <a:ext cx="3429000" cy="247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6" imgW="1876190" imgH="1352381" progId="Paint.Picture">
                  <p:embed/>
                </p:oleObj>
              </mc:Choice>
              <mc:Fallback>
                <p:oleObj name="Bitmap Image" r:id="rId6" imgW="1876190" imgH="13523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429000"/>
                        <a:ext cx="3429000" cy="2471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4196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transport</a:t>
            </a:r>
            <a:r>
              <a:rPr lang="en-US" dirty="0"/>
              <a:t> </a:t>
            </a:r>
            <a:r>
              <a:rPr lang="en-US" sz="1900" dirty="0"/>
              <a:t>(transportation</a:t>
            </a:r>
            <a:r>
              <a:rPr lang="en-US" sz="1900" dirty="0" smtClean="0"/>
              <a:t>)</a:t>
            </a:r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</a:t>
            </a:r>
            <a:r>
              <a:rPr lang="en-US" sz="2400" dirty="0"/>
              <a:t>to carry (someone or something) from one place to another</a:t>
            </a:r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1148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deposit</a:t>
            </a:r>
            <a:r>
              <a:rPr lang="en-US" dirty="0"/>
              <a:t> </a:t>
            </a:r>
            <a:r>
              <a:rPr lang="en-US" sz="2200" dirty="0"/>
              <a:t>(</a:t>
            </a:r>
            <a:r>
              <a:rPr lang="en-US" sz="2200" b="1" dirty="0"/>
              <a:t>deposition</a:t>
            </a:r>
            <a:r>
              <a:rPr lang="en-US" sz="2200" dirty="0" smtClean="0"/>
              <a:t>)</a:t>
            </a:r>
            <a:endParaRPr lang="en-US" sz="2600" b="1" dirty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to </a:t>
            </a:r>
            <a:r>
              <a:rPr lang="en-US" sz="2400" dirty="0"/>
              <a:t>put or leave (someone or something) in a particular place 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09084"/>
              </p:ext>
            </p:extLst>
          </p:nvPr>
        </p:nvGraphicFramePr>
        <p:xfrm>
          <a:off x="381000" y="3886200"/>
          <a:ext cx="2362200" cy="122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3" imgW="2038095" imgH="1057423" progId="Paint.Picture">
                  <p:embed/>
                </p:oleObj>
              </mc:Choice>
              <mc:Fallback>
                <p:oleObj name="Bitmap Image" r:id="rId3" imgW="2038095" imgH="105742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86200"/>
                        <a:ext cx="2362200" cy="1225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161865"/>
              </p:ext>
            </p:extLst>
          </p:nvPr>
        </p:nvGraphicFramePr>
        <p:xfrm>
          <a:off x="1752600" y="5257800"/>
          <a:ext cx="2209800" cy="144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Bitmap Image" r:id="rId5" imgW="2172003" imgH="1419048" progId="Paint.Picture">
                  <p:embed/>
                </p:oleObj>
              </mc:Choice>
              <mc:Fallback>
                <p:oleObj name="Bitmap Image" r:id="rId5" imgW="2172003" imgH="14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57800"/>
                        <a:ext cx="2209800" cy="1444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552430"/>
              </p:ext>
            </p:extLst>
          </p:nvPr>
        </p:nvGraphicFramePr>
        <p:xfrm>
          <a:off x="4876800" y="3810000"/>
          <a:ext cx="3845799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Bitmap Image" r:id="rId7" imgW="2238687" imgH="1419048" progId="Paint.Picture">
                  <p:embed/>
                </p:oleObj>
              </mc:Choice>
              <mc:Fallback>
                <p:oleObj name="Bitmap Image" r:id="rId7" imgW="2238687" imgH="141904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810000"/>
                        <a:ext cx="3845799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4196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glacier</a:t>
            </a:r>
            <a:endParaRPr lang="en-US" sz="3200" b="1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</a:t>
            </a:r>
            <a:r>
              <a:rPr lang="en-US" sz="2400" dirty="0"/>
              <a:t>a large area of ice that moves slowly (down a slope or valley or over a wide area of land)</a:t>
            </a:r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38100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delta</a:t>
            </a:r>
            <a:endParaRPr lang="en-US" sz="3200" b="1" dirty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</a:t>
            </a:r>
            <a:r>
              <a:rPr lang="en-US" sz="2400" dirty="0"/>
              <a:t> </a:t>
            </a:r>
            <a:r>
              <a:rPr lang="en-US" sz="2400" dirty="0" smtClean="0"/>
              <a:t>a </a:t>
            </a:r>
            <a:r>
              <a:rPr lang="en-US" sz="2400" dirty="0"/>
              <a:t>fan-shaped deposit at the mouth of a </a:t>
            </a:r>
            <a:r>
              <a:rPr lang="en-US" sz="2400" dirty="0" smtClean="0"/>
              <a:t>river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25100"/>
              </p:ext>
            </p:extLst>
          </p:nvPr>
        </p:nvGraphicFramePr>
        <p:xfrm>
          <a:off x="381000" y="3733800"/>
          <a:ext cx="3581400" cy="278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itmap Image" r:id="rId3" imgW="3266667" imgH="2542857" progId="Paint.Picture">
                  <p:embed/>
                </p:oleObj>
              </mc:Choice>
              <mc:Fallback>
                <p:oleObj name="Bitmap Image" r:id="rId3" imgW="3266667" imgH="25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3581400" cy="2782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75162"/>
              </p:ext>
            </p:extLst>
          </p:nvPr>
        </p:nvGraphicFramePr>
        <p:xfrm>
          <a:off x="2590800" y="1371600"/>
          <a:ext cx="93209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5" imgW="1504762" imgH="1476190" progId="Paint.Picture">
                  <p:embed/>
                </p:oleObj>
              </mc:Choice>
              <mc:Fallback>
                <p:oleObj name="Bitmap Image" r:id="rId5" imgW="1504762" imgH="14761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93209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73230"/>
              </p:ext>
            </p:extLst>
          </p:nvPr>
        </p:nvGraphicFramePr>
        <p:xfrm>
          <a:off x="4724400" y="3886200"/>
          <a:ext cx="3581400" cy="26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Bitmap Image" r:id="rId7" imgW="3419952" imgH="2561905" progId="Paint.Picture">
                  <p:embed/>
                </p:oleObj>
              </mc:Choice>
              <mc:Fallback>
                <p:oleObj name="Bitmap Image" r:id="rId7" imgW="3419952" imgH="256190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3581400" cy="267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9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Limestone</a:t>
            </a:r>
            <a:endParaRPr lang="en-US" sz="2800" dirty="0"/>
          </a:p>
          <a:p>
            <a:r>
              <a:rPr lang="en-US" sz="2800" dirty="0"/>
              <a:t>Sandstone </a:t>
            </a:r>
          </a:p>
          <a:p>
            <a:r>
              <a:rPr lang="en-US" sz="2800" dirty="0"/>
              <a:t>Particle</a:t>
            </a:r>
          </a:p>
          <a:p>
            <a:r>
              <a:rPr lang="en-US" sz="2800" dirty="0"/>
              <a:t>Deposit</a:t>
            </a:r>
          </a:p>
          <a:p>
            <a:r>
              <a:rPr lang="en-US" sz="2800" dirty="0"/>
              <a:t>Transport</a:t>
            </a:r>
          </a:p>
          <a:p>
            <a:r>
              <a:rPr lang="en-US" sz="2800" dirty="0"/>
              <a:t>Delta</a:t>
            </a:r>
          </a:p>
          <a:p>
            <a:r>
              <a:rPr lang="en-US" sz="2800" dirty="0"/>
              <a:t>Glacier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330</TotalTime>
  <Words>749</Words>
  <Application>Microsoft Office PowerPoint</Application>
  <PresentationFormat>On-screen Show (4:3)</PresentationFormat>
  <Paragraphs>168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43</cp:revision>
  <dcterms:created xsi:type="dcterms:W3CDTF">2006-08-16T00:00:00Z</dcterms:created>
  <dcterms:modified xsi:type="dcterms:W3CDTF">2013-08-23T22:02:44Z</dcterms:modified>
</cp:coreProperties>
</file>