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61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102" d="100"/>
          <a:sy n="102" d="100"/>
        </p:scale>
        <p:origin x="-370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for Pictionary: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Materials for Option 2: 1 cut-out word per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Pictionary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arms, legs, and bodies to show that you know the meaning of the key word.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Teacher calls the words, kids standing next to their desks show what the word means with their hands, motions, body language.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2: </a:t>
            </a:r>
            <a:r>
              <a:rPr lang="en-US" dirty="0"/>
              <a:t>Teacher give a word to each table, the table creates the charade, the class </a:t>
            </a:r>
            <a:r>
              <a:rPr lang="en-US" dirty="0" smtClean="0"/>
              <a:t>guesses.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3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Spelling 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 from the spelling 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266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/>
              <a:t>Abiotic</a:t>
            </a:r>
            <a:r>
              <a:rPr lang="es-MX" b="1" dirty="0"/>
              <a:t> </a:t>
            </a:r>
            <a:endParaRPr lang="en-US" dirty="0"/>
          </a:p>
          <a:p>
            <a:r>
              <a:rPr lang="es-MX" b="1" dirty="0"/>
              <a:t> </a:t>
            </a:r>
            <a:endParaRPr lang="en-US" dirty="0"/>
          </a:p>
          <a:p>
            <a:r>
              <a:rPr lang="es-MX" b="1" dirty="0"/>
              <a:t>a</a:t>
            </a:r>
            <a:endParaRPr lang="en-US" dirty="0"/>
          </a:p>
          <a:p>
            <a:r>
              <a:rPr lang="es-MX" b="1" dirty="0"/>
              <a:t>ab</a:t>
            </a:r>
            <a:endParaRPr lang="en-US" dirty="0"/>
          </a:p>
          <a:p>
            <a:r>
              <a:rPr lang="es-MX" b="1" dirty="0" err="1"/>
              <a:t>abi</a:t>
            </a:r>
            <a:endParaRPr lang="en-US" dirty="0"/>
          </a:p>
          <a:p>
            <a:r>
              <a:rPr lang="es-MX" b="1" dirty="0" err="1"/>
              <a:t>abio</a:t>
            </a:r>
            <a:endParaRPr lang="en-US" dirty="0"/>
          </a:p>
          <a:p>
            <a:r>
              <a:rPr lang="es-MX" b="1" dirty="0" err="1"/>
              <a:t>abiot</a:t>
            </a:r>
            <a:endParaRPr lang="en-US" dirty="0"/>
          </a:p>
          <a:p>
            <a:r>
              <a:rPr lang="es-MX" b="1" dirty="0" err="1"/>
              <a:t>abioti</a:t>
            </a:r>
            <a:endParaRPr lang="en-US" dirty="0"/>
          </a:p>
          <a:p>
            <a:r>
              <a:rPr lang="es-MX" b="1" dirty="0" err="1"/>
              <a:t>aboitic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0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2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If answer </a:t>
            </a:r>
            <a:r>
              <a:rPr lang="en-US" dirty="0"/>
              <a:t>is </a:t>
            </a:r>
            <a:r>
              <a:rPr lang="en-US" dirty="0" smtClean="0"/>
              <a:t>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4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29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“Jeopardy” </a:t>
            </a:r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Assess level of word understanding in the vocabulary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1371307"/>
              </p:ext>
            </p:extLst>
          </p:nvPr>
        </p:nvGraphicFramePr>
        <p:xfrm>
          <a:off x="381001" y="533400"/>
          <a:ext cx="8458200" cy="594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464"/>
                <a:gridCol w="6305203"/>
                <a:gridCol w="836512"/>
                <a:gridCol w="932021"/>
              </a:tblGrid>
              <a:tr h="3573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Sentence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Letter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Correct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136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The </a:t>
                      </a:r>
                      <a:r>
                        <a:rPr lang="en-US" sz="2200" u="sng" dirty="0">
                          <a:effectLst/>
                        </a:rPr>
                        <a:t>population size </a:t>
                      </a:r>
                      <a:r>
                        <a:rPr lang="en-US" sz="2200" dirty="0">
                          <a:effectLst/>
                        </a:rPr>
                        <a:t>of polar bears is getting smaller because of warmer weather. 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H.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99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2.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Some plants do not need males and </a:t>
                      </a:r>
                      <a:r>
                        <a:rPr lang="en-US" sz="2200" u="sng" dirty="0">
                          <a:effectLst/>
                        </a:rPr>
                        <a:t>females</a:t>
                      </a:r>
                      <a:r>
                        <a:rPr lang="en-US" sz="2200" dirty="0">
                          <a:effectLst/>
                        </a:rPr>
                        <a:t> to produce offspring.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3.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A baby is the </a:t>
                      </a:r>
                      <a:r>
                        <a:rPr lang="en-US" sz="2200" u="sng" dirty="0">
                          <a:effectLst/>
                        </a:rPr>
                        <a:t>offspring</a:t>
                      </a:r>
                      <a:r>
                        <a:rPr lang="en-US" sz="2200" dirty="0">
                          <a:effectLst/>
                        </a:rPr>
                        <a:t> of humans.  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F.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4.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Birds, snakes, and insects are born from </a:t>
                      </a:r>
                      <a:r>
                        <a:rPr lang="en-US" sz="2200" u="sng" dirty="0">
                          <a:effectLst/>
                        </a:rPr>
                        <a:t>eggs</a:t>
                      </a:r>
                      <a:r>
                        <a:rPr lang="en-US" sz="2200" dirty="0">
                          <a:effectLst/>
                        </a:rPr>
                        <a:t>.  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B.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99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5.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Uncontrolled reproduction causes </a:t>
                      </a:r>
                      <a:r>
                        <a:rPr lang="en-US" sz="2200" u="sng" dirty="0">
                          <a:effectLst/>
                        </a:rPr>
                        <a:t>population growth</a:t>
                      </a:r>
                      <a:r>
                        <a:rPr lang="en-US" sz="2200" dirty="0">
                          <a:effectLst/>
                        </a:rPr>
                        <a:t>. 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G.	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6.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Rain and sunlight are examples of </a:t>
                      </a:r>
                      <a:r>
                        <a:rPr lang="en-US" sz="2200" u="sng" dirty="0">
                          <a:effectLst/>
                        </a:rPr>
                        <a:t>abiotic</a:t>
                      </a:r>
                      <a:r>
                        <a:rPr lang="en-US" sz="2200" dirty="0">
                          <a:effectLst/>
                        </a:rPr>
                        <a:t> factors. 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A.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994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7.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Lion and lioness are examples of the </a:t>
                      </a:r>
                      <a:r>
                        <a:rPr lang="en-US" sz="2200" u="sng" dirty="0">
                          <a:effectLst/>
                        </a:rPr>
                        <a:t>male</a:t>
                      </a:r>
                      <a:r>
                        <a:rPr lang="en-US" sz="2200" dirty="0">
                          <a:effectLst/>
                        </a:rPr>
                        <a:t> and female of the same species. 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E.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735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</a:rPr>
                        <a:t>8. 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</a:rPr>
                        <a:t>A place where animals live is called a </a:t>
                      </a:r>
                      <a:r>
                        <a:rPr lang="en-US" sz="2200" u="sng" dirty="0">
                          <a:effectLst/>
                        </a:rPr>
                        <a:t>habitat</a:t>
                      </a:r>
                      <a:r>
                        <a:rPr lang="en-US" sz="2200" dirty="0">
                          <a:effectLst/>
                        </a:rPr>
                        <a:t>. </a:t>
                      </a:r>
                      <a:endParaRPr lang="en-US" sz="2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D.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867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6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Population </a:t>
            </a:r>
            <a:r>
              <a:rPr lang="en-US" sz="3600" dirty="0" smtClean="0"/>
              <a:t>size</a:t>
            </a:r>
          </a:p>
          <a:p>
            <a:r>
              <a:rPr lang="en-US" sz="3600" dirty="0" smtClean="0"/>
              <a:t>Population growth</a:t>
            </a:r>
          </a:p>
          <a:p>
            <a:r>
              <a:rPr lang="en-US" sz="3600" dirty="0" smtClean="0"/>
              <a:t>Male </a:t>
            </a:r>
          </a:p>
          <a:p>
            <a:r>
              <a:rPr lang="en-US" sz="3600" dirty="0" smtClean="0"/>
              <a:t>Female </a:t>
            </a:r>
          </a:p>
          <a:p>
            <a:r>
              <a:rPr lang="en-US" sz="3600" dirty="0" smtClean="0"/>
              <a:t>Reproduction </a:t>
            </a:r>
          </a:p>
          <a:p>
            <a:r>
              <a:rPr lang="en-US" sz="3600" dirty="0" smtClean="0"/>
              <a:t>Offspring </a:t>
            </a:r>
          </a:p>
          <a:p>
            <a:r>
              <a:rPr lang="en-US" sz="3600" dirty="0" smtClean="0"/>
              <a:t>Eggs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population size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number of </a:t>
            </a:r>
            <a:r>
              <a:rPr lang="en-US" dirty="0" smtClean="0"/>
              <a:t>living things (animals, humans) living </a:t>
            </a:r>
            <a:r>
              <a:rPr lang="en-US" dirty="0"/>
              <a:t>in an area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819400" cy="190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4" y="4123452"/>
            <a:ext cx="1403759" cy="143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4" y="4038600"/>
            <a:ext cx="3524250" cy="223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population </a:t>
            </a:r>
            <a:r>
              <a:rPr lang="en-US" b="1" dirty="0"/>
              <a:t>growth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increases in the population size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72730"/>
              </p:ext>
            </p:extLst>
          </p:nvPr>
        </p:nvGraphicFramePr>
        <p:xfrm>
          <a:off x="4953000" y="2057400"/>
          <a:ext cx="33528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Bitmap Image" r:id="rId3" imgW="4971429" imgH="3780952" progId="Paint.Picture">
                  <p:embed/>
                </p:oleObj>
              </mc:Choice>
              <mc:Fallback>
                <p:oleObj name="Bitmap Image" r:id="rId3" imgW="4971429" imgH="3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3352800" cy="286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02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 offspring </a:t>
            </a:r>
            <a:r>
              <a:rPr lang="en-US" dirty="0" smtClean="0"/>
              <a:t>(n) 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young of an animal or plant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egg</a:t>
            </a:r>
            <a:r>
              <a:rPr lang="en-US" dirty="0" smtClean="0"/>
              <a:t> (n)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an oval thing from which young animals </a:t>
            </a:r>
            <a:r>
              <a:rPr lang="en-US" sz="2400" dirty="0" smtClean="0"/>
              <a:t>(such as birds, snakes, insects) </a:t>
            </a:r>
            <a:r>
              <a:rPr lang="en-US" dirty="0" smtClean="0"/>
              <a:t>are born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3657600"/>
            <a:ext cx="33528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900"/>
              </p:ext>
            </p:extLst>
          </p:nvPr>
        </p:nvGraphicFramePr>
        <p:xfrm>
          <a:off x="4953000" y="4202983"/>
          <a:ext cx="3276600" cy="190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Bitmap Image" r:id="rId4" imgW="4428571" imgH="2553056" progId="Paint.Picture">
                  <p:embed/>
                </p:oleObj>
              </mc:Choice>
              <mc:Fallback>
                <p:oleObj name="Bitmap Image" r:id="rId4" imgW="4428571" imgH="255305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02983"/>
                        <a:ext cx="3276600" cy="1902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267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male</a:t>
            </a:r>
            <a:r>
              <a:rPr lang="en-US" dirty="0" smtClean="0"/>
              <a:t> (n) 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not producing young or eggs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female</a:t>
            </a:r>
            <a:r>
              <a:rPr lang="en-US" dirty="0" smtClean="0"/>
              <a:t> (n)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producing young or eggs, </a:t>
            </a:r>
            <a:r>
              <a:rPr lang="en-US" i="1" dirty="0" smtClean="0"/>
              <a:t>such as lioness 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dirty="0" smtClean="0"/>
              <a:t>Draw: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35002"/>
              </p:ext>
            </p:extLst>
          </p:nvPr>
        </p:nvGraphicFramePr>
        <p:xfrm>
          <a:off x="533400" y="4343400"/>
          <a:ext cx="685800" cy="71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Bitmap Image" r:id="rId3" imgW="1876320" imgH="1914480" progId="Paint.Picture">
                  <p:embed/>
                </p:oleObj>
              </mc:Choice>
              <mc:Fallback>
                <p:oleObj name="Bitmap Image" r:id="rId3" imgW="1876320" imgH="191448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685800" cy="7184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58919"/>
              </p:ext>
            </p:extLst>
          </p:nvPr>
        </p:nvGraphicFramePr>
        <p:xfrm>
          <a:off x="4724400" y="4419600"/>
          <a:ext cx="533400" cy="72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Bitmap Image" r:id="rId5" imgW="1476190" imgH="2000000" progId="Paint.Picture">
                  <p:embed/>
                </p:oleObj>
              </mc:Choice>
              <mc:Fallback>
                <p:oleObj name="Bitmap Image" r:id="rId5" imgW="1476190" imgH="20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9600"/>
                        <a:ext cx="533400" cy="72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54" y="3657600"/>
            <a:ext cx="2066109" cy="25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40331"/>
            <a:ext cx="2600325" cy="24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6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reproduction</a:t>
            </a:r>
            <a:r>
              <a:rPr lang="en-US" dirty="0" smtClean="0"/>
              <a:t> (n)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  <a:r>
              <a:rPr lang="en-US" dirty="0" smtClean="0"/>
              <a:t>the process that produces babies, young animals, or new plants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08632"/>
              </p:ext>
            </p:extLst>
          </p:nvPr>
        </p:nvGraphicFramePr>
        <p:xfrm>
          <a:off x="5587448" y="2362200"/>
          <a:ext cx="2279374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Bitmap Image" r:id="rId3" imgW="3390476" imgH="3648584" progId="Paint.Picture">
                  <p:embed/>
                </p:oleObj>
              </mc:Choice>
              <mc:Fallback>
                <p:oleObj name="Bitmap Image" r:id="rId3" imgW="3390476" imgH="364858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448" y="2362200"/>
                        <a:ext cx="2279374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10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a partner, find the word that best fits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Charades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Spelling pyramid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</a:t>
            </a:r>
          </a:p>
        </p:txBody>
      </p:sp>
    </p:spTree>
    <p:extLst>
      <p:ext uri="{BB962C8B-B14F-4D97-AF65-F5344CB8AC3E}">
        <p14:creationId xmlns:p14="http://schemas.microsoft.com/office/powerpoint/2010/main" val="1988400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</TotalTime>
  <Words>727</Words>
  <Application>Microsoft Office PowerPoint</Application>
  <PresentationFormat>On-screen Show (4:3)</PresentationFormat>
  <Paragraphs>161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Pictionary</vt:lpstr>
      <vt:lpstr>Tuesday</vt:lpstr>
      <vt:lpstr>Charades</vt:lpstr>
      <vt:lpstr>Spelling Pyramid</vt:lpstr>
      <vt:lpstr>Wednesday</vt:lpstr>
      <vt:lpstr>Card Game</vt:lpstr>
      <vt:lpstr>Thursday</vt:lpstr>
      <vt:lpstr>Jeopardy: Round 1</vt:lpstr>
      <vt:lpstr>Jeopardy: Round 2</vt:lpstr>
      <vt:lpstr>Friday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22</cp:revision>
  <dcterms:created xsi:type="dcterms:W3CDTF">2006-08-16T00:00:00Z</dcterms:created>
  <dcterms:modified xsi:type="dcterms:W3CDTF">2013-08-23T21:47:58Z</dcterms:modified>
</cp:coreProperties>
</file>