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4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6" r:id="rId12"/>
    <p:sldId id="265" r:id="rId13"/>
    <p:sldId id="281" r:id="rId14"/>
    <p:sldId id="277" r:id="rId15"/>
    <p:sldId id="284" r:id="rId16"/>
    <p:sldId id="282" r:id="rId17"/>
    <p:sldId id="271" r:id="rId18"/>
    <p:sldId id="285" r:id="rId19"/>
    <p:sldId id="272" r:id="rId20"/>
    <p:sldId id="273" r:id="rId21"/>
    <p:sldId id="279" r:id="rId22"/>
    <p:sldId id="274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6644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Vehicle</a:t>
            </a:r>
          </a:p>
          <a:p>
            <a:r>
              <a:rPr lang="en-US" sz="3600" dirty="0"/>
              <a:t>Transportation</a:t>
            </a:r>
          </a:p>
          <a:p>
            <a:r>
              <a:rPr lang="en-US" sz="3600" dirty="0"/>
              <a:t>Injury</a:t>
            </a:r>
          </a:p>
          <a:p>
            <a:r>
              <a:rPr lang="en-US" sz="3600" dirty="0"/>
              <a:t>Organs</a:t>
            </a:r>
          </a:p>
          <a:p>
            <a:r>
              <a:rPr lang="en-US" sz="3600" dirty="0"/>
              <a:t>Safety features</a:t>
            </a:r>
          </a:p>
          <a:p>
            <a:r>
              <a:rPr lang="en-US" sz="3600" dirty="0"/>
              <a:t>Seat Belt/Safety Belt</a:t>
            </a:r>
          </a:p>
          <a:p>
            <a:r>
              <a:rPr lang="en-US" sz="3600" dirty="0"/>
              <a:t>Evaluate</a:t>
            </a:r>
          </a:p>
          <a:p>
            <a:r>
              <a:rPr lang="en-US" sz="3600" dirty="0"/>
              <a:t>Identify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Review words</a:t>
            </a:r>
            <a:r>
              <a:rPr lang="en-US" sz="3600" dirty="0" smtClean="0"/>
              <a:t>:</a:t>
            </a:r>
          </a:p>
          <a:p>
            <a:r>
              <a:rPr lang="en-US" sz="3200" dirty="0"/>
              <a:t>Consumer acceptance</a:t>
            </a:r>
          </a:p>
          <a:p>
            <a:r>
              <a:rPr lang="en-US" sz="3200" dirty="0"/>
              <a:t>Prototype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79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30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4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vehicle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 machine that is used to carry people or goods from one place to another</a:t>
            </a: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transportation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 way of traveling from one place to another place; </a:t>
            </a:r>
            <a:r>
              <a:rPr lang="en-US" sz="2000" dirty="0"/>
              <a:t>the act or process of moving people or things from one place to another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63579"/>
              </p:ext>
            </p:extLst>
          </p:nvPr>
        </p:nvGraphicFramePr>
        <p:xfrm>
          <a:off x="533399" y="4114800"/>
          <a:ext cx="372139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3924848" imgH="2238687" progId="Paint.Picture">
                  <p:embed/>
                </p:oleObj>
              </mc:Choice>
              <mc:Fallback>
                <p:oleObj name="Bitmap Image" r:id="rId3" imgW="3924848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4114800"/>
                        <a:ext cx="3721395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79518"/>
              </p:ext>
            </p:extLst>
          </p:nvPr>
        </p:nvGraphicFramePr>
        <p:xfrm>
          <a:off x="5105400" y="4114800"/>
          <a:ext cx="3581400" cy="245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5" imgW="5458587" imgH="3742857" progId="Paint.Picture">
                  <p:embed/>
                </p:oleObj>
              </mc:Choice>
              <mc:Fallback>
                <p:oleObj name="Bitmap Image" r:id="rId5" imgW="5458587" imgH="3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581400" cy="2451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organs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part of the body (such as the heart or liver) that has a particular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036868"/>
              </p:ext>
            </p:extLst>
          </p:nvPr>
        </p:nvGraphicFramePr>
        <p:xfrm>
          <a:off x="6324600" y="1600200"/>
          <a:ext cx="1905000" cy="443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1019048" imgH="2371429" progId="Paint.Picture">
                  <p:embed/>
                </p:oleObj>
              </mc:Choice>
              <mc:Fallback>
                <p:oleObj name="Bitmap Image" r:id="rId4" imgW="1019048" imgH="2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905000" cy="4433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0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injury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harm or damage </a:t>
            </a:r>
            <a:r>
              <a:rPr lang="en-US" b="1" dirty="0"/>
              <a:t>:</a:t>
            </a:r>
            <a:r>
              <a:rPr lang="en-US" dirty="0"/>
              <a:t> an act or event that causes someone or something to no longer be fully healthy or in good condition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030302"/>
              </p:ext>
            </p:extLst>
          </p:nvPr>
        </p:nvGraphicFramePr>
        <p:xfrm>
          <a:off x="4953000" y="2362200"/>
          <a:ext cx="352044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4" imgW="1362265" imgH="1238423" progId="Paint.Picture">
                  <p:embed/>
                </p:oleObj>
              </mc:Choice>
              <mc:Fallback>
                <p:oleObj name="Bitmap Image" r:id="rId4" imgW="1362265" imgH="1238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3520440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8300"/>
              </p:ext>
            </p:extLst>
          </p:nvPr>
        </p:nvGraphicFramePr>
        <p:xfrm>
          <a:off x="7315200" y="609600"/>
          <a:ext cx="1295400" cy="143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6" imgW="1647619" imgH="1819529" progId="Paint.Picture">
                  <p:embed/>
                </p:oleObj>
              </mc:Choice>
              <mc:Fallback>
                <p:oleObj name="Bitmap Image" r:id="rId6" imgW="1647619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609600"/>
                        <a:ext cx="1295400" cy="1431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1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seat belt/safety belt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 strap on a vehicle's seat that holds a person in the seat if there is an accident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77630"/>
              </p:ext>
            </p:extLst>
          </p:nvPr>
        </p:nvGraphicFramePr>
        <p:xfrm>
          <a:off x="5181600" y="2209800"/>
          <a:ext cx="313612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4" imgW="2343477" imgH="2838846" progId="Paint.Picture">
                  <p:embed/>
                </p:oleObj>
              </mc:Choice>
              <mc:Fallback>
                <p:oleObj name="Bitmap Image" r:id="rId4" imgW="2343477" imgH="2838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3136122" cy="381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9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safety features</a:t>
            </a:r>
            <a:endParaRPr lang="en-US" dirty="0" smtClean="0"/>
          </a:p>
          <a:p>
            <a:pPr marL="11430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343400" cy="47548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sz="2600" dirty="0" smtClean="0"/>
              <a:t>parts </a:t>
            </a:r>
            <a:r>
              <a:rPr lang="en-US" sz="2000" dirty="0" smtClean="0"/>
              <a:t>(= features) </a:t>
            </a:r>
            <a:r>
              <a:rPr lang="en-US" sz="2600" dirty="0" smtClean="0"/>
              <a:t>added </a:t>
            </a:r>
            <a:r>
              <a:rPr lang="en-US" sz="2600" dirty="0"/>
              <a:t>to </a:t>
            </a:r>
            <a:r>
              <a:rPr lang="en-US" sz="2600" dirty="0" smtClean="0"/>
              <a:t>something to insure </a:t>
            </a:r>
            <a:r>
              <a:rPr lang="en-US" sz="2600" dirty="0"/>
              <a:t>a user's safety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12527"/>
              </p:ext>
            </p:extLst>
          </p:nvPr>
        </p:nvGraphicFramePr>
        <p:xfrm>
          <a:off x="533400" y="2895600"/>
          <a:ext cx="8001000" cy="374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5723810" imgH="2847619" progId="Paint.Picture">
                  <p:embed/>
                </p:oleObj>
              </mc:Choice>
              <mc:Fallback>
                <p:oleObj name="Bitmap Image" r:id="rId4" imgW="5723810" imgH="2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8001000" cy="3741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8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3886200" cy="55930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evaluate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to judge the </a:t>
            </a:r>
            <a:r>
              <a:rPr lang="en-US" sz="2600" dirty="0" smtClean="0"/>
              <a:t>value/condition </a:t>
            </a:r>
            <a:r>
              <a:rPr lang="en-US" sz="2600" dirty="0"/>
              <a:t>of </a:t>
            </a:r>
            <a:r>
              <a:rPr lang="en-US" sz="2600" dirty="0" smtClean="0"/>
              <a:t>someone/something </a:t>
            </a:r>
            <a:r>
              <a:rPr lang="en-US" sz="2600" dirty="0"/>
              <a:t>in a careful </a:t>
            </a:r>
            <a:r>
              <a:rPr lang="en-US" sz="2600" dirty="0" smtClean="0"/>
              <a:t>way</a:t>
            </a:r>
            <a:endParaRPr lang="en-US" sz="2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685800"/>
            <a:ext cx="46482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identify</a:t>
            </a:r>
            <a:endParaRPr lang="en-US" b="1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600" u="sng" dirty="0"/>
              <a:t>Definition</a:t>
            </a:r>
            <a:r>
              <a:rPr lang="en-US" sz="2600" dirty="0"/>
              <a:t>: to know (find out) who someone is OR what something is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03879"/>
              </p:ext>
            </p:extLst>
          </p:nvPr>
        </p:nvGraphicFramePr>
        <p:xfrm>
          <a:off x="2705100" y="2819400"/>
          <a:ext cx="1866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3" imgW="3905795" imgH="2343477" progId="Paint.Picture">
                  <p:embed/>
                </p:oleObj>
              </mc:Choice>
              <mc:Fallback>
                <p:oleObj name="Bitmap Image" r:id="rId3" imgW="3905795" imgH="234347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819400"/>
                        <a:ext cx="186690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28687"/>
              </p:ext>
            </p:extLst>
          </p:nvPr>
        </p:nvGraphicFramePr>
        <p:xfrm>
          <a:off x="304800" y="3810000"/>
          <a:ext cx="3352800" cy="240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5" imgW="3610479" imgH="2580952" progId="Paint.Picture">
                  <p:embed/>
                </p:oleObj>
              </mc:Choice>
              <mc:Fallback>
                <p:oleObj name="Bitmap Image" r:id="rId5" imgW="3610479" imgH="2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352800" cy="2402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7474"/>
              </p:ext>
            </p:extLst>
          </p:nvPr>
        </p:nvGraphicFramePr>
        <p:xfrm>
          <a:off x="7620000" y="0"/>
          <a:ext cx="1295400" cy="98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Bitmap Image" r:id="rId7" imgW="1714739" imgH="1305107" progId="Paint.Picture">
                  <p:embed/>
                </p:oleObj>
              </mc:Choice>
              <mc:Fallback>
                <p:oleObj name="Bitmap Image" r:id="rId7" imgW="1714739" imgH="13051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295400" cy="985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133862"/>
              </p:ext>
            </p:extLst>
          </p:nvPr>
        </p:nvGraphicFramePr>
        <p:xfrm>
          <a:off x="4594485" y="3352800"/>
          <a:ext cx="4146666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Bitmap Image" r:id="rId9" imgW="2085714" imgH="1571844" progId="Paint.Picture">
                  <p:embed/>
                </p:oleObj>
              </mc:Choice>
              <mc:Fallback>
                <p:oleObj name="Bitmap Image" r:id="rId9" imgW="2085714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485" y="3352800"/>
                        <a:ext cx="4146666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8912"/>
              </p:ext>
            </p:extLst>
          </p:nvPr>
        </p:nvGraphicFramePr>
        <p:xfrm>
          <a:off x="7620000" y="914400"/>
          <a:ext cx="1219200" cy="92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Bitmap Image" r:id="rId11" imgW="4029637" imgH="3524742" progId="Paint.Picture">
                  <p:embed/>
                </p:oleObj>
              </mc:Choice>
              <mc:Fallback>
                <p:oleObj name="Bitmap Image" r:id="rId11" imgW="4029637" imgH="35247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14400"/>
                        <a:ext cx="1219200" cy="928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Vehicle</a:t>
            </a:r>
          </a:p>
          <a:p>
            <a:r>
              <a:rPr lang="en-US" sz="2800" dirty="0"/>
              <a:t>Transportation</a:t>
            </a:r>
          </a:p>
          <a:p>
            <a:r>
              <a:rPr lang="en-US" sz="2800" dirty="0"/>
              <a:t>Injury</a:t>
            </a:r>
          </a:p>
          <a:p>
            <a:r>
              <a:rPr lang="en-US" sz="2800" dirty="0"/>
              <a:t>Organs</a:t>
            </a:r>
          </a:p>
          <a:p>
            <a:r>
              <a:rPr lang="en-US" sz="2800" dirty="0"/>
              <a:t>Safety features</a:t>
            </a:r>
          </a:p>
          <a:p>
            <a:r>
              <a:rPr lang="en-US" sz="2800" dirty="0"/>
              <a:t>Seat Belt/Safety Belt</a:t>
            </a:r>
          </a:p>
          <a:p>
            <a:r>
              <a:rPr lang="en-US" sz="2800" dirty="0"/>
              <a:t>Evaluate</a:t>
            </a:r>
          </a:p>
          <a:p>
            <a:r>
              <a:rPr lang="en-US" sz="2800" dirty="0"/>
              <a:t>Identify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81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349</TotalTime>
  <Words>799</Words>
  <Application>Microsoft Office PowerPoint</Application>
  <PresentationFormat>On-screen Show (4:3)</PresentationFormat>
  <Paragraphs>181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PowerPoint Presentation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48</cp:revision>
  <dcterms:created xsi:type="dcterms:W3CDTF">2006-08-16T00:00:00Z</dcterms:created>
  <dcterms:modified xsi:type="dcterms:W3CDTF">2013-08-23T22:45:02Z</dcterms:modified>
</cp:coreProperties>
</file>