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9" r:id="rId4"/>
    <p:sldId id="301" r:id="rId5"/>
    <p:sldId id="300" r:id="rId6"/>
    <p:sldId id="302" r:id="rId7"/>
    <p:sldId id="303" r:id="rId8"/>
    <p:sldId id="288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5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Element</a:t>
            </a:r>
          </a:p>
          <a:p>
            <a:r>
              <a:rPr lang="en-US" sz="3600" b="1" dirty="0"/>
              <a:t>Protons</a:t>
            </a:r>
          </a:p>
          <a:p>
            <a:r>
              <a:rPr lang="en-US" sz="3600" b="1" dirty="0"/>
              <a:t>Electrons</a:t>
            </a:r>
          </a:p>
          <a:p>
            <a:r>
              <a:rPr lang="en-US" sz="3600" b="1" dirty="0"/>
              <a:t>Nucleus </a:t>
            </a:r>
            <a:r>
              <a:rPr lang="en-US" sz="3600" b="1" dirty="0" smtClean="0"/>
              <a:t>(nuclei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Magnetic Field</a:t>
            </a:r>
          </a:p>
          <a:p>
            <a:r>
              <a:rPr lang="en-US" sz="3600" b="1" dirty="0"/>
              <a:t>Waves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Atom</a:t>
            </a:r>
          </a:p>
          <a:p>
            <a:r>
              <a:rPr lang="en-US" sz="3600" dirty="0"/>
              <a:t>Particle</a:t>
            </a:r>
          </a:p>
          <a:p>
            <a:r>
              <a:rPr lang="en-US" sz="3600" dirty="0"/>
              <a:t>Energy</a:t>
            </a:r>
          </a:p>
          <a:p>
            <a:r>
              <a:rPr lang="en-US" sz="3600" dirty="0"/>
              <a:t>Space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584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element </a:t>
            </a:r>
            <a:r>
              <a:rPr lang="en-US" dirty="0"/>
              <a:t>[chemistry] </a:t>
            </a:r>
            <a:endParaRPr lang="en-US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r>
              <a:rPr lang="en-US" sz="2600" u="sng" dirty="0" smtClean="0"/>
              <a:t>Definition</a:t>
            </a:r>
            <a:r>
              <a:rPr lang="en-US" sz="2600" dirty="0" smtClean="0"/>
              <a:t>: one </a:t>
            </a:r>
            <a:r>
              <a:rPr lang="en-US" sz="2600" dirty="0"/>
              <a:t>of the basic substances that are made of atoms of only one kind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324725" y="7621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68242"/>
              </p:ext>
            </p:extLst>
          </p:nvPr>
        </p:nvGraphicFramePr>
        <p:xfrm>
          <a:off x="7324725" y="762196"/>
          <a:ext cx="13620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2219635" imgH="1895238" progId="Paint.Picture">
                  <p:embed/>
                </p:oleObj>
              </mc:Choice>
              <mc:Fallback>
                <p:oleObj name="Bitmap Image" r:id="rId4" imgW="2219635" imgH="1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762196"/>
                        <a:ext cx="136207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724399" y="2730270"/>
            <a:ext cx="108065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13867"/>
              </p:ext>
            </p:extLst>
          </p:nvPr>
        </p:nvGraphicFramePr>
        <p:xfrm>
          <a:off x="4038599" y="2730270"/>
          <a:ext cx="4953001" cy="321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6" imgW="5990476" imgH="3866667" progId="Paint.Picture">
                  <p:embed/>
                </p:oleObj>
              </mc:Choice>
              <mc:Fallback>
                <p:oleObj name="Bitmap Image" r:id="rId6" imgW="5990476" imgH="38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9" y="2730270"/>
                        <a:ext cx="4953001" cy="3213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47800" y="4477509"/>
            <a:ext cx="14020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89647"/>
              </p:ext>
            </p:extLst>
          </p:nvPr>
        </p:nvGraphicFramePr>
        <p:xfrm>
          <a:off x="1447799" y="4477510"/>
          <a:ext cx="2018249" cy="163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8" imgW="1638529" imgH="1324160" progId="Paint.Picture">
                  <p:embed/>
                </p:oleObj>
              </mc:Choice>
              <mc:Fallback>
                <p:oleObj name="Bitmap Image" r:id="rId8" imgW="1638529" imgH="132416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477510"/>
                        <a:ext cx="2018249" cy="1631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nucleus (pl.: </a:t>
            </a:r>
            <a:r>
              <a:rPr lang="en-US" dirty="0"/>
              <a:t>nuclei)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: </a:t>
            </a:r>
            <a:r>
              <a:rPr lang="en-US" dirty="0"/>
              <a:t>the center of an atom, where protons and neutrons are found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105400" y="2438502"/>
            <a:ext cx="20973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12851"/>
              </p:ext>
            </p:extLst>
          </p:nvPr>
        </p:nvGraphicFramePr>
        <p:xfrm>
          <a:off x="5105400" y="2438503"/>
          <a:ext cx="3316860" cy="368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3790476" imgH="4219048" progId="Paint.Picture">
                  <p:embed/>
                </p:oleObj>
              </mc:Choice>
              <mc:Fallback>
                <p:oleObj name="Bitmap Image" r:id="rId4" imgW="3790476" imgH="42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503"/>
                        <a:ext cx="3316860" cy="3687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2766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protons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positively </a:t>
            </a:r>
            <a:r>
              <a:rPr lang="en-US" sz="2600" dirty="0"/>
              <a:t>charged subatomic particles found in the nucleus of an </a:t>
            </a:r>
            <a:r>
              <a:rPr lang="en-US" sz="2600" dirty="0" smtClean="0"/>
              <a:t>atom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447800"/>
            <a:ext cx="35814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electrons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negatively charged subatomic particles that orbit the nucleus of atoms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581399" y="1523999"/>
            <a:ext cx="15630769" cy="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83947"/>
              </p:ext>
            </p:extLst>
          </p:nvPr>
        </p:nvGraphicFramePr>
        <p:xfrm>
          <a:off x="3581400" y="1523999"/>
          <a:ext cx="1905000" cy="210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1790476" imgH="1980952" progId="Paint.Picture">
                  <p:embed/>
                </p:oleObj>
              </mc:Choice>
              <mc:Fallback>
                <p:oleObj name="Bitmap Image" r:id="rId3" imgW="1790476" imgH="19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3999"/>
                        <a:ext cx="1905000" cy="2100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04999" y="4073871"/>
            <a:ext cx="29348407" cy="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55814"/>
              </p:ext>
            </p:extLst>
          </p:nvPr>
        </p:nvGraphicFramePr>
        <p:xfrm>
          <a:off x="1904999" y="4073871"/>
          <a:ext cx="5232129" cy="263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5" imgW="5257143" imgH="2647619" progId="Paint.Picture">
                  <p:embed/>
                </p:oleObj>
              </mc:Choice>
              <mc:Fallback>
                <p:oleObj name="Bitmap Image" r:id="rId5" imgW="5257143" imgH="26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99" y="4073871"/>
                        <a:ext cx="5232129" cy="2631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magnetic field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: </a:t>
            </a:r>
            <a:r>
              <a:rPr lang="en-US" dirty="0"/>
              <a:t>a field produced by a magnet, magnetism and electricity are related.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47897" y="31584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369995"/>
              </p:ext>
            </p:extLst>
          </p:nvPr>
        </p:nvGraphicFramePr>
        <p:xfrm>
          <a:off x="4368970" y="3335612"/>
          <a:ext cx="4221519" cy="316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4" imgW="5466667" imgH="4095238" progId="Paint.Picture">
                  <p:embed/>
                </p:oleObj>
              </mc:Choice>
              <mc:Fallback>
                <p:oleObj name="Bitmap Image" r:id="rId4" imgW="5466667" imgH="4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970" y="3335612"/>
                        <a:ext cx="4221519" cy="3166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176470" y="12906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35322"/>
              </p:ext>
            </p:extLst>
          </p:nvPr>
        </p:nvGraphicFramePr>
        <p:xfrm>
          <a:off x="6176470" y="1290615"/>
          <a:ext cx="21240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6" imgW="2123810" imgH="1580952" progId="Paint.Picture">
                  <p:embed/>
                </p:oleObj>
              </mc:Choice>
              <mc:Fallback>
                <p:oleObj name="Bitmap Image" r:id="rId6" imgW="2123810" imgH="158095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470" y="1290615"/>
                        <a:ext cx="2124075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70337" y="4867466"/>
            <a:ext cx="1870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89625"/>
              </p:ext>
            </p:extLst>
          </p:nvPr>
        </p:nvGraphicFramePr>
        <p:xfrm>
          <a:off x="470336" y="4867467"/>
          <a:ext cx="2806263" cy="146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8" imgW="2962689" imgH="1533739" progId="Paint.Picture">
                  <p:embed/>
                </p:oleObj>
              </mc:Choice>
              <mc:Fallback>
                <p:oleObj name="Bitmap Image" r:id="rId8" imgW="2962689" imgH="153373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36" y="4867467"/>
                        <a:ext cx="2806263" cy="1461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7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wave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an </a:t>
            </a:r>
            <a:r>
              <a:rPr lang="en-US" sz="2600" dirty="0"/>
              <a:t>amount of energy (such as light) traveling through space-time in an up and down shape (resembling a wave)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572001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98439" y="26374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11992"/>
              </p:ext>
            </p:extLst>
          </p:nvPr>
        </p:nvGraphicFramePr>
        <p:xfrm>
          <a:off x="4343400" y="2197538"/>
          <a:ext cx="3633953" cy="220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5191850" imgH="3142857" progId="Paint.Picture">
                  <p:embed/>
                </p:oleObj>
              </mc:Choice>
              <mc:Fallback>
                <p:oleObj name="Bitmap Image" r:id="rId4" imgW="5191850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97538"/>
                        <a:ext cx="3633953" cy="2201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58710" y="4600174"/>
            <a:ext cx="6566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157364"/>
              </p:ext>
            </p:extLst>
          </p:nvPr>
        </p:nvGraphicFramePr>
        <p:xfrm>
          <a:off x="4658711" y="4600175"/>
          <a:ext cx="3016707" cy="192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6" imgW="4200000" imgH="2685714" progId="Paint.Picture">
                  <p:embed/>
                </p:oleObj>
              </mc:Choice>
              <mc:Fallback>
                <p:oleObj name="Bitmap Image" r:id="rId6" imgW="4200000" imgH="26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711" y="4600175"/>
                        <a:ext cx="3016707" cy="1929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1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b="1" dirty="0"/>
              <a:t>Element</a:t>
            </a:r>
          </a:p>
          <a:p>
            <a:r>
              <a:rPr lang="en-US" sz="2800" b="1" dirty="0"/>
              <a:t>Protons</a:t>
            </a:r>
          </a:p>
          <a:p>
            <a:r>
              <a:rPr lang="en-US" sz="2800" b="1" dirty="0"/>
              <a:t>Electrons</a:t>
            </a:r>
          </a:p>
          <a:p>
            <a:r>
              <a:rPr lang="en-US" sz="2800" b="1" dirty="0"/>
              <a:t>Nucleus (nuclei)</a:t>
            </a:r>
          </a:p>
          <a:p>
            <a:r>
              <a:rPr lang="en-US" sz="2800" b="1" dirty="0"/>
              <a:t>Magnetic Field</a:t>
            </a:r>
          </a:p>
          <a:p>
            <a:r>
              <a:rPr lang="en-US" sz="2800" b="1" dirty="0"/>
              <a:t>Waves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dirty="0"/>
              <a:t>Atom</a:t>
            </a:r>
          </a:p>
          <a:p>
            <a:r>
              <a:rPr lang="en-US" sz="2800" dirty="0"/>
              <a:t>Particle</a:t>
            </a:r>
          </a:p>
          <a:p>
            <a:r>
              <a:rPr lang="en-US" sz="2800" dirty="0"/>
              <a:t>Energy</a:t>
            </a:r>
          </a:p>
          <a:p>
            <a:r>
              <a:rPr lang="en-US" sz="2800" dirty="0"/>
              <a:t>Space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</TotalTime>
  <Words>776</Words>
  <Application>Microsoft Office PowerPoint</Application>
  <PresentationFormat>On-screen Show (4:3)</PresentationFormat>
  <Paragraphs>167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51</cp:revision>
  <dcterms:created xsi:type="dcterms:W3CDTF">2006-08-16T00:00:00Z</dcterms:created>
  <dcterms:modified xsi:type="dcterms:W3CDTF">2013-08-23T23:03:24Z</dcterms:modified>
</cp:coreProperties>
</file>