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99" r:id="rId4"/>
    <p:sldId id="301" r:id="rId5"/>
    <p:sldId id="300" r:id="rId6"/>
    <p:sldId id="302" r:id="rId7"/>
    <p:sldId id="303" r:id="rId8"/>
    <p:sldId id="288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1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Particle</a:t>
            </a:r>
          </a:p>
          <a:p>
            <a:r>
              <a:rPr lang="en-US" sz="3600" dirty="0" smtClean="0"/>
              <a:t>Atom/Subatomic</a:t>
            </a:r>
            <a:endParaRPr lang="en-US" sz="3600" dirty="0"/>
          </a:p>
          <a:p>
            <a:r>
              <a:rPr lang="en-US" sz="3600" dirty="0"/>
              <a:t>Energy</a:t>
            </a:r>
          </a:p>
          <a:p>
            <a:r>
              <a:rPr lang="en-US" sz="3600" dirty="0"/>
              <a:t>Space</a:t>
            </a:r>
          </a:p>
          <a:p>
            <a:r>
              <a:rPr lang="en-US" sz="3600" dirty="0"/>
              <a:t>Time</a:t>
            </a:r>
          </a:p>
          <a:p>
            <a:r>
              <a:rPr lang="en-US" sz="3600" dirty="0"/>
              <a:t>Universe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Matter</a:t>
            </a:r>
          </a:p>
          <a:p>
            <a:r>
              <a:rPr lang="en-US" sz="3600" dirty="0"/>
              <a:t>Star</a:t>
            </a:r>
          </a:p>
          <a:p>
            <a:r>
              <a:rPr lang="en-US" sz="3600" dirty="0"/>
              <a:t>Planet</a:t>
            </a:r>
          </a:p>
          <a:p>
            <a:r>
              <a:rPr lang="en-US" sz="3600" dirty="0" smtClean="0"/>
              <a:t>Galaxy</a:t>
            </a:r>
            <a:endParaRPr lang="en-US" sz="3600" i="1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78227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6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particle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very small piece of something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42241" y="3852860"/>
            <a:ext cx="22697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816810"/>
              </p:ext>
            </p:extLst>
          </p:nvPr>
        </p:nvGraphicFramePr>
        <p:xfrm>
          <a:off x="442241" y="3852861"/>
          <a:ext cx="3901159" cy="28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4" imgW="5439534" imgH="3933333" progId="Paint.Picture">
                  <p:embed/>
                </p:oleObj>
              </mc:Choice>
              <mc:Fallback>
                <p:oleObj name="Bitmap Image" r:id="rId4" imgW="5439534" imgH="39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41" y="3852861"/>
                        <a:ext cx="3901159" cy="281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105399" y="2191697"/>
            <a:ext cx="207593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575085"/>
              </p:ext>
            </p:extLst>
          </p:nvPr>
        </p:nvGraphicFramePr>
        <p:xfrm>
          <a:off x="5105399" y="3223039"/>
          <a:ext cx="3809999" cy="341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6" imgW="3895238" imgH="4142857" progId="Paint.Picture">
                  <p:embed/>
                </p:oleObj>
              </mc:Choice>
              <mc:Fallback>
                <p:oleObj name="Bitmap Image" r:id="rId6" imgW="3895238" imgH="414285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399" y="3223039"/>
                        <a:ext cx="3809999" cy="3416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973624"/>
              </p:ext>
            </p:extLst>
          </p:nvPr>
        </p:nvGraphicFramePr>
        <p:xfrm>
          <a:off x="6161990" y="1295873"/>
          <a:ext cx="2753409" cy="127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8" imgW="6780952" imgH="3142857" progId="Paint.Picture">
                  <p:embed/>
                </p:oleObj>
              </mc:Choice>
              <mc:Fallback>
                <p:oleObj name="Bitmap Image" r:id="rId8" imgW="6780952" imgH="314285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990" y="1295873"/>
                        <a:ext cx="2753409" cy="12741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atom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smallest particle that can exist by itself or in combination with other atoms </a:t>
            </a:r>
            <a:endParaRPr lang="en-US" dirty="0" smtClean="0"/>
          </a:p>
          <a:p>
            <a:pPr marL="114300" indent="0">
              <a:buNone/>
            </a:pPr>
            <a:endParaRPr lang="en-US" sz="2400" i="1" dirty="0" smtClean="0"/>
          </a:p>
          <a:p>
            <a:pPr marL="114300" indent="0">
              <a:buNone/>
            </a:pPr>
            <a:r>
              <a:rPr lang="en-US" sz="2400" i="1" dirty="0" smtClean="0"/>
              <a:t>Related </a:t>
            </a:r>
            <a:r>
              <a:rPr lang="en-US" sz="2400" i="1" dirty="0"/>
              <a:t>term</a:t>
            </a:r>
            <a:r>
              <a:rPr lang="en-US" sz="2400" dirty="0"/>
              <a:t>: 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b="1" dirty="0" smtClean="0"/>
              <a:t>Subatomic</a:t>
            </a:r>
            <a:r>
              <a:rPr lang="en-US" sz="2400" dirty="0"/>
              <a:t>: Smaller than an </a:t>
            </a:r>
            <a:r>
              <a:rPr lang="en-US" sz="2400" dirty="0" smtClean="0"/>
              <a:t>atom</a:t>
            </a:r>
            <a:endParaRPr lang="en-US" sz="2400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766363" y="9391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54341"/>
              </p:ext>
            </p:extLst>
          </p:nvPr>
        </p:nvGraphicFramePr>
        <p:xfrm>
          <a:off x="5105400" y="4844407"/>
          <a:ext cx="19335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4" imgW="1933333" imgH="1819529" progId="Paint.Picture">
                  <p:embed/>
                </p:oleObj>
              </mc:Choice>
              <mc:Fallback>
                <p:oleObj name="Bitmap Image" r:id="rId4" imgW="1933333" imgH="1819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44407"/>
                        <a:ext cx="1933575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34000" y="2982272"/>
            <a:ext cx="146304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175376"/>
              </p:ext>
            </p:extLst>
          </p:nvPr>
        </p:nvGraphicFramePr>
        <p:xfrm>
          <a:off x="6202273" y="2787007"/>
          <a:ext cx="2749851" cy="197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itmap Image" r:id="rId6" imgW="3115110" imgH="2238687" progId="Paint.Picture">
                  <p:embed/>
                </p:oleObj>
              </mc:Choice>
              <mc:Fallback>
                <p:oleObj name="Bitmap Image" r:id="rId6" imgW="3115110" imgH="223868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273" y="2787007"/>
                        <a:ext cx="2749851" cy="1970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1462572" y="230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76312"/>
              </p:ext>
            </p:extLst>
          </p:nvPr>
        </p:nvGraphicFramePr>
        <p:xfrm>
          <a:off x="7233232" y="939162"/>
          <a:ext cx="1600677" cy="147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Bitmap Image" r:id="rId8" imgW="2104762" imgH="1933333" progId="Paint.Picture">
                  <p:embed/>
                </p:oleObj>
              </mc:Choice>
              <mc:Fallback>
                <p:oleObj name="Bitmap Image" r:id="rId8" imgW="2104762" imgH="193333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3232" y="939162"/>
                        <a:ext cx="1600677" cy="1470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space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the </a:t>
            </a:r>
            <a:r>
              <a:rPr lang="en-US" sz="2600" dirty="0"/>
              <a:t>three dimensional area </a:t>
            </a:r>
            <a:r>
              <a:rPr lang="en-US" sz="2600" dirty="0" smtClean="0"/>
              <a:t>(or volume) </a:t>
            </a:r>
            <a:r>
              <a:rPr lang="en-US" sz="2600" dirty="0"/>
              <a:t>between planets, stars, and galaxies in our </a:t>
            </a:r>
            <a:r>
              <a:rPr lang="en-US" sz="2600" dirty="0" smtClean="0"/>
              <a:t>Universe </a:t>
            </a:r>
            <a:endParaRPr lang="en-US" sz="26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time</a:t>
            </a: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/>
              <a:t>: a dimension in which events can be ordered from the past through the present into the future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61999" y="4469396"/>
            <a:ext cx="13765162" cy="4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983549"/>
              </p:ext>
            </p:extLst>
          </p:nvPr>
        </p:nvGraphicFramePr>
        <p:xfrm>
          <a:off x="761999" y="4469396"/>
          <a:ext cx="2673017" cy="208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4" imgW="5087060" imgH="3952381" progId="Paint.Picture">
                  <p:embed/>
                </p:oleObj>
              </mc:Choice>
              <mc:Fallback>
                <p:oleObj name="Bitmap Image" r:id="rId4" imgW="5087060" imgH="39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" y="4469396"/>
                        <a:ext cx="2673017" cy="2083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396343" y="4469396"/>
            <a:ext cx="132370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830234"/>
              </p:ext>
            </p:extLst>
          </p:nvPr>
        </p:nvGraphicFramePr>
        <p:xfrm>
          <a:off x="5029200" y="4469396"/>
          <a:ext cx="2895600" cy="225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6" imgW="2000000" imgH="1848108" progId="Paint.Picture">
                  <p:embed/>
                </p:oleObj>
              </mc:Choice>
              <mc:Fallback>
                <p:oleObj name="Bitmap Image" r:id="rId6" imgW="2000000" imgH="184810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69396"/>
                        <a:ext cx="2895600" cy="2252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energy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ability of something to do work </a:t>
            </a:r>
            <a:r>
              <a:rPr lang="en-US" sz="2400" dirty="0"/>
              <a:t>(examples of forms of energy: light, heat, kinetic, potential, sound, electricity)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536192"/>
            <a:ext cx="3429001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352799" y="4419598"/>
            <a:ext cx="136482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6499"/>
              </p:ext>
            </p:extLst>
          </p:nvPr>
        </p:nvGraphicFramePr>
        <p:xfrm>
          <a:off x="3352800" y="4419599"/>
          <a:ext cx="4491035" cy="195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4" imgW="4723810" imgH="2066667" progId="Paint.Picture">
                  <p:embed/>
                </p:oleObj>
              </mc:Choice>
              <mc:Fallback>
                <p:oleObj name="Bitmap Image" r:id="rId4" imgW="4723810" imgH="20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19599"/>
                        <a:ext cx="4491035" cy="1952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891281" y="1290449"/>
            <a:ext cx="13150921" cy="5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360712"/>
              </p:ext>
            </p:extLst>
          </p:nvPr>
        </p:nvGraphicFramePr>
        <p:xfrm>
          <a:off x="5943599" y="615696"/>
          <a:ext cx="2743202" cy="28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6" imgW="3076190" imgH="3315163" progId="Paint.Picture">
                  <p:embed/>
                </p:oleObj>
              </mc:Choice>
              <mc:Fallback>
                <p:oleObj name="Bitmap Image" r:id="rId6" imgW="3076190" imgH="331516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599" y="615696"/>
                        <a:ext cx="2743202" cy="2883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0479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universe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05198" y="1536192"/>
            <a:ext cx="5638802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everything that we know about; matter, time, </a:t>
            </a:r>
            <a:r>
              <a:rPr lang="en-US" dirty="0" smtClean="0"/>
              <a:t>and all </a:t>
            </a:r>
            <a:r>
              <a:rPr lang="en-US" dirty="0"/>
              <a:t>space and everything in it including stars, planets, </a:t>
            </a:r>
            <a:r>
              <a:rPr lang="en-US" dirty="0" smtClean="0"/>
              <a:t>galaxies.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982201" y="3246445"/>
            <a:ext cx="95558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36433"/>
              </p:ext>
            </p:extLst>
          </p:nvPr>
        </p:nvGraphicFramePr>
        <p:xfrm>
          <a:off x="443306" y="3505200"/>
          <a:ext cx="6605329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4" imgW="4153480" imgH="2619048" progId="Paint.Picture">
                  <p:embed/>
                </p:oleObj>
              </mc:Choice>
              <mc:Fallback>
                <p:oleObj name="Bitmap Image" r:id="rId4" imgW="4153480" imgH="26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06" y="3505200"/>
                        <a:ext cx="6605329" cy="32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7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800" dirty="0"/>
              <a:t>Particle</a:t>
            </a:r>
          </a:p>
          <a:p>
            <a:r>
              <a:rPr lang="en-US" sz="2800" dirty="0"/>
              <a:t>Atom/Subatomic</a:t>
            </a:r>
          </a:p>
          <a:p>
            <a:r>
              <a:rPr lang="en-US" sz="2800" dirty="0"/>
              <a:t>Energy</a:t>
            </a:r>
          </a:p>
          <a:p>
            <a:r>
              <a:rPr lang="en-US" sz="2800" dirty="0"/>
              <a:t>Space</a:t>
            </a:r>
          </a:p>
          <a:p>
            <a:r>
              <a:rPr lang="en-US" sz="2800" dirty="0"/>
              <a:t>Time</a:t>
            </a:r>
          </a:p>
          <a:p>
            <a:r>
              <a:rPr lang="en-US" sz="2800" dirty="0"/>
              <a:t>Universe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Also, make sure you understand/remember: </a:t>
            </a:r>
          </a:p>
          <a:p>
            <a:r>
              <a:rPr lang="en-US" sz="2800" dirty="0"/>
              <a:t>Matter</a:t>
            </a:r>
          </a:p>
          <a:p>
            <a:r>
              <a:rPr lang="en-US" sz="2800" dirty="0"/>
              <a:t>Star</a:t>
            </a:r>
          </a:p>
          <a:p>
            <a:r>
              <a:rPr lang="en-US" sz="2800" dirty="0"/>
              <a:t>Planet</a:t>
            </a:r>
          </a:p>
          <a:p>
            <a:r>
              <a:rPr lang="en-US" sz="2800" dirty="0"/>
              <a:t>Galaxy</a:t>
            </a:r>
            <a:endParaRPr lang="en-US" sz="2800" i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378</TotalTime>
  <Words>782</Words>
  <Application>Microsoft Office PowerPoint</Application>
  <PresentationFormat>On-screen Show (4:3)</PresentationFormat>
  <Paragraphs>167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51</cp:revision>
  <dcterms:created xsi:type="dcterms:W3CDTF">2006-08-16T00:00:00Z</dcterms:created>
  <dcterms:modified xsi:type="dcterms:W3CDTF">2013-08-23T23:00:37Z</dcterms:modified>
</cp:coreProperties>
</file>