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9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9"/>
    <p:restoredTop sz="94694"/>
  </p:normalViewPr>
  <p:slideViewPr>
    <p:cSldViewPr snapToGrid="0" snapToObjects="1">
      <p:cViewPr varScale="1">
        <p:scale>
          <a:sx n="60" d="100"/>
          <a:sy n="60" d="100"/>
        </p:scale>
        <p:origin x="744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7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76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713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8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957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2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4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5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80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0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02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AAA05-6929-A848-B1C9-1F93762153E5}" type="datetimeFigureOut">
              <a:rPr lang="en-US" smtClean="0"/>
              <a:t>8/3/22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0E10-02EA-5742-A1BC-66037FD41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31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156CC01-1FEE-873D-3C05-01337EABB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4363" y="7227168"/>
            <a:ext cx="8400292" cy="2652812"/>
          </a:xfrm>
        </p:spPr>
        <p:txBody>
          <a:bodyPr vert="horz" lIns="91440" tIns="45720" rIns="91440" bIns="45720" rtlCol="0" anchor="ctr">
            <a:noAutofit/>
          </a:bodyPr>
          <a:lstStyle/>
          <a:p>
            <a:pPr defTabSz="914400"/>
            <a:r>
              <a:rPr lang="en-US" sz="9600" b="1" dirty="0">
                <a:solidFill>
                  <a:srgbClr val="AD0000"/>
                </a:solidFill>
                <a:latin typeface="Helvetica" pitchFamily="2" charset="0"/>
              </a:rPr>
              <a:t>Title goes </a:t>
            </a:r>
            <a:br>
              <a:rPr lang="en-US" sz="9600" b="1" dirty="0">
                <a:solidFill>
                  <a:srgbClr val="AD0000"/>
                </a:solidFill>
                <a:latin typeface="Helvetica" pitchFamily="2" charset="0"/>
              </a:rPr>
            </a:br>
            <a:r>
              <a:rPr lang="en-US" sz="9600" b="1" dirty="0">
                <a:solidFill>
                  <a:srgbClr val="AD0000"/>
                </a:solidFill>
                <a:latin typeface="Helvetica" pitchFamily="2" charset="0"/>
              </a:rPr>
              <a:t>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7ABEECC0-5521-99EA-2CFB-72FFBC895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82146" y="7227168"/>
            <a:ext cx="11954107" cy="5927399"/>
          </a:xfrm>
        </p:spPr>
        <p:txBody>
          <a:bodyPr vert="horz" lIns="91440" tIns="45720" rIns="91440" bIns="45720" rtlCol="0">
            <a:noAutofit/>
          </a:bodyPr>
          <a:lstStyle/>
          <a:p>
            <a:pPr defTabSz="914400"/>
            <a:r>
              <a:rPr lang="en-US" sz="8000" dirty="0"/>
              <a:t>Date</a:t>
            </a:r>
          </a:p>
          <a:p>
            <a:pPr defTabSz="914400"/>
            <a:r>
              <a:rPr lang="en-US" sz="8000" dirty="0"/>
              <a:t>Time</a:t>
            </a:r>
          </a:p>
          <a:p>
            <a:pPr defTabSz="914400"/>
            <a:r>
              <a:rPr lang="en-US" sz="8000" dirty="0"/>
              <a:t>Place</a:t>
            </a:r>
          </a:p>
          <a:p>
            <a:pPr defTabSz="914400"/>
            <a:r>
              <a:rPr lang="en-US" sz="8000" dirty="0"/>
              <a:t>URL</a:t>
            </a:r>
          </a:p>
        </p:txBody>
      </p:sp>
      <p:pic>
        <p:nvPicPr>
          <p:cNvPr id="9" name="Picture 8" descr="Background pattern&#10;&#10;Description automatically generated">
            <a:extLst>
              <a:ext uri="{FF2B5EF4-FFF2-40B4-BE49-F238E27FC236}">
                <a16:creationId xmlns:a16="http://schemas.microsoft.com/office/drawing/2014/main" id="{5BE8B12F-1422-E197-D8F5-92871DEFE5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76" t="6976" b="7235"/>
          <a:stretch/>
        </p:blipFill>
        <p:spPr>
          <a:xfrm flipH="1">
            <a:off x="-1" y="0"/>
            <a:ext cx="24387176" cy="62000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EBD325D-0BAA-20D5-F400-F306D85467FB}"/>
              </a:ext>
            </a:extLst>
          </p:cNvPr>
          <p:cNvSpPr txBox="1"/>
          <p:nvPr/>
        </p:nvSpPr>
        <p:spPr>
          <a:xfrm>
            <a:off x="9624060" y="-959006"/>
            <a:ext cx="67894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Replace photo if desired</a:t>
            </a:r>
          </a:p>
        </p:txBody>
      </p:sp>
    </p:spTree>
    <p:extLst>
      <p:ext uri="{BB962C8B-B14F-4D97-AF65-F5344CB8AC3E}">
        <p14:creationId xmlns:p14="http://schemas.microsoft.com/office/powerpoint/2010/main" val="2586476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12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Title goes 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Cucura, Susie</dc:creator>
  <cp:lastModifiedBy>Cucura, Susie</cp:lastModifiedBy>
  <cp:revision>3</cp:revision>
  <dcterms:created xsi:type="dcterms:W3CDTF">2022-08-01T17:06:49Z</dcterms:created>
  <dcterms:modified xsi:type="dcterms:W3CDTF">2022-08-03T13:33:07Z</dcterms:modified>
</cp:coreProperties>
</file>