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9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14" y="5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2E267588-0453-4961-9F69-200B6F258109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745524C-B11F-4497-97BF-6F2E577B1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0020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67588-0453-4961-9F69-200B6F258109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5524C-B11F-4497-97BF-6F2E577B1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068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67588-0453-4961-9F69-200B6F258109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5524C-B11F-4497-97BF-6F2E577B1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076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67588-0453-4961-9F69-200B6F258109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5524C-B11F-4497-97BF-6F2E577B1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528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2E267588-0453-4961-9F69-200B6F258109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6745524C-B11F-4497-97BF-6F2E577B1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7086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67588-0453-4961-9F69-200B6F258109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5524C-B11F-4497-97BF-6F2E577B1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127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67588-0453-4961-9F69-200B6F258109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5524C-B11F-4497-97BF-6F2E577B1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996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67588-0453-4961-9F69-200B6F258109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5524C-B11F-4497-97BF-6F2E577B1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70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67588-0453-4961-9F69-200B6F258109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5524C-B11F-4497-97BF-6F2E577B1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016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67588-0453-4961-9F69-200B6F258109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6745524C-B11F-4497-97BF-6F2E577B126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22229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2E267588-0453-4961-9F69-200B6F258109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6745524C-B11F-4497-97BF-6F2E577B126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39259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E267588-0453-4961-9F69-200B6F258109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745524C-B11F-4497-97BF-6F2E577B126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3018416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DDEBFC-760B-4EE3-9643-5837F552E4C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AB7EB2-780B-4B19-949F-644E9386851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138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narVert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3D553-C9BD-4CD5-A94B-AFDE8B253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950" y="742951"/>
            <a:ext cx="3476625" cy="49625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Jon’s office </a:t>
            </a:r>
            <a:br>
              <a:rPr lang="en-US" sz="4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4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in Lutz Hall</a:t>
            </a:r>
          </a:p>
        </p:txBody>
      </p:sp>
      <p:pic>
        <p:nvPicPr>
          <p:cNvPr id="5" name="Content Placeholder 4" descr="A close up of a sign&#10;&#10;Description automatically generated">
            <a:extLst>
              <a:ext uri="{FF2B5EF4-FFF2-40B4-BE49-F238E27FC236}">
                <a16:creationId xmlns:a16="http://schemas.microsoft.com/office/drawing/2014/main" id="{7D91B15E-BC6B-4FB9-B2FE-CE059FE6114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4300" y="561975"/>
            <a:ext cx="3194050" cy="5743575"/>
          </a:xfrm>
        </p:spPr>
      </p:pic>
      <p:pic>
        <p:nvPicPr>
          <p:cNvPr id="13" name="Content Placeholder 4" descr="A picture containing photo, covered, many, orange&#10;&#10;Description automatically generated">
            <a:extLst>
              <a:ext uri="{FF2B5EF4-FFF2-40B4-BE49-F238E27FC236}">
                <a16:creationId xmlns:a16="http://schemas.microsoft.com/office/drawing/2014/main" id="{CAF7EB65-1556-42D5-8FA7-6B51A2CE23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2488" y="561975"/>
            <a:ext cx="3194050" cy="5743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6774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736059"/>
      </a:dk2>
      <a:lt2>
        <a:srgbClr val="E7E0C7"/>
      </a:lt2>
      <a:accent1>
        <a:srgbClr val="92B0C8"/>
      </a:accent1>
      <a:accent2>
        <a:srgbClr val="E37C3D"/>
      </a:accent2>
      <a:accent3>
        <a:srgbClr val="A5AB81"/>
      </a:accent3>
      <a:accent4>
        <a:srgbClr val="E9B635"/>
      </a:accent4>
      <a:accent5>
        <a:srgbClr val="7BA79D"/>
      </a:accent5>
      <a:accent6>
        <a:srgbClr val="968C8C"/>
      </a:accent6>
      <a:hlink>
        <a:srgbClr val="F7A115"/>
      </a:hlink>
      <a:folHlink>
        <a:srgbClr val="969696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5</TotalTime>
  <Words>6</Words>
  <Application>Microsoft Office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Garamond</vt:lpstr>
      <vt:lpstr>Savon</vt:lpstr>
      <vt:lpstr>PowerPoint Presentation</vt:lpstr>
      <vt:lpstr>Jon’s office  in Lutz Hall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Hundley,Anthony</dc:creator>
  <cp:lastModifiedBy>Hundley,Anthony</cp:lastModifiedBy>
  <cp:revision>1</cp:revision>
  <dcterms:created xsi:type="dcterms:W3CDTF">2021-10-28T20:18:38Z</dcterms:created>
  <dcterms:modified xsi:type="dcterms:W3CDTF">2021-10-28T20:23:50Z</dcterms:modified>
</cp:coreProperties>
</file>