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7550"/>
    <a:srgbClr val="D4582C"/>
    <a:srgbClr val="B89848"/>
    <a:srgbClr val="D2592E"/>
    <a:srgbClr val="BD8643"/>
    <a:srgbClr val="A024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9/11/2023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56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4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0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68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136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1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313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89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31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1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72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9">
            <a:extLst>
              <a:ext uri="{FF2B5EF4-FFF2-40B4-BE49-F238E27FC236}">
                <a16:creationId xmlns:a16="http://schemas.microsoft.com/office/drawing/2014/main" id="{591C9781-1BFB-4400-A1AC-1BEAE67287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CAB32CAD-5F08-4EE4-B80D-A9E62A650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6781800" cy="54864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0AFFB4-86C7-6FD7-734B-E1700FFB01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9854" y="685801"/>
            <a:ext cx="6632619" cy="3429000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Sociology Student Association meeting</a:t>
            </a:r>
            <a:br>
              <a:rPr 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cap="non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Tuesday, Sept 12, 3 PM</a:t>
            </a:r>
            <a:br>
              <a:rPr lang="en-US" sz="4400" cap="non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cap="non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132 Lutz Hall </a:t>
            </a:r>
            <a:endParaRPr lang="en-US" cap="none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58D5A0-D354-D96C-53C0-6FC44AAEB1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799" y="4269346"/>
            <a:ext cx="6706674" cy="1578001"/>
          </a:xfrm>
        </p:spPr>
        <p:txBody>
          <a:bodyPr>
            <a:noAutofit/>
          </a:bodyPr>
          <a:lstStyle/>
          <a:p>
            <a:r>
              <a:rPr lang="en-US" i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SSA is open to all undergraduates, </a:t>
            </a:r>
            <a:br>
              <a:rPr lang="en-US" i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i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regardless of major/minor. </a:t>
            </a:r>
          </a:p>
          <a:p>
            <a:r>
              <a:rPr lang="en-US" b="1" i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Free </a:t>
            </a:r>
            <a:r>
              <a:rPr lang="en-US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pizza served.  Come </a:t>
            </a:r>
            <a:r>
              <a:rPr lang="en-US" b="1" i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join us!</a:t>
            </a:r>
          </a:p>
        </p:txBody>
      </p:sp>
      <p:pic>
        <p:nvPicPr>
          <p:cNvPr id="5" name="Picture 2" descr="Social Media, People, Social Networks">
            <a:extLst>
              <a:ext uri="{FF2B5EF4-FFF2-40B4-BE49-F238E27FC236}">
                <a16:creationId xmlns:a16="http://schemas.microsoft.com/office/drawing/2014/main" id="{2301DC9E-2F4A-0A77-53DA-556DF3D7D9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77" r="31614" b="-1"/>
          <a:stretch/>
        </p:blipFill>
        <p:spPr bwMode="auto">
          <a:xfrm>
            <a:off x="8153401" y="10"/>
            <a:ext cx="403860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6278396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Custom 22">
      <a:dk1>
        <a:sysClr val="windowText" lastClr="000000"/>
      </a:dk1>
      <a:lt1>
        <a:sysClr val="window" lastClr="FFFFFF"/>
      </a:lt1>
      <a:dk2>
        <a:srgbClr val="293737"/>
      </a:dk2>
      <a:lt2>
        <a:srgbClr val="EEF2F0"/>
      </a:lt2>
      <a:accent1>
        <a:srgbClr val="749090"/>
      </a:accent1>
      <a:accent2>
        <a:srgbClr val="A5A5A5"/>
      </a:accent2>
      <a:accent3>
        <a:srgbClr val="91A39B"/>
      </a:accent3>
      <a:accent4>
        <a:srgbClr val="A9A698"/>
      </a:accent4>
      <a:accent5>
        <a:srgbClr val="A2A79A"/>
      </a:accent5>
      <a:accent6>
        <a:srgbClr val="897F65"/>
      </a:accent6>
      <a:hlink>
        <a:srgbClr val="92872F"/>
      </a:hlink>
      <a:folHlink>
        <a:srgbClr val="AB73A9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Gill Sans MT</vt:lpstr>
      <vt:lpstr>Goudy Old Style</vt:lpstr>
      <vt:lpstr>ClassicFrameVTI</vt:lpstr>
      <vt:lpstr>Sociology Student Association meeting   Tuesday, Sept 12, 3 PM 132 Lutz Hall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Don’t forget the Sociology Student Association meeting today at 4 PM  (in person in 134 Lutz Hall or via Teams).</dc:title>
  <dc:creator>Weber, Jonetta</dc:creator>
  <cp:lastModifiedBy>Weber, Jonetta</cp:lastModifiedBy>
  <cp:revision>3</cp:revision>
  <dcterms:created xsi:type="dcterms:W3CDTF">2022-09-15T13:38:03Z</dcterms:created>
  <dcterms:modified xsi:type="dcterms:W3CDTF">2023-09-11T21:17:00Z</dcterms:modified>
</cp:coreProperties>
</file>