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51206400" cy="32918400"/>
  <p:notesSz cx="9083675" cy="6856413"/>
  <p:defaultTextStyle>
    <a:defPPr>
      <a:defRPr lang="en-US"/>
    </a:defPPr>
    <a:lvl1pPr algn="ctr" rtl="0" fontAlgn="base">
      <a:spcBef>
        <a:spcPct val="0"/>
      </a:spcBef>
      <a:spcAft>
        <a:spcPct val="0"/>
      </a:spcAft>
      <a:defRPr sz="3900" kern="1200">
        <a:solidFill>
          <a:schemeClr val="tx1"/>
        </a:solidFill>
        <a:latin typeface="Arial" panose="020B0604020202020204" pitchFamily="34" charset="0"/>
        <a:ea typeface="+mn-ea"/>
        <a:cs typeface="+mn-cs"/>
      </a:defRPr>
    </a:lvl1pPr>
    <a:lvl2pPr marL="457200" algn="ctr" rtl="0" fontAlgn="base">
      <a:spcBef>
        <a:spcPct val="0"/>
      </a:spcBef>
      <a:spcAft>
        <a:spcPct val="0"/>
      </a:spcAft>
      <a:defRPr sz="3900" kern="1200">
        <a:solidFill>
          <a:schemeClr val="tx1"/>
        </a:solidFill>
        <a:latin typeface="Arial" panose="020B0604020202020204" pitchFamily="34" charset="0"/>
        <a:ea typeface="+mn-ea"/>
        <a:cs typeface="+mn-cs"/>
      </a:defRPr>
    </a:lvl2pPr>
    <a:lvl3pPr marL="914400" algn="ctr" rtl="0" fontAlgn="base">
      <a:spcBef>
        <a:spcPct val="0"/>
      </a:spcBef>
      <a:spcAft>
        <a:spcPct val="0"/>
      </a:spcAft>
      <a:defRPr sz="3900" kern="1200">
        <a:solidFill>
          <a:schemeClr val="tx1"/>
        </a:solidFill>
        <a:latin typeface="Arial" panose="020B0604020202020204" pitchFamily="34" charset="0"/>
        <a:ea typeface="+mn-ea"/>
        <a:cs typeface="+mn-cs"/>
      </a:defRPr>
    </a:lvl3pPr>
    <a:lvl4pPr marL="1371600" algn="ctr" rtl="0" fontAlgn="base">
      <a:spcBef>
        <a:spcPct val="0"/>
      </a:spcBef>
      <a:spcAft>
        <a:spcPct val="0"/>
      </a:spcAft>
      <a:defRPr sz="3900" kern="1200">
        <a:solidFill>
          <a:schemeClr val="tx1"/>
        </a:solidFill>
        <a:latin typeface="Arial" panose="020B0604020202020204" pitchFamily="34" charset="0"/>
        <a:ea typeface="+mn-ea"/>
        <a:cs typeface="+mn-cs"/>
      </a:defRPr>
    </a:lvl4pPr>
    <a:lvl5pPr marL="1828800" algn="ctr" rtl="0" fontAlgn="base">
      <a:spcBef>
        <a:spcPct val="0"/>
      </a:spcBef>
      <a:spcAft>
        <a:spcPct val="0"/>
      </a:spcAft>
      <a:defRPr sz="3900" kern="1200">
        <a:solidFill>
          <a:schemeClr val="tx1"/>
        </a:solidFill>
        <a:latin typeface="Arial" panose="020B0604020202020204" pitchFamily="34" charset="0"/>
        <a:ea typeface="+mn-ea"/>
        <a:cs typeface="+mn-cs"/>
      </a:defRPr>
    </a:lvl5pPr>
    <a:lvl6pPr marL="2286000" algn="l" defTabSz="914400" rtl="0" eaLnBrk="1" latinLnBrk="0" hangingPunct="1">
      <a:defRPr sz="3900" kern="1200">
        <a:solidFill>
          <a:schemeClr val="tx1"/>
        </a:solidFill>
        <a:latin typeface="Arial" panose="020B0604020202020204" pitchFamily="34" charset="0"/>
        <a:ea typeface="+mn-ea"/>
        <a:cs typeface="+mn-cs"/>
      </a:defRPr>
    </a:lvl6pPr>
    <a:lvl7pPr marL="2743200" algn="l" defTabSz="914400" rtl="0" eaLnBrk="1" latinLnBrk="0" hangingPunct="1">
      <a:defRPr sz="3900" kern="1200">
        <a:solidFill>
          <a:schemeClr val="tx1"/>
        </a:solidFill>
        <a:latin typeface="Arial" panose="020B0604020202020204" pitchFamily="34" charset="0"/>
        <a:ea typeface="+mn-ea"/>
        <a:cs typeface="+mn-cs"/>
      </a:defRPr>
    </a:lvl7pPr>
    <a:lvl8pPr marL="3200400" algn="l" defTabSz="914400" rtl="0" eaLnBrk="1" latinLnBrk="0" hangingPunct="1">
      <a:defRPr sz="3900" kern="1200">
        <a:solidFill>
          <a:schemeClr val="tx1"/>
        </a:solidFill>
        <a:latin typeface="Arial" panose="020B0604020202020204" pitchFamily="34" charset="0"/>
        <a:ea typeface="+mn-ea"/>
        <a:cs typeface="+mn-cs"/>
      </a:defRPr>
    </a:lvl8pPr>
    <a:lvl9pPr marL="3657600" algn="l" defTabSz="914400" rtl="0" eaLnBrk="1" latinLnBrk="0" hangingPunct="1">
      <a:defRPr sz="3900"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10412">
          <p15:clr>
            <a:srgbClr val="A4A3A4"/>
          </p15:clr>
        </p15:guide>
        <p15:guide id="2" pos="16128">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ferSingleView="1">
    <p:restoredLeft sz="15620"/>
    <p:restoredTop sz="99657" autoAdjust="0"/>
  </p:normalViewPr>
  <p:slideViewPr>
    <p:cSldViewPr>
      <p:cViewPr varScale="1">
        <p:scale>
          <a:sx n="26" d="100"/>
          <a:sy n="26" d="100"/>
        </p:scale>
        <p:origin x="1728" y="264"/>
      </p:cViewPr>
      <p:guideLst>
        <p:guide orient="horz" pos="10412"/>
        <p:guide pos="16128"/>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9938" name="Rectangle 2">
            <a:extLst>
              <a:ext uri="{FF2B5EF4-FFF2-40B4-BE49-F238E27FC236}">
                <a16:creationId xmlns:a16="http://schemas.microsoft.com/office/drawing/2014/main" id="{9D78AF49-9D9D-4F60-25A9-2877D6831225}"/>
              </a:ext>
            </a:extLst>
          </p:cNvPr>
          <p:cNvSpPr>
            <a:spLocks noGrp="1" noChangeArrowheads="1"/>
          </p:cNvSpPr>
          <p:nvPr>
            <p:ph type="hdr" sz="quarter"/>
          </p:nvPr>
        </p:nvSpPr>
        <p:spPr bwMode="auto">
          <a:xfrm>
            <a:off x="0" y="0"/>
            <a:ext cx="3937000" cy="3429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a:latin typeface="Arial" charset="0"/>
              </a:defRPr>
            </a:lvl1pPr>
          </a:lstStyle>
          <a:p>
            <a:pPr>
              <a:defRPr/>
            </a:pPr>
            <a:endParaRPr lang="en-US"/>
          </a:p>
        </p:txBody>
      </p:sp>
      <p:sp>
        <p:nvSpPr>
          <p:cNvPr id="39939" name="Rectangle 3">
            <a:extLst>
              <a:ext uri="{FF2B5EF4-FFF2-40B4-BE49-F238E27FC236}">
                <a16:creationId xmlns:a16="http://schemas.microsoft.com/office/drawing/2014/main" id="{A123FAC6-1DEE-5177-F554-137CF5681A4E}"/>
              </a:ext>
            </a:extLst>
          </p:cNvPr>
          <p:cNvSpPr>
            <a:spLocks noGrp="1" noChangeArrowheads="1"/>
          </p:cNvSpPr>
          <p:nvPr>
            <p:ph type="dt" idx="1"/>
          </p:nvPr>
        </p:nvSpPr>
        <p:spPr bwMode="auto">
          <a:xfrm>
            <a:off x="5145088" y="0"/>
            <a:ext cx="3937000" cy="3429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pPr>
              <a:defRPr/>
            </a:pPr>
            <a:endParaRPr lang="en-US"/>
          </a:p>
        </p:txBody>
      </p:sp>
      <p:sp>
        <p:nvSpPr>
          <p:cNvPr id="3076" name="Rectangle 4">
            <a:extLst>
              <a:ext uri="{FF2B5EF4-FFF2-40B4-BE49-F238E27FC236}">
                <a16:creationId xmlns:a16="http://schemas.microsoft.com/office/drawing/2014/main" id="{C1E9D4F8-764D-5A5C-F42E-48C79902D8EC}"/>
              </a:ext>
            </a:extLst>
          </p:cNvPr>
          <p:cNvSpPr>
            <a:spLocks noRot="1" noChangeArrowheads="1" noTextEdit="1"/>
          </p:cNvSpPr>
          <p:nvPr>
            <p:ph type="sldImg" idx="2"/>
          </p:nvPr>
        </p:nvSpPr>
        <p:spPr bwMode="auto">
          <a:xfrm>
            <a:off x="2541588" y="514350"/>
            <a:ext cx="4000500" cy="25717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9941" name="Rectangle 5">
            <a:extLst>
              <a:ext uri="{FF2B5EF4-FFF2-40B4-BE49-F238E27FC236}">
                <a16:creationId xmlns:a16="http://schemas.microsoft.com/office/drawing/2014/main" id="{DBD60645-6A31-3D9F-354F-22A60E23FC3B}"/>
              </a:ext>
            </a:extLst>
          </p:cNvPr>
          <p:cNvSpPr>
            <a:spLocks noGrp="1" noChangeArrowheads="1"/>
          </p:cNvSpPr>
          <p:nvPr>
            <p:ph type="body" sz="quarter" idx="3"/>
          </p:nvPr>
        </p:nvSpPr>
        <p:spPr bwMode="auto">
          <a:xfrm>
            <a:off x="908050" y="3257550"/>
            <a:ext cx="7267575" cy="30845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39942" name="Rectangle 6">
            <a:extLst>
              <a:ext uri="{FF2B5EF4-FFF2-40B4-BE49-F238E27FC236}">
                <a16:creationId xmlns:a16="http://schemas.microsoft.com/office/drawing/2014/main" id="{9E4C986E-EB6A-CEAE-C846-CF3F88478641}"/>
              </a:ext>
            </a:extLst>
          </p:cNvPr>
          <p:cNvSpPr>
            <a:spLocks noGrp="1" noChangeArrowheads="1"/>
          </p:cNvSpPr>
          <p:nvPr>
            <p:ph type="ftr" sz="quarter" idx="4"/>
          </p:nvPr>
        </p:nvSpPr>
        <p:spPr bwMode="auto">
          <a:xfrm>
            <a:off x="0" y="6511925"/>
            <a:ext cx="3937000" cy="3429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a:latin typeface="Arial" charset="0"/>
              </a:defRPr>
            </a:lvl1pPr>
          </a:lstStyle>
          <a:p>
            <a:pPr>
              <a:defRPr/>
            </a:pPr>
            <a:endParaRPr lang="en-US"/>
          </a:p>
        </p:txBody>
      </p:sp>
      <p:sp>
        <p:nvSpPr>
          <p:cNvPr id="39943" name="Rectangle 7">
            <a:extLst>
              <a:ext uri="{FF2B5EF4-FFF2-40B4-BE49-F238E27FC236}">
                <a16:creationId xmlns:a16="http://schemas.microsoft.com/office/drawing/2014/main" id="{9BB92DED-BFA7-0DED-3068-2C2B14F773F1}"/>
              </a:ext>
            </a:extLst>
          </p:cNvPr>
          <p:cNvSpPr>
            <a:spLocks noGrp="1" noChangeArrowheads="1"/>
          </p:cNvSpPr>
          <p:nvPr>
            <p:ph type="sldNum" sz="quarter" idx="5"/>
          </p:nvPr>
        </p:nvSpPr>
        <p:spPr bwMode="auto">
          <a:xfrm>
            <a:off x="5145088" y="6511925"/>
            <a:ext cx="3937000" cy="3429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74EF2921-5630-7440-A6FB-3702B690AA6B}" type="slidenum">
              <a:rPr lang="en-US" altLang="en-US"/>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a:extLst>
              <a:ext uri="{FF2B5EF4-FFF2-40B4-BE49-F238E27FC236}">
                <a16:creationId xmlns:a16="http://schemas.microsoft.com/office/drawing/2014/main" id="{2663BC10-2026-7E28-D35E-7C55A20250A7}"/>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eaLnBrk="0" hangingPunct="0">
              <a:spcBef>
                <a:spcPct val="30000"/>
              </a:spcBef>
              <a:defRPr sz="1200">
                <a:solidFill>
                  <a:schemeClr val="tx1"/>
                </a:solidFill>
                <a:latin typeface="Arial" panose="020B0604020202020204" pitchFamily="34" charset="0"/>
              </a:defRPr>
            </a:lvl1pPr>
            <a:lvl2pPr marL="742950" indent="-285750" algn="l" eaLnBrk="0" hangingPunct="0">
              <a:spcBef>
                <a:spcPct val="30000"/>
              </a:spcBef>
              <a:defRPr sz="1200">
                <a:solidFill>
                  <a:schemeClr val="tx1"/>
                </a:solidFill>
                <a:latin typeface="Arial" panose="020B0604020202020204" pitchFamily="34" charset="0"/>
              </a:defRPr>
            </a:lvl2pPr>
            <a:lvl3pPr marL="1143000" indent="-228600" algn="l" eaLnBrk="0" hangingPunct="0">
              <a:spcBef>
                <a:spcPct val="30000"/>
              </a:spcBef>
              <a:defRPr sz="1200">
                <a:solidFill>
                  <a:schemeClr val="tx1"/>
                </a:solidFill>
                <a:latin typeface="Arial" panose="020B0604020202020204" pitchFamily="34" charset="0"/>
              </a:defRPr>
            </a:lvl3pPr>
            <a:lvl4pPr marL="1600200" indent="-228600" algn="l" eaLnBrk="0" hangingPunct="0">
              <a:spcBef>
                <a:spcPct val="30000"/>
              </a:spcBef>
              <a:defRPr sz="1200">
                <a:solidFill>
                  <a:schemeClr val="tx1"/>
                </a:solidFill>
                <a:latin typeface="Arial" panose="020B0604020202020204" pitchFamily="34" charset="0"/>
              </a:defRPr>
            </a:lvl4pPr>
            <a:lvl5pPr marL="2057400" indent="-228600" algn="l" eaLnBrk="0" hangingPunct="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lgn="r" eaLnBrk="1" hangingPunct="1">
              <a:spcBef>
                <a:spcPct val="0"/>
              </a:spcBef>
            </a:pPr>
            <a:fld id="{17D8912D-0069-164D-85AE-4810C2DA98EC}" type="slidenum">
              <a:rPr lang="en-US" altLang="en-US"/>
              <a:pPr algn="r" eaLnBrk="1" hangingPunct="1">
                <a:spcBef>
                  <a:spcPct val="0"/>
                </a:spcBef>
              </a:pPr>
              <a:t>1</a:t>
            </a:fld>
            <a:endParaRPr lang="en-US" altLang="en-US"/>
          </a:p>
        </p:txBody>
      </p:sp>
      <p:sp>
        <p:nvSpPr>
          <p:cNvPr id="4099" name="Rectangle 2">
            <a:extLst>
              <a:ext uri="{FF2B5EF4-FFF2-40B4-BE49-F238E27FC236}">
                <a16:creationId xmlns:a16="http://schemas.microsoft.com/office/drawing/2014/main" id="{600FACC5-67FF-9C67-F48B-0EAD328FB4E9}"/>
              </a:ext>
            </a:extLst>
          </p:cNvPr>
          <p:cNvSpPr>
            <a:spLocks noRot="1" noChangeArrowheads="1" noTextEdit="1"/>
          </p:cNvSpPr>
          <p:nvPr>
            <p:ph type="sldImg"/>
          </p:nvPr>
        </p:nvSpPr>
        <p:spPr>
          <a:ln/>
        </p:spPr>
      </p:sp>
      <p:sp>
        <p:nvSpPr>
          <p:cNvPr id="4100" name="Rectangle 3">
            <a:extLst>
              <a:ext uri="{FF2B5EF4-FFF2-40B4-BE49-F238E27FC236}">
                <a16:creationId xmlns:a16="http://schemas.microsoft.com/office/drawing/2014/main" id="{99CBC8C6-3347-691B-BDE7-20480243B578}"/>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840163" y="10226675"/>
            <a:ext cx="43526075" cy="7054850"/>
          </a:xfrm>
        </p:spPr>
        <p:txBody>
          <a:bodyPr/>
          <a:lstStyle/>
          <a:p>
            <a:r>
              <a:rPr lang="en-US"/>
              <a:t>Click to edit Master title style</a:t>
            </a:r>
          </a:p>
        </p:txBody>
      </p:sp>
      <p:sp>
        <p:nvSpPr>
          <p:cNvPr id="3" name="Subtitle 2"/>
          <p:cNvSpPr>
            <a:spLocks noGrp="1"/>
          </p:cNvSpPr>
          <p:nvPr>
            <p:ph type="subTitle" idx="1"/>
          </p:nvPr>
        </p:nvSpPr>
        <p:spPr>
          <a:xfrm>
            <a:off x="7680325" y="18653125"/>
            <a:ext cx="35845750" cy="841375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a:extLst>
              <a:ext uri="{FF2B5EF4-FFF2-40B4-BE49-F238E27FC236}">
                <a16:creationId xmlns:a16="http://schemas.microsoft.com/office/drawing/2014/main" id="{903ABE74-6923-BF1A-B1FA-8DE280149580}"/>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39ADDEC0-1532-BBCC-7F92-DDD4C86E38C9}"/>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5D7B1447-7E68-1A4F-69CB-6A0774E6D310}"/>
              </a:ext>
            </a:extLst>
          </p:cNvPr>
          <p:cNvSpPr>
            <a:spLocks noGrp="1" noChangeArrowheads="1"/>
          </p:cNvSpPr>
          <p:nvPr>
            <p:ph type="sldNum" sz="quarter" idx="12"/>
          </p:nvPr>
        </p:nvSpPr>
        <p:spPr>
          <a:ln/>
        </p:spPr>
        <p:txBody>
          <a:bodyPr/>
          <a:lstStyle>
            <a:lvl1pPr>
              <a:defRPr/>
            </a:lvl1pPr>
          </a:lstStyle>
          <a:p>
            <a:fld id="{945880B2-A6A2-9F48-9C15-4A32C74F4E18}" type="slidenum">
              <a:rPr lang="en-US" altLang="en-US"/>
              <a:pPr/>
              <a:t>‹#›</a:t>
            </a:fld>
            <a:endParaRPr lang="en-US" altLang="en-US"/>
          </a:p>
        </p:txBody>
      </p:sp>
    </p:spTree>
    <p:extLst>
      <p:ext uri="{BB962C8B-B14F-4D97-AF65-F5344CB8AC3E}">
        <p14:creationId xmlns:p14="http://schemas.microsoft.com/office/powerpoint/2010/main" val="30945214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4E4BB139-A830-A018-87C6-495B0C77BCD1}"/>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DF365C04-CC73-EF87-54CB-5D1962D0A6A7}"/>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28E713BE-F9E5-3DD8-FFAF-EBCD1E94D390}"/>
              </a:ext>
            </a:extLst>
          </p:cNvPr>
          <p:cNvSpPr>
            <a:spLocks noGrp="1" noChangeArrowheads="1"/>
          </p:cNvSpPr>
          <p:nvPr>
            <p:ph type="sldNum" sz="quarter" idx="12"/>
          </p:nvPr>
        </p:nvSpPr>
        <p:spPr>
          <a:ln/>
        </p:spPr>
        <p:txBody>
          <a:bodyPr/>
          <a:lstStyle>
            <a:lvl1pPr>
              <a:defRPr/>
            </a:lvl1pPr>
          </a:lstStyle>
          <a:p>
            <a:fld id="{D4DB618C-E366-DB42-82D5-0625FF5FE67C}" type="slidenum">
              <a:rPr lang="en-US" altLang="en-US"/>
              <a:pPr/>
              <a:t>‹#›</a:t>
            </a:fld>
            <a:endParaRPr lang="en-US" altLang="en-US"/>
          </a:p>
        </p:txBody>
      </p:sp>
    </p:spTree>
    <p:extLst>
      <p:ext uri="{BB962C8B-B14F-4D97-AF65-F5344CB8AC3E}">
        <p14:creationId xmlns:p14="http://schemas.microsoft.com/office/powerpoint/2010/main" val="25115955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7125275" y="1314450"/>
            <a:ext cx="11520488" cy="2809398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2560638" y="1314450"/>
            <a:ext cx="34412237" cy="2809398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3C887472-9400-17E2-B072-8C2A759B00F6}"/>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FC51D89E-E6B2-2CD4-00A4-06703A0EAD53}"/>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3FB8DE1B-68AA-9505-350E-ABF74FE60A30}"/>
              </a:ext>
            </a:extLst>
          </p:cNvPr>
          <p:cNvSpPr>
            <a:spLocks noGrp="1" noChangeArrowheads="1"/>
          </p:cNvSpPr>
          <p:nvPr>
            <p:ph type="sldNum" sz="quarter" idx="12"/>
          </p:nvPr>
        </p:nvSpPr>
        <p:spPr>
          <a:ln/>
        </p:spPr>
        <p:txBody>
          <a:bodyPr/>
          <a:lstStyle>
            <a:lvl1pPr>
              <a:defRPr/>
            </a:lvl1pPr>
          </a:lstStyle>
          <a:p>
            <a:fld id="{D7799DF6-AC75-2942-96E9-8EC78AF5E9AD}" type="slidenum">
              <a:rPr lang="en-US" altLang="en-US"/>
              <a:pPr/>
              <a:t>‹#›</a:t>
            </a:fld>
            <a:endParaRPr lang="en-US" altLang="en-US"/>
          </a:p>
        </p:txBody>
      </p:sp>
    </p:spTree>
    <p:extLst>
      <p:ext uri="{BB962C8B-B14F-4D97-AF65-F5344CB8AC3E}">
        <p14:creationId xmlns:p14="http://schemas.microsoft.com/office/powerpoint/2010/main" val="40478943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0D7E23F6-B372-532F-BE39-CEADB87C7DDF}"/>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B1F3777F-2904-9157-E0B6-C8E8AB3C01A2}"/>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D0B8D133-3D2B-33C3-A783-CCDA2807A3F2}"/>
              </a:ext>
            </a:extLst>
          </p:cNvPr>
          <p:cNvSpPr>
            <a:spLocks noGrp="1" noChangeArrowheads="1"/>
          </p:cNvSpPr>
          <p:nvPr>
            <p:ph type="sldNum" sz="quarter" idx="12"/>
          </p:nvPr>
        </p:nvSpPr>
        <p:spPr>
          <a:ln/>
        </p:spPr>
        <p:txBody>
          <a:bodyPr/>
          <a:lstStyle>
            <a:lvl1pPr>
              <a:defRPr/>
            </a:lvl1pPr>
          </a:lstStyle>
          <a:p>
            <a:fld id="{4DAD07E1-FC43-CB4E-93D2-C608A076F0F7}" type="slidenum">
              <a:rPr lang="en-US" altLang="en-US"/>
              <a:pPr/>
              <a:t>‹#›</a:t>
            </a:fld>
            <a:endParaRPr lang="en-US" altLang="en-US"/>
          </a:p>
        </p:txBody>
      </p:sp>
    </p:spTree>
    <p:extLst>
      <p:ext uri="{BB962C8B-B14F-4D97-AF65-F5344CB8AC3E}">
        <p14:creationId xmlns:p14="http://schemas.microsoft.com/office/powerpoint/2010/main" val="7139435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044950" y="21153438"/>
            <a:ext cx="43526075" cy="653732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4044950" y="13952538"/>
            <a:ext cx="43526075" cy="720090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a16="http://schemas.microsoft.com/office/drawing/2014/main" id="{F2A56F50-C641-C5EF-11A0-326AED2F2148}"/>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324546C6-3FBE-75C8-308C-98F4C9BC4A0D}"/>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007016DF-EAEC-68BB-06CA-4334E6D9BE48}"/>
              </a:ext>
            </a:extLst>
          </p:cNvPr>
          <p:cNvSpPr>
            <a:spLocks noGrp="1" noChangeArrowheads="1"/>
          </p:cNvSpPr>
          <p:nvPr>
            <p:ph type="sldNum" sz="quarter" idx="12"/>
          </p:nvPr>
        </p:nvSpPr>
        <p:spPr>
          <a:ln/>
        </p:spPr>
        <p:txBody>
          <a:bodyPr/>
          <a:lstStyle>
            <a:lvl1pPr>
              <a:defRPr/>
            </a:lvl1pPr>
          </a:lstStyle>
          <a:p>
            <a:fld id="{516F6F34-8CB8-A845-8DB1-10E6C124B8D6}" type="slidenum">
              <a:rPr lang="en-US" altLang="en-US"/>
              <a:pPr/>
              <a:t>‹#›</a:t>
            </a:fld>
            <a:endParaRPr lang="en-US" altLang="en-US"/>
          </a:p>
        </p:txBody>
      </p:sp>
    </p:spTree>
    <p:extLst>
      <p:ext uri="{BB962C8B-B14F-4D97-AF65-F5344CB8AC3E}">
        <p14:creationId xmlns:p14="http://schemas.microsoft.com/office/powerpoint/2010/main" val="13872777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2560638" y="7681913"/>
            <a:ext cx="22966362" cy="217265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25679400" y="7681913"/>
            <a:ext cx="22966363" cy="217265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a:extLst>
              <a:ext uri="{FF2B5EF4-FFF2-40B4-BE49-F238E27FC236}">
                <a16:creationId xmlns:a16="http://schemas.microsoft.com/office/drawing/2014/main" id="{D98885BC-2176-25A5-CD86-5EDE386989A0}"/>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19C50BC4-99A8-4FDF-38B7-73ACA6A602E8}"/>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20374A07-06BA-7C57-FC62-5931CC908B8A}"/>
              </a:ext>
            </a:extLst>
          </p:cNvPr>
          <p:cNvSpPr>
            <a:spLocks noGrp="1" noChangeArrowheads="1"/>
          </p:cNvSpPr>
          <p:nvPr>
            <p:ph type="sldNum" sz="quarter" idx="12"/>
          </p:nvPr>
        </p:nvSpPr>
        <p:spPr>
          <a:ln/>
        </p:spPr>
        <p:txBody>
          <a:bodyPr/>
          <a:lstStyle>
            <a:lvl1pPr>
              <a:defRPr/>
            </a:lvl1pPr>
          </a:lstStyle>
          <a:p>
            <a:fld id="{CE884AE3-8F68-304D-A3AA-DF6A9CF7D874}" type="slidenum">
              <a:rPr lang="en-US" altLang="en-US"/>
              <a:pPr/>
              <a:t>‹#›</a:t>
            </a:fld>
            <a:endParaRPr lang="en-US" altLang="en-US"/>
          </a:p>
        </p:txBody>
      </p:sp>
    </p:spTree>
    <p:extLst>
      <p:ext uri="{BB962C8B-B14F-4D97-AF65-F5344CB8AC3E}">
        <p14:creationId xmlns:p14="http://schemas.microsoft.com/office/powerpoint/2010/main" val="560555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560638" y="1317625"/>
            <a:ext cx="46085125" cy="54864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2560638" y="7369175"/>
            <a:ext cx="22625050" cy="30702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560638" y="10439400"/>
            <a:ext cx="22625050" cy="189658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26012775" y="7369175"/>
            <a:ext cx="22632988" cy="30702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26012775" y="10439400"/>
            <a:ext cx="22632988" cy="189658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id="{EEF65F53-F18D-FCD7-C37B-556C3DE41294}"/>
              </a:ext>
            </a:extLst>
          </p:cNvPr>
          <p:cNvSpPr>
            <a:spLocks noGrp="1" noChangeArrowheads="1"/>
          </p:cNvSpPr>
          <p:nvPr>
            <p:ph type="dt" sz="half" idx="10"/>
          </p:nvPr>
        </p:nvSpPr>
        <p:spPr>
          <a:ln/>
        </p:spPr>
        <p:txBody>
          <a:bodyPr/>
          <a:lstStyle>
            <a:lvl1pPr>
              <a:defRPr/>
            </a:lvl1pPr>
          </a:lstStyle>
          <a:p>
            <a:pPr>
              <a:defRPr/>
            </a:pPr>
            <a:endParaRPr lang="en-US"/>
          </a:p>
        </p:txBody>
      </p:sp>
      <p:sp>
        <p:nvSpPr>
          <p:cNvPr id="8" name="Rectangle 5">
            <a:extLst>
              <a:ext uri="{FF2B5EF4-FFF2-40B4-BE49-F238E27FC236}">
                <a16:creationId xmlns:a16="http://schemas.microsoft.com/office/drawing/2014/main" id="{0E434F2B-5801-7C00-411A-96BD02010BCC}"/>
              </a:ext>
            </a:extLst>
          </p:cNvPr>
          <p:cNvSpPr>
            <a:spLocks noGrp="1" noChangeArrowheads="1"/>
          </p:cNvSpPr>
          <p:nvPr>
            <p:ph type="ftr" sz="quarter" idx="11"/>
          </p:nvPr>
        </p:nvSpPr>
        <p:spPr>
          <a:ln/>
        </p:spPr>
        <p:txBody>
          <a:bodyPr/>
          <a:lstStyle>
            <a:lvl1pPr>
              <a:defRPr/>
            </a:lvl1pPr>
          </a:lstStyle>
          <a:p>
            <a:pPr>
              <a:defRPr/>
            </a:pPr>
            <a:endParaRPr lang="en-US"/>
          </a:p>
        </p:txBody>
      </p:sp>
      <p:sp>
        <p:nvSpPr>
          <p:cNvPr id="9" name="Rectangle 6">
            <a:extLst>
              <a:ext uri="{FF2B5EF4-FFF2-40B4-BE49-F238E27FC236}">
                <a16:creationId xmlns:a16="http://schemas.microsoft.com/office/drawing/2014/main" id="{7791FD5C-159E-D324-EE77-4105FB415D45}"/>
              </a:ext>
            </a:extLst>
          </p:cNvPr>
          <p:cNvSpPr>
            <a:spLocks noGrp="1" noChangeArrowheads="1"/>
          </p:cNvSpPr>
          <p:nvPr>
            <p:ph type="sldNum" sz="quarter" idx="12"/>
          </p:nvPr>
        </p:nvSpPr>
        <p:spPr>
          <a:ln/>
        </p:spPr>
        <p:txBody>
          <a:bodyPr/>
          <a:lstStyle>
            <a:lvl1pPr>
              <a:defRPr/>
            </a:lvl1pPr>
          </a:lstStyle>
          <a:p>
            <a:fld id="{145528A7-AD3C-E949-901D-ED2EA82CB75D}" type="slidenum">
              <a:rPr lang="en-US" altLang="en-US"/>
              <a:pPr/>
              <a:t>‹#›</a:t>
            </a:fld>
            <a:endParaRPr lang="en-US" altLang="en-US"/>
          </a:p>
        </p:txBody>
      </p:sp>
    </p:spTree>
    <p:extLst>
      <p:ext uri="{BB962C8B-B14F-4D97-AF65-F5344CB8AC3E}">
        <p14:creationId xmlns:p14="http://schemas.microsoft.com/office/powerpoint/2010/main" val="3048077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id="{E27DD4D1-7B94-35D0-9474-A256F378E77F}"/>
              </a:ext>
            </a:extLst>
          </p:cNvPr>
          <p:cNvSpPr>
            <a:spLocks noGrp="1" noChangeArrowheads="1"/>
          </p:cNvSpPr>
          <p:nvPr>
            <p:ph type="dt" sz="half" idx="10"/>
          </p:nvPr>
        </p:nvSpPr>
        <p:spPr>
          <a:ln/>
        </p:spPr>
        <p:txBody>
          <a:bodyPr/>
          <a:lstStyle>
            <a:lvl1pPr>
              <a:defRPr/>
            </a:lvl1pPr>
          </a:lstStyle>
          <a:p>
            <a:pPr>
              <a:defRPr/>
            </a:pPr>
            <a:endParaRPr lang="en-US"/>
          </a:p>
        </p:txBody>
      </p:sp>
      <p:sp>
        <p:nvSpPr>
          <p:cNvPr id="4" name="Rectangle 5">
            <a:extLst>
              <a:ext uri="{FF2B5EF4-FFF2-40B4-BE49-F238E27FC236}">
                <a16:creationId xmlns:a16="http://schemas.microsoft.com/office/drawing/2014/main" id="{E53F5585-5AC7-70A8-1B59-5E98CF774B19}"/>
              </a:ext>
            </a:extLst>
          </p:cNvPr>
          <p:cNvSpPr>
            <a:spLocks noGrp="1" noChangeArrowheads="1"/>
          </p:cNvSpPr>
          <p:nvPr>
            <p:ph type="ftr" sz="quarter" idx="11"/>
          </p:nvPr>
        </p:nvSpPr>
        <p:spPr>
          <a:ln/>
        </p:spPr>
        <p:txBody>
          <a:bodyPr/>
          <a:lstStyle>
            <a:lvl1pPr>
              <a:defRPr/>
            </a:lvl1pPr>
          </a:lstStyle>
          <a:p>
            <a:pPr>
              <a:defRPr/>
            </a:pPr>
            <a:endParaRPr lang="en-US"/>
          </a:p>
        </p:txBody>
      </p:sp>
      <p:sp>
        <p:nvSpPr>
          <p:cNvPr id="5" name="Rectangle 6">
            <a:extLst>
              <a:ext uri="{FF2B5EF4-FFF2-40B4-BE49-F238E27FC236}">
                <a16:creationId xmlns:a16="http://schemas.microsoft.com/office/drawing/2014/main" id="{B1C176BA-EEF3-8E11-5127-E40D74C8AC1B}"/>
              </a:ext>
            </a:extLst>
          </p:cNvPr>
          <p:cNvSpPr>
            <a:spLocks noGrp="1" noChangeArrowheads="1"/>
          </p:cNvSpPr>
          <p:nvPr>
            <p:ph type="sldNum" sz="quarter" idx="12"/>
          </p:nvPr>
        </p:nvSpPr>
        <p:spPr>
          <a:ln/>
        </p:spPr>
        <p:txBody>
          <a:bodyPr/>
          <a:lstStyle>
            <a:lvl1pPr>
              <a:defRPr/>
            </a:lvl1pPr>
          </a:lstStyle>
          <a:p>
            <a:fld id="{6D1A8EDA-EC4D-7D46-96AE-4F1F39F4F317}" type="slidenum">
              <a:rPr lang="en-US" altLang="en-US"/>
              <a:pPr/>
              <a:t>‹#›</a:t>
            </a:fld>
            <a:endParaRPr lang="en-US" altLang="en-US"/>
          </a:p>
        </p:txBody>
      </p:sp>
    </p:spTree>
    <p:extLst>
      <p:ext uri="{BB962C8B-B14F-4D97-AF65-F5344CB8AC3E}">
        <p14:creationId xmlns:p14="http://schemas.microsoft.com/office/powerpoint/2010/main" val="19744460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2FE3632F-D500-A5D1-E88F-DFA9C66215FA}"/>
              </a:ext>
            </a:extLst>
          </p:cNvPr>
          <p:cNvSpPr>
            <a:spLocks noGrp="1" noChangeArrowheads="1"/>
          </p:cNvSpPr>
          <p:nvPr>
            <p:ph type="dt" sz="half" idx="10"/>
          </p:nvPr>
        </p:nvSpPr>
        <p:spPr>
          <a:ln/>
        </p:spPr>
        <p:txBody>
          <a:bodyPr/>
          <a:lstStyle>
            <a:lvl1pPr>
              <a:defRPr/>
            </a:lvl1pPr>
          </a:lstStyle>
          <a:p>
            <a:pPr>
              <a:defRPr/>
            </a:pPr>
            <a:endParaRPr lang="en-US"/>
          </a:p>
        </p:txBody>
      </p:sp>
      <p:sp>
        <p:nvSpPr>
          <p:cNvPr id="3" name="Rectangle 5">
            <a:extLst>
              <a:ext uri="{FF2B5EF4-FFF2-40B4-BE49-F238E27FC236}">
                <a16:creationId xmlns:a16="http://schemas.microsoft.com/office/drawing/2014/main" id="{3100611C-3261-E00E-0B09-C333E14DD950}"/>
              </a:ext>
            </a:extLst>
          </p:cNvPr>
          <p:cNvSpPr>
            <a:spLocks noGrp="1" noChangeArrowheads="1"/>
          </p:cNvSpPr>
          <p:nvPr>
            <p:ph type="ftr" sz="quarter" idx="11"/>
          </p:nvPr>
        </p:nvSpPr>
        <p:spPr>
          <a:ln/>
        </p:spPr>
        <p:txBody>
          <a:bodyPr/>
          <a:lstStyle>
            <a:lvl1pPr>
              <a:defRPr/>
            </a:lvl1pPr>
          </a:lstStyle>
          <a:p>
            <a:pPr>
              <a:defRPr/>
            </a:pPr>
            <a:endParaRPr lang="en-US"/>
          </a:p>
        </p:txBody>
      </p:sp>
      <p:sp>
        <p:nvSpPr>
          <p:cNvPr id="4" name="Rectangle 6">
            <a:extLst>
              <a:ext uri="{FF2B5EF4-FFF2-40B4-BE49-F238E27FC236}">
                <a16:creationId xmlns:a16="http://schemas.microsoft.com/office/drawing/2014/main" id="{B05021F8-D5A5-FA9F-606C-5B7E9C0BDEBC}"/>
              </a:ext>
            </a:extLst>
          </p:cNvPr>
          <p:cNvSpPr>
            <a:spLocks noGrp="1" noChangeArrowheads="1"/>
          </p:cNvSpPr>
          <p:nvPr>
            <p:ph type="sldNum" sz="quarter" idx="12"/>
          </p:nvPr>
        </p:nvSpPr>
        <p:spPr>
          <a:ln/>
        </p:spPr>
        <p:txBody>
          <a:bodyPr/>
          <a:lstStyle>
            <a:lvl1pPr>
              <a:defRPr/>
            </a:lvl1pPr>
          </a:lstStyle>
          <a:p>
            <a:fld id="{05E37C85-AF9D-CF40-B57A-BFBC3A393A7A}" type="slidenum">
              <a:rPr lang="en-US" altLang="en-US"/>
              <a:pPr/>
              <a:t>‹#›</a:t>
            </a:fld>
            <a:endParaRPr lang="en-US" altLang="en-US"/>
          </a:p>
        </p:txBody>
      </p:sp>
    </p:spTree>
    <p:extLst>
      <p:ext uri="{BB962C8B-B14F-4D97-AF65-F5344CB8AC3E}">
        <p14:creationId xmlns:p14="http://schemas.microsoft.com/office/powerpoint/2010/main" val="38325522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638" y="1311275"/>
            <a:ext cx="16846550" cy="5576888"/>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20019963" y="1311275"/>
            <a:ext cx="28625800" cy="28093988"/>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2560638" y="6888163"/>
            <a:ext cx="16846550" cy="225171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2C877E2E-8E8C-1F23-8078-D43B8D2D336B}"/>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7AB35977-3A49-B264-F25C-3C9EDA3E2357}"/>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F4472C90-A713-703A-2E6C-7936401F1AEB}"/>
              </a:ext>
            </a:extLst>
          </p:cNvPr>
          <p:cNvSpPr>
            <a:spLocks noGrp="1" noChangeArrowheads="1"/>
          </p:cNvSpPr>
          <p:nvPr>
            <p:ph type="sldNum" sz="quarter" idx="12"/>
          </p:nvPr>
        </p:nvSpPr>
        <p:spPr>
          <a:ln/>
        </p:spPr>
        <p:txBody>
          <a:bodyPr/>
          <a:lstStyle>
            <a:lvl1pPr>
              <a:defRPr/>
            </a:lvl1pPr>
          </a:lstStyle>
          <a:p>
            <a:fld id="{C97131CB-5F88-4944-BBB5-43D97F2492AA}" type="slidenum">
              <a:rPr lang="en-US" altLang="en-US"/>
              <a:pPr/>
              <a:t>‹#›</a:t>
            </a:fld>
            <a:endParaRPr lang="en-US" altLang="en-US"/>
          </a:p>
        </p:txBody>
      </p:sp>
    </p:spTree>
    <p:extLst>
      <p:ext uri="{BB962C8B-B14F-4D97-AF65-F5344CB8AC3E}">
        <p14:creationId xmlns:p14="http://schemas.microsoft.com/office/powerpoint/2010/main" val="25222834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036175" y="23042563"/>
            <a:ext cx="30724475" cy="2720975"/>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0036175" y="2941638"/>
            <a:ext cx="30724475" cy="19750087"/>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0036175" y="25763538"/>
            <a:ext cx="30724475" cy="386238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CA6E43B3-66F8-9AF1-5232-9109F8B7F300}"/>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E83C3494-DB2E-4122-30B9-2FE75BE1F21E}"/>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03D9DC3E-92B1-AE73-2B21-E2DDC265DB74}"/>
              </a:ext>
            </a:extLst>
          </p:cNvPr>
          <p:cNvSpPr>
            <a:spLocks noGrp="1" noChangeArrowheads="1"/>
          </p:cNvSpPr>
          <p:nvPr>
            <p:ph type="sldNum" sz="quarter" idx="12"/>
          </p:nvPr>
        </p:nvSpPr>
        <p:spPr>
          <a:ln/>
        </p:spPr>
        <p:txBody>
          <a:bodyPr/>
          <a:lstStyle>
            <a:lvl1pPr>
              <a:defRPr/>
            </a:lvl1pPr>
          </a:lstStyle>
          <a:p>
            <a:fld id="{022F08D0-776B-8248-8B45-7046250B84E7}" type="slidenum">
              <a:rPr lang="en-US" altLang="en-US"/>
              <a:pPr/>
              <a:t>‹#›</a:t>
            </a:fld>
            <a:endParaRPr lang="en-US" altLang="en-US"/>
          </a:p>
        </p:txBody>
      </p:sp>
    </p:spTree>
    <p:extLst>
      <p:ext uri="{BB962C8B-B14F-4D97-AF65-F5344CB8AC3E}">
        <p14:creationId xmlns:p14="http://schemas.microsoft.com/office/powerpoint/2010/main" val="37051960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D94190DA-4B95-F264-41AA-520C130B952F}"/>
              </a:ext>
            </a:extLst>
          </p:cNvPr>
          <p:cNvSpPr>
            <a:spLocks noGrp="1" noChangeArrowheads="1"/>
          </p:cNvSpPr>
          <p:nvPr>
            <p:ph type="title"/>
          </p:nvPr>
        </p:nvSpPr>
        <p:spPr bwMode="auto">
          <a:xfrm>
            <a:off x="2560638" y="1314450"/>
            <a:ext cx="46085125" cy="548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197400" tIns="98701" rIns="197400" bIns="98701" numCol="1" anchor="ctr"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3D6B69CA-427D-7BE7-4567-FBBFA702E371}"/>
              </a:ext>
            </a:extLst>
          </p:cNvPr>
          <p:cNvSpPr>
            <a:spLocks noGrp="1" noChangeArrowheads="1"/>
          </p:cNvSpPr>
          <p:nvPr>
            <p:ph type="body" idx="1"/>
          </p:nvPr>
        </p:nvSpPr>
        <p:spPr bwMode="auto">
          <a:xfrm>
            <a:off x="2560638" y="7681913"/>
            <a:ext cx="46085125" cy="21726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197400" tIns="98701" rIns="197400" bIns="98701"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a:extLst>
              <a:ext uri="{FF2B5EF4-FFF2-40B4-BE49-F238E27FC236}">
                <a16:creationId xmlns:a16="http://schemas.microsoft.com/office/drawing/2014/main" id="{032D9D5A-82C6-2E8B-9583-142B63BDD6C5}"/>
              </a:ext>
            </a:extLst>
          </p:cNvPr>
          <p:cNvSpPr>
            <a:spLocks noGrp="1" noChangeArrowheads="1"/>
          </p:cNvSpPr>
          <p:nvPr>
            <p:ph type="dt" sz="half" idx="2"/>
          </p:nvPr>
        </p:nvSpPr>
        <p:spPr bwMode="auto">
          <a:xfrm>
            <a:off x="2560638" y="29979938"/>
            <a:ext cx="11947525" cy="2286000"/>
          </a:xfrm>
          <a:prstGeom prst="rect">
            <a:avLst/>
          </a:prstGeom>
          <a:noFill/>
          <a:ln w="9525">
            <a:noFill/>
            <a:miter lim="800000"/>
            <a:headEnd/>
            <a:tailEnd/>
          </a:ln>
          <a:effectLst/>
        </p:spPr>
        <p:txBody>
          <a:bodyPr vert="horz" wrap="square" lIns="197400" tIns="98701" rIns="197400" bIns="98701" numCol="1" anchor="t" anchorCtr="0" compatLnSpc="1">
            <a:prstTxWarp prst="textNoShape">
              <a:avLst/>
            </a:prstTxWarp>
          </a:bodyPr>
          <a:lstStyle>
            <a:lvl1pPr algn="l">
              <a:defRPr sz="3000">
                <a:latin typeface="Arial" charset="0"/>
              </a:defRPr>
            </a:lvl1pPr>
          </a:lstStyle>
          <a:p>
            <a:pPr>
              <a:defRPr/>
            </a:pPr>
            <a:endParaRPr lang="en-US"/>
          </a:p>
        </p:txBody>
      </p:sp>
      <p:sp>
        <p:nvSpPr>
          <p:cNvPr id="1029" name="Rectangle 5">
            <a:extLst>
              <a:ext uri="{FF2B5EF4-FFF2-40B4-BE49-F238E27FC236}">
                <a16:creationId xmlns:a16="http://schemas.microsoft.com/office/drawing/2014/main" id="{7FEA72D0-3FE4-43A6-3C36-CDCC7311FB02}"/>
              </a:ext>
            </a:extLst>
          </p:cNvPr>
          <p:cNvSpPr>
            <a:spLocks noGrp="1" noChangeArrowheads="1"/>
          </p:cNvSpPr>
          <p:nvPr>
            <p:ph type="ftr" sz="quarter" idx="3"/>
          </p:nvPr>
        </p:nvSpPr>
        <p:spPr bwMode="auto">
          <a:xfrm>
            <a:off x="17495838" y="29979938"/>
            <a:ext cx="16214725" cy="2286000"/>
          </a:xfrm>
          <a:prstGeom prst="rect">
            <a:avLst/>
          </a:prstGeom>
          <a:noFill/>
          <a:ln w="9525">
            <a:noFill/>
            <a:miter lim="800000"/>
            <a:headEnd/>
            <a:tailEnd/>
          </a:ln>
          <a:effectLst/>
        </p:spPr>
        <p:txBody>
          <a:bodyPr vert="horz" wrap="square" lIns="197400" tIns="98701" rIns="197400" bIns="98701" numCol="1" anchor="t" anchorCtr="0" compatLnSpc="1">
            <a:prstTxWarp prst="textNoShape">
              <a:avLst/>
            </a:prstTxWarp>
          </a:bodyPr>
          <a:lstStyle>
            <a:lvl1pPr>
              <a:defRPr sz="3000">
                <a:latin typeface="Arial" charset="0"/>
              </a:defRPr>
            </a:lvl1pPr>
          </a:lstStyle>
          <a:p>
            <a:pPr>
              <a:defRPr/>
            </a:pPr>
            <a:endParaRPr lang="en-US"/>
          </a:p>
        </p:txBody>
      </p:sp>
      <p:sp>
        <p:nvSpPr>
          <p:cNvPr id="1030" name="Rectangle 6">
            <a:extLst>
              <a:ext uri="{FF2B5EF4-FFF2-40B4-BE49-F238E27FC236}">
                <a16:creationId xmlns:a16="http://schemas.microsoft.com/office/drawing/2014/main" id="{7FDB3D68-584A-DED4-BA98-87CA5D28398E}"/>
              </a:ext>
            </a:extLst>
          </p:cNvPr>
          <p:cNvSpPr>
            <a:spLocks noGrp="1" noChangeArrowheads="1"/>
          </p:cNvSpPr>
          <p:nvPr>
            <p:ph type="sldNum" sz="quarter" idx="4"/>
          </p:nvPr>
        </p:nvSpPr>
        <p:spPr bwMode="auto">
          <a:xfrm>
            <a:off x="36698238" y="29979938"/>
            <a:ext cx="11947525" cy="2286000"/>
          </a:xfrm>
          <a:prstGeom prst="rect">
            <a:avLst/>
          </a:prstGeom>
          <a:noFill/>
          <a:ln w="9525">
            <a:noFill/>
            <a:miter lim="800000"/>
            <a:headEnd/>
            <a:tailEnd/>
          </a:ln>
          <a:effectLst/>
        </p:spPr>
        <p:txBody>
          <a:bodyPr vert="horz" wrap="square" lIns="197400" tIns="98701" rIns="197400" bIns="98701" numCol="1" anchor="t" anchorCtr="0" compatLnSpc="1">
            <a:prstTxWarp prst="textNoShape">
              <a:avLst/>
            </a:prstTxWarp>
          </a:bodyPr>
          <a:lstStyle>
            <a:lvl1pPr algn="r">
              <a:defRPr sz="3000"/>
            </a:lvl1pPr>
          </a:lstStyle>
          <a:p>
            <a:fld id="{DD94D276-1BC0-FE45-A858-B672DBBF5FD8}"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974850" rtl="0" eaLnBrk="0" fontAlgn="base" hangingPunct="0">
        <a:spcBef>
          <a:spcPct val="0"/>
        </a:spcBef>
        <a:spcAft>
          <a:spcPct val="0"/>
        </a:spcAft>
        <a:defRPr sz="9500">
          <a:solidFill>
            <a:schemeClr val="tx2"/>
          </a:solidFill>
          <a:latin typeface="+mj-lt"/>
          <a:ea typeface="+mj-ea"/>
          <a:cs typeface="+mj-cs"/>
        </a:defRPr>
      </a:lvl1pPr>
      <a:lvl2pPr algn="ctr" defTabSz="1974850" rtl="0" eaLnBrk="0" fontAlgn="base" hangingPunct="0">
        <a:spcBef>
          <a:spcPct val="0"/>
        </a:spcBef>
        <a:spcAft>
          <a:spcPct val="0"/>
        </a:spcAft>
        <a:defRPr sz="9500">
          <a:solidFill>
            <a:schemeClr val="tx2"/>
          </a:solidFill>
          <a:latin typeface="Arial" charset="0"/>
        </a:defRPr>
      </a:lvl2pPr>
      <a:lvl3pPr algn="ctr" defTabSz="1974850" rtl="0" eaLnBrk="0" fontAlgn="base" hangingPunct="0">
        <a:spcBef>
          <a:spcPct val="0"/>
        </a:spcBef>
        <a:spcAft>
          <a:spcPct val="0"/>
        </a:spcAft>
        <a:defRPr sz="9500">
          <a:solidFill>
            <a:schemeClr val="tx2"/>
          </a:solidFill>
          <a:latin typeface="Arial" charset="0"/>
        </a:defRPr>
      </a:lvl3pPr>
      <a:lvl4pPr algn="ctr" defTabSz="1974850" rtl="0" eaLnBrk="0" fontAlgn="base" hangingPunct="0">
        <a:spcBef>
          <a:spcPct val="0"/>
        </a:spcBef>
        <a:spcAft>
          <a:spcPct val="0"/>
        </a:spcAft>
        <a:defRPr sz="9500">
          <a:solidFill>
            <a:schemeClr val="tx2"/>
          </a:solidFill>
          <a:latin typeface="Arial" charset="0"/>
        </a:defRPr>
      </a:lvl4pPr>
      <a:lvl5pPr algn="ctr" defTabSz="1974850" rtl="0" eaLnBrk="0" fontAlgn="base" hangingPunct="0">
        <a:spcBef>
          <a:spcPct val="0"/>
        </a:spcBef>
        <a:spcAft>
          <a:spcPct val="0"/>
        </a:spcAft>
        <a:defRPr sz="9500">
          <a:solidFill>
            <a:schemeClr val="tx2"/>
          </a:solidFill>
          <a:latin typeface="Arial" charset="0"/>
        </a:defRPr>
      </a:lvl5pPr>
      <a:lvl6pPr marL="457200" algn="ctr" defTabSz="1974850" rtl="0" fontAlgn="base">
        <a:spcBef>
          <a:spcPct val="0"/>
        </a:spcBef>
        <a:spcAft>
          <a:spcPct val="0"/>
        </a:spcAft>
        <a:defRPr sz="9500">
          <a:solidFill>
            <a:schemeClr val="tx2"/>
          </a:solidFill>
          <a:latin typeface="Arial" charset="0"/>
        </a:defRPr>
      </a:lvl6pPr>
      <a:lvl7pPr marL="914400" algn="ctr" defTabSz="1974850" rtl="0" fontAlgn="base">
        <a:spcBef>
          <a:spcPct val="0"/>
        </a:spcBef>
        <a:spcAft>
          <a:spcPct val="0"/>
        </a:spcAft>
        <a:defRPr sz="9500">
          <a:solidFill>
            <a:schemeClr val="tx2"/>
          </a:solidFill>
          <a:latin typeface="Arial" charset="0"/>
        </a:defRPr>
      </a:lvl7pPr>
      <a:lvl8pPr marL="1371600" algn="ctr" defTabSz="1974850" rtl="0" fontAlgn="base">
        <a:spcBef>
          <a:spcPct val="0"/>
        </a:spcBef>
        <a:spcAft>
          <a:spcPct val="0"/>
        </a:spcAft>
        <a:defRPr sz="9500">
          <a:solidFill>
            <a:schemeClr val="tx2"/>
          </a:solidFill>
          <a:latin typeface="Arial" charset="0"/>
        </a:defRPr>
      </a:lvl8pPr>
      <a:lvl9pPr marL="1828800" algn="ctr" defTabSz="1974850" rtl="0" fontAlgn="base">
        <a:spcBef>
          <a:spcPct val="0"/>
        </a:spcBef>
        <a:spcAft>
          <a:spcPct val="0"/>
        </a:spcAft>
        <a:defRPr sz="9500">
          <a:solidFill>
            <a:schemeClr val="tx2"/>
          </a:solidFill>
          <a:latin typeface="Arial" charset="0"/>
        </a:defRPr>
      </a:lvl9pPr>
    </p:titleStyle>
    <p:bodyStyle>
      <a:lvl1pPr marL="739775" indent="-739775" algn="l" defTabSz="1974850" rtl="0" eaLnBrk="0" fontAlgn="base" hangingPunct="0">
        <a:spcBef>
          <a:spcPct val="20000"/>
        </a:spcBef>
        <a:spcAft>
          <a:spcPct val="0"/>
        </a:spcAft>
        <a:buChar char="•"/>
        <a:defRPr sz="6900">
          <a:solidFill>
            <a:schemeClr val="tx1"/>
          </a:solidFill>
          <a:latin typeface="+mn-lt"/>
          <a:ea typeface="+mn-ea"/>
          <a:cs typeface="+mn-cs"/>
        </a:defRPr>
      </a:lvl1pPr>
      <a:lvl2pPr marL="1603375" indent="-615950" algn="l" defTabSz="1974850" rtl="0" eaLnBrk="0" fontAlgn="base" hangingPunct="0">
        <a:spcBef>
          <a:spcPct val="20000"/>
        </a:spcBef>
        <a:spcAft>
          <a:spcPct val="0"/>
        </a:spcAft>
        <a:buChar char="–"/>
        <a:defRPr sz="6000">
          <a:solidFill>
            <a:schemeClr val="tx1"/>
          </a:solidFill>
          <a:latin typeface="+mn-lt"/>
        </a:defRPr>
      </a:lvl2pPr>
      <a:lvl3pPr marL="2466975" indent="-492125" algn="l" defTabSz="1974850" rtl="0" eaLnBrk="0" fontAlgn="base" hangingPunct="0">
        <a:spcBef>
          <a:spcPct val="20000"/>
        </a:spcBef>
        <a:spcAft>
          <a:spcPct val="0"/>
        </a:spcAft>
        <a:buChar char="•"/>
        <a:defRPr sz="5200">
          <a:solidFill>
            <a:schemeClr val="tx1"/>
          </a:solidFill>
          <a:latin typeface="+mn-lt"/>
        </a:defRPr>
      </a:lvl3pPr>
      <a:lvl4pPr marL="3454400" indent="-493713" algn="l" defTabSz="1974850" rtl="0" eaLnBrk="0" fontAlgn="base" hangingPunct="0">
        <a:spcBef>
          <a:spcPct val="20000"/>
        </a:spcBef>
        <a:spcAft>
          <a:spcPct val="0"/>
        </a:spcAft>
        <a:buChar char="–"/>
        <a:defRPr sz="4300">
          <a:solidFill>
            <a:schemeClr val="tx1"/>
          </a:solidFill>
          <a:latin typeface="+mn-lt"/>
        </a:defRPr>
      </a:lvl4pPr>
      <a:lvl5pPr marL="4441825" indent="-493713" algn="l" defTabSz="1974850" rtl="0" eaLnBrk="0" fontAlgn="base" hangingPunct="0">
        <a:spcBef>
          <a:spcPct val="20000"/>
        </a:spcBef>
        <a:spcAft>
          <a:spcPct val="0"/>
        </a:spcAft>
        <a:buChar char="»"/>
        <a:defRPr sz="4300">
          <a:solidFill>
            <a:schemeClr val="tx1"/>
          </a:solidFill>
          <a:latin typeface="+mn-lt"/>
        </a:defRPr>
      </a:lvl5pPr>
      <a:lvl6pPr marL="4899025" indent="-493713" algn="l" defTabSz="1974850" rtl="0" fontAlgn="base">
        <a:spcBef>
          <a:spcPct val="20000"/>
        </a:spcBef>
        <a:spcAft>
          <a:spcPct val="0"/>
        </a:spcAft>
        <a:buChar char="»"/>
        <a:defRPr sz="4300">
          <a:solidFill>
            <a:schemeClr val="tx1"/>
          </a:solidFill>
          <a:latin typeface="+mn-lt"/>
        </a:defRPr>
      </a:lvl6pPr>
      <a:lvl7pPr marL="5356225" indent="-493713" algn="l" defTabSz="1974850" rtl="0" fontAlgn="base">
        <a:spcBef>
          <a:spcPct val="20000"/>
        </a:spcBef>
        <a:spcAft>
          <a:spcPct val="0"/>
        </a:spcAft>
        <a:buChar char="»"/>
        <a:defRPr sz="4300">
          <a:solidFill>
            <a:schemeClr val="tx1"/>
          </a:solidFill>
          <a:latin typeface="+mn-lt"/>
        </a:defRPr>
      </a:lvl7pPr>
      <a:lvl8pPr marL="5813425" indent="-493713" algn="l" defTabSz="1974850" rtl="0" fontAlgn="base">
        <a:spcBef>
          <a:spcPct val="20000"/>
        </a:spcBef>
        <a:spcAft>
          <a:spcPct val="0"/>
        </a:spcAft>
        <a:buChar char="»"/>
        <a:defRPr sz="4300">
          <a:solidFill>
            <a:schemeClr val="tx1"/>
          </a:solidFill>
          <a:latin typeface="+mn-lt"/>
        </a:defRPr>
      </a:lvl8pPr>
      <a:lvl9pPr marL="6270625" indent="-493713" algn="l" defTabSz="1974850" rtl="0" fontAlgn="base">
        <a:spcBef>
          <a:spcPct val="20000"/>
        </a:spcBef>
        <a:spcAft>
          <a:spcPct val="0"/>
        </a:spcAft>
        <a:buChar char="»"/>
        <a:defRPr sz="43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7"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4.xml"/><Relationship Id="rId6" Type="http://schemas.openxmlformats.org/officeDocument/2006/relationships/image" Target="../media/image2.emf"/><Relationship Id="rId5" Type="http://schemas.openxmlformats.org/officeDocument/2006/relationships/oleObject" Target="../embeddings/oleObject2.bin"/><Relationship Id="rId4" Type="http://schemas.openxmlformats.org/officeDocument/2006/relationships/image" Target="../media/image1.emf"/></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tx2"/>
            </a:gs>
            <a:gs pos="50000">
              <a:srgbClr val="C00416"/>
            </a:gs>
            <a:gs pos="100000">
              <a:schemeClr val="tx2"/>
            </a:gs>
          </a:gsLst>
          <a:lin ang="5400000" scaled="1"/>
        </a:gradFill>
        <a:effectLst/>
      </p:bgPr>
    </p:bg>
    <p:spTree>
      <p:nvGrpSpPr>
        <p:cNvPr id="1" name=""/>
        <p:cNvGrpSpPr/>
        <p:nvPr/>
      </p:nvGrpSpPr>
      <p:grpSpPr>
        <a:xfrm>
          <a:off x="0" y="0"/>
          <a:ext cx="0" cy="0"/>
          <a:chOff x="0" y="0"/>
          <a:chExt cx="0" cy="0"/>
        </a:xfrm>
      </p:grpSpPr>
      <p:sp>
        <p:nvSpPr>
          <p:cNvPr id="2050" name="Text Box 5240">
            <a:extLst>
              <a:ext uri="{FF2B5EF4-FFF2-40B4-BE49-F238E27FC236}">
                <a16:creationId xmlns:a16="http://schemas.microsoft.com/office/drawing/2014/main" id="{E42242B0-0447-E6BF-90A6-19DF43A66927}"/>
              </a:ext>
            </a:extLst>
          </p:cNvPr>
          <p:cNvSpPr txBox="1">
            <a:spLocks noChangeArrowheads="1"/>
          </p:cNvSpPr>
          <p:nvPr/>
        </p:nvSpPr>
        <p:spPr bwMode="auto">
          <a:xfrm>
            <a:off x="15087600" y="17032288"/>
            <a:ext cx="6858000" cy="5138737"/>
          </a:xfrm>
          <a:prstGeom prst="rect">
            <a:avLst/>
          </a:prstGeom>
          <a:solidFill>
            <a:srgbClr val="DDDDDD"/>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l" defTabSz="1974850" eaLnBrk="0" hangingPunct="0">
              <a:spcBef>
                <a:spcPct val="20000"/>
              </a:spcBef>
              <a:buChar char="•"/>
              <a:defRPr sz="6900">
                <a:solidFill>
                  <a:schemeClr val="tx1"/>
                </a:solidFill>
                <a:latin typeface="Arial" panose="020B0604020202020204" pitchFamily="34" charset="0"/>
              </a:defRPr>
            </a:lvl1pPr>
            <a:lvl2pPr marL="742950" indent="-285750" algn="l" defTabSz="1974850" eaLnBrk="0" hangingPunct="0">
              <a:spcBef>
                <a:spcPct val="20000"/>
              </a:spcBef>
              <a:buChar char="–"/>
              <a:defRPr sz="6000">
                <a:solidFill>
                  <a:schemeClr val="tx1"/>
                </a:solidFill>
                <a:latin typeface="Arial" panose="020B0604020202020204" pitchFamily="34" charset="0"/>
              </a:defRPr>
            </a:lvl2pPr>
            <a:lvl3pPr marL="1143000" indent="-228600" algn="l" defTabSz="1974850" eaLnBrk="0" hangingPunct="0">
              <a:spcBef>
                <a:spcPct val="20000"/>
              </a:spcBef>
              <a:buChar char="•"/>
              <a:defRPr sz="5200">
                <a:solidFill>
                  <a:schemeClr val="tx1"/>
                </a:solidFill>
                <a:latin typeface="Arial" panose="020B0604020202020204" pitchFamily="34" charset="0"/>
              </a:defRPr>
            </a:lvl3pPr>
            <a:lvl4pPr marL="1600200" indent="-228600" algn="l" defTabSz="1974850" eaLnBrk="0" hangingPunct="0">
              <a:spcBef>
                <a:spcPct val="20000"/>
              </a:spcBef>
              <a:buChar char="–"/>
              <a:defRPr sz="4300">
                <a:solidFill>
                  <a:schemeClr val="tx1"/>
                </a:solidFill>
                <a:latin typeface="Arial" panose="020B0604020202020204" pitchFamily="34" charset="0"/>
              </a:defRPr>
            </a:lvl4pPr>
            <a:lvl5pPr marL="2057400" indent="-228600" algn="l" defTabSz="1974850" eaLnBrk="0" hangingPunct="0">
              <a:spcBef>
                <a:spcPct val="20000"/>
              </a:spcBef>
              <a:buChar char="»"/>
              <a:defRPr sz="4300">
                <a:solidFill>
                  <a:schemeClr val="tx1"/>
                </a:solidFill>
                <a:latin typeface="Arial" panose="020B0604020202020204" pitchFamily="34" charset="0"/>
              </a:defRPr>
            </a:lvl5pPr>
            <a:lvl6pPr marL="2514600" indent="-228600" defTabSz="1974850" eaLnBrk="0" fontAlgn="base" hangingPunct="0">
              <a:spcBef>
                <a:spcPct val="20000"/>
              </a:spcBef>
              <a:spcAft>
                <a:spcPct val="0"/>
              </a:spcAft>
              <a:buChar char="»"/>
              <a:defRPr sz="4300">
                <a:solidFill>
                  <a:schemeClr val="tx1"/>
                </a:solidFill>
                <a:latin typeface="Arial" panose="020B0604020202020204" pitchFamily="34" charset="0"/>
              </a:defRPr>
            </a:lvl6pPr>
            <a:lvl7pPr marL="2971800" indent="-228600" defTabSz="1974850" eaLnBrk="0" fontAlgn="base" hangingPunct="0">
              <a:spcBef>
                <a:spcPct val="20000"/>
              </a:spcBef>
              <a:spcAft>
                <a:spcPct val="0"/>
              </a:spcAft>
              <a:buChar char="»"/>
              <a:defRPr sz="4300">
                <a:solidFill>
                  <a:schemeClr val="tx1"/>
                </a:solidFill>
                <a:latin typeface="Arial" panose="020B0604020202020204" pitchFamily="34" charset="0"/>
              </a:defRPr>
            </a:lvl7pPr>
            <a:lvl8pPr marL="3429000" indent="-228600" defTabSz="1974850" eaLnBrk="0" fontAlgn="base" hangingPunct="0">
              <a:spcBef>
                <a:spcPct val="20000"/>
              </a:spcBef>
              <a:spcAft>
                <a:spcPct val="0"/>
              </a:spcAft>
              <a:buChar char="»"/>
              <a:defRPr sz="4300">
                <a:solidFill>
                  <a:schemeClr val="tx1"/>
                </a:solidFill>
                <a:latin typeface="Arial" panose="020B0604020202020204" pitchFamily="34" charset="0"/>
              </a:defRPr>
            </a:lvl8pPr>
            <a:lvl9pPr marL="3886200" indent="-228600" defTabSz="1974850" eaLnBrk="0" fontAlgn="base" hangingPunct="0">
              <a:spcBef>
                <a:spcPct val="20000"/>
              </a:spcBef>
              <a:spcAft>
                <a:spcPct val="0"/>
              </a:spcAft>
              <a:buChar char="»"/>
              <a:defRPr sz="4300">
                <a:solidFill>
                  <a:schemeClr val="tx1"/>
                </a:solidFill>
                <a:latin typeface="Arial" panose="020B0604020202020204" pitchFamily="34" charset="0"/>
              </a:defRPr>
            </a:lvl9pPr>
          </a:lstStyle>
          <a:p>
            <a:pPr algn="ctr" eaLnBrk="1" hangingPunct="1">
              <a:spcBef>
                <a:spcPct val="50000"/>
              </a:spcBef>
              <a:buFontTx/>
              <a:buNone/>
            </a:pPr>
            <a:endParaRPr lang="en-US" altLang="en-US" sz="3900"/>
          </a:p>
          <a:p>
            <a:pPr algn="ctr" eaLnBrk="1" hangingPunct="1">
              <a:spcBef>
                <a:spcPct val="50000"/>
              </a:spcBef>
              <a:buFontTx/>
              <a:buNone/>
            </a:pPr>
            <a:endParaRPr lang="en-US" altLang="en-US" sz="3900"/>
          </a:p>
          <a:p>
            <a:pPr algn="ctr" eaLnBrk="1" hangingPunct="1">
              <a:spcBef>
                <a:spcPct val="50000"/>
              </a:spcBef>
              <a:buFontTx/>
              <a:buNone/>
            </a:pPr>
            <a:endParaRPr lang="en-US" altLang="en-US" sz="3900"/>
          </a:p>
          <a:p>
            <a:pPr algn="ctr" eaLnBrk="1" hangingPunct="1">
              <a:spcBef>
                <a:spcPct val="50000"/>
              </a:spcBef>
              <a:buFontTx/>
              <a:buNone/>
            </a:pPr>
            <a:endParaRPr lang="en-US" altLang="en-US" sz="3900"/>
          </a:p>
          <a:p>
            <a:pPr algn="ctr" eaLnBrk="1" hangingPunct="1">
              <a:spcBef>
                <a:spcPct val="50000"/>
              </a:spcBef>
              <a:buFontTx/>
              <a:buNone/>
            </a:pPr>
            <a:endParaRPr lang="en-US" altLang="en-US" sz="3900"/>
          </a:p>
          <a:p>
            <a:pPr algn="ctr" eaLnBrk="1" hangingPunct="1">
              <a:spcBef>
                <a:spcPct val="50000"/>
              </a:spcBef>
              <a:buFontTx/>
              <a:buNone/>
            </a:pPr>
            <a:endParaRPr lang="en-US" altLang="en-US" sz="3900"/>
          </a:p>
        </p:txBody>
      </p:sp>
      <p:sp>
        <p:nvSpPr>
          <p:cNvPr id="2051" name="Text Box 5241">
            <a:extLst>
              <a:ext uri="{FF2B5EF4-FFF2-40B4-BE49-F238E27FC236}">
                <a16:creationId xmlns:a16="http://schemas.microsoft.com/office/drawing/2014/main" id="{7EA8524F-324F-B415-F9B5-7F74C6D4AAED}"/>
              </a:ext>
            </a:extLst>
          </p:cNvPr>
          <p:cNvSpPr txBox="1">
            <a:spLocks noChangeArrowheads="1"/>
          </p:cNvSpPr>
          <p:nvPr/>
        </p:nvSpPr>
        <p:spPr bwMode="auto">
          <a:xfrm>
            <a:off x="23012400" y="17032288"/>
            <a:ext cx="6858000" cy="5138737"/>
          </a:xfrm>
          <a:prstGeom prst="rect">
            <a:avLst/>
          </a:prstGeom>
          <a:solidFill>
            <a:srgbClr val="DDDDDD"/>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l" defTabSz="1974850" eaLnBrk="0" hangingPunct="0">
              <a:spcBef>
                <a:spcPct val="20000"/>
              </a:spcBef>
              <a:buChar char="•"/>
              <a:defRPr sz="6900">
                <a:solidFill>
                  <a:schemeClr val="tx1"/>
                </a:solidFill>
                <a:latin typeface="Arial" panose="020B0604020202020204" pitchFamily="34" charset="0"/>
              </a:defRPr>
            </a:lvl1pPr>
            <a:lvl2pPr marL="742950" indent="-285750" algn="l" defTabSz="1974850" eaLnBrk="0" hangingPunct="0">
              <a:spcBef>
                <a:spcPct val="20000"/>
              </a:spcBef>
              <a:buChar char="–"/>
              <a:defRPr sz="6000">
                <a:solidFill>
                  <a:schemeClr val="tx1"/>
                </a:solidFill>
                <a:latin typeface="Arial" panose="020B0604020202020204" pitchFamily="34" charset="0"/>
              </a:defRPr>
            </a:lvl2pPr>
            <a:lvl3pPr marL="1143000" indent="-228600" algn="l" defTabSz="1974850" eaLnBrk="0" hangingPunct="0">
              <a:spcBef>
                <a:spcPct val="20000"/>
              </a:spcBef>
              <a:buChar char="•"/>
              <a:defRPr sz="5200">
                <a:solidFill>
                  <a:schemeClr val="tx1"/>
                </a:solidFill>
                <a:latin typeface="Arial" panose="020B0604020202020204" pitchFamily="34" charset="0"/>
              </a:defRPr>
            </a:lvl3pPr>
            <a:lvl4pPr marL="1600200" indent="-228600" algn="l" defTabSz="1974850" eaLnBrk="0" hangingPunct="0">
              <a:spcBef>
                <a:spcPct val="20000"/>
              </a:spcBef>
              <a:buChar char="–"/>
              <a:defRPr sz="4300">
                <a:solidFill>
                  <a:schemeClr val="tx1"/>
                </a:solidFill>
                <a:latin typeface="Arial" panose="020B0604020202020204" pitchFamily="34" charset="0"/>
              </a:defRPr>
            </a:lvl4pPr>
            <a:lvl5pPr marL="2057400" indent="-228600" algn="l" defTabSz="1974850" eaLnBrk="0" hangingPunct="0">
              <a:spcBef>
                <a:spcPct val="20000"/>
              </a:spcBef>
              <a:buChar char="»"/>
              <a:defRPr sz="4300">
                <a:solidFill>
                  <a:schemeClr val="tx1"/>
                </a:solidFill>
                <a:latin typeface="Arial" panose="020B0604020202020204" pitchFamily="34" charset="0"/>
              </a:defRPr>
            </a:lvl5pPr>
            <a:lvl6pPr marL="2514600" indent="-228600" defTabSz="1974850" eaLnBrk="0" fontAlgn="base" hangingPunct="0">
              <a:spcBef>
                <a:spcPct val="20000"/>
              </a:spcBef>
              <a:spcAft>
                <a:spcPct val="0"/>
              </a:spcAft>
              <a:buChar char="»"/>
              <a:defRPr sz="4300">
                <a:solidFill>
                  <a:schemeClr val="tx1"/>
                </a:solidFill>
                <a:latin typeface="Arial" panose="020B0604020202020204" pitchFamily="34" charset="0"/>
              </a:defRPr>
            </a:lvl6pPr>
            <a:lvl7pPr marL="2971800" indent="-228600" defTabSz="1974850" eaLnBrk="0" fontAlgn="base" hangingPunct="0">
              <a:spcBef>
                <a:spcPct val="20000"/>
              </a:spcBef>
              <a:spcAft>
                <a:spcPct val="0"/>
              </a:spcAft>
              <a:buChar char="»"/>
              <a:defRPr sz="4300">
                <a:solidFill>
                  <a:schemeClr val="tx1"/>
                </a:solidFill>
                <a:latin typeface="Arial" panose="020B0604020202020204" pitchFamily="34" charset="0"/>
              </a:defRPr>
            </a:lvl7pPr>
            <a:lvl8pPr marL="3429000" indent="-228600" defTabSz="1974850" eaLnBrk="0" fontAlgn="base" hangingPunct="0">
              <a:spcBef>
                <a:spcPct val="20000"/>
              </a:spcBef>
              <a:spcAft>
                <a:spcPct val="0"/>
              </a:spcAft>
              <a:buChar char="»"/>
              <a:defRPr sz="4300">
                <a:solidFill>
                  <a:schemeClr val="tx1"/>
                </a:solidFill>
                <a:latin typeface="Arial" panose="020B0604020202020204" pitchFamily="34" charset="0"/>
              </a:defRPr>
            </a:lvl8pPr>
            <a:lvl9pPr marL="3886200" indent="-228600" defTabSz="1974850" eaLnBrk="0" fontAlgn="base" hangingPunct="0">
              <a:spcBef>
                <a:spcPct val="20000"/>
              </a:spcBef>
              <a:spcAft>
                <a:spcPct val="0"/>
              </a:spcAft>
              <a:buChar char="»"/>
              <a:defRPr sz="4300">
                <a:solidFill>
                  <a:schemeClr val="tx1"/>
                </a:solidFill>
                <a:latin typeface="Arial" panose="020B0604020202020204" pitchFamily="34" charset="0"/>
              </a:defRPr>
            </a:lvl9pPr>
          </a:lstStyle>
          <a:p>
            <a:pPr algn="ctr" eaLnBrk="1" hangingPunct="1">
              <a:spcBef>
                <a:spcPct val="50000"/>
              </a:spcBef>
              <a:buFontTx/>
              <a:buNone/>
            </a:pPr>
            <a:endParaRPr lang="en-US" altLang="en-US" sz="3900"/>
          </a:p>
          <a:p>
            <a:pPr algn="ctr" eaLnBrk="1" hangingPunct="1">
              <a:spcBef>
                <a:spcPct val="50000"/>
              </a:spcBef>
              <a:buFontTx/>
              <a:buNone/>
            </a:pPr>
            <a:endParaRPr lang="en-US" altLang="en-US" sz="3900"/>
          </a:p>
          <a:p>
            <a:pPr algn="ctr" eaLnBrk="1" hangingPunct="1">
              <a:spcBef>
                <a:spcPct val="50000"/>
              </a:spcBef>
              <a:buFontTx/>
              <a:buNone/>
            </a:pPr>
            <a:endParaRPr lang="en-US" altLang="en-US" sz="3900"/>
          </a:p>
          <a:p>
            <a:pPr algn="ctr" eaLnBrk="1" hangingPunct="1">
              <a:spcBef>
                <a:spcPct val="50000"/>
              </a:spcBef>
              <a:buFontTx/>
              <a:buNone/>
            </a:pPr>
            <a:endParaRPr lang="en-US" altLang="en-US" sz="3900"/>
          </a:p>
          <a:p>
            <a:pPr algn="ctr" eaLnBrk="1" hangingPunct="1">
              <a:spcBef>
                <a:spcPct val="50000"/>
              </a:spcBef>
              <a:buFontTx/>
              <a:buNone/>
            </a:pPr>
            <a:endParaRPr lang="en-US" altLang="en-US" sz="3900"/>
          </a:p>
          <a:p>
            <a:pPr algn="ctr" eaLnBrk="1" hangingPunct="1">
              <a:spcBef>
                <a:spcPct val="50000"/>
              </a:spcBef>
              <a:buFontTx/>
              <a:buNone/>
            </a:pPr>
            <a:endParaRPr lang="en-US" altLang="en-US" sz="3900"/>
          </a:p>
        </p:txBody>
      </p:sp>
      <p:sp>
        <p:nvSpPr>
          <p:cNvPr id="2052" name="Text Box 5242">
            <a:extLst>
              <a:ext uri="{FF2B5EF4-FFF2-40B4-BE49-F238E27FC236}">
                <a16:creationId xmlns:a16="http://schemas.microsoft.com/office/drawing/2014/main" id="{C2DE07C6-71A8-BC56-D9A0-331BD7C76F55}"/>
              </a:ext>
            </a:extLst>
          </p:cNvPr>
          <p:cNvSpPr txBox="1">
            <a:spLocks noChangeArrowheads="1"/>
          </p:cNvSpPr>
          <p:nvPr/>
        </p:nvSpPr>
        <p:spPr bwMode="auto">
          <a:xfrm>
            <a:off x="30861000" y="17032288"/>
            <a:ext cx="6858000" cy="5138737"/>
          </a:xfrm>
          <a:prstGeom prst="rect">
            <a:avLst/>
          </a:prstGeom>
          <a:solidFill>
            <a:srgbClr val="DDDDDD"/>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l" defTabSz="1974850" eaLnBrk="0" hangingPunct="0">
              <a:spcBef>
                <a:spcPct val="20000"/>
              </a:spcBef>
              <a:buChar char="•"/>
              <a:defRPr sz="6900">
                <a:solidFill>
                  <a:schemeClr val="tx1"/>
                </a:solidFill>
                <a:latin typeface="Arial" panose="020B0604020202020204" pitchFamily="34" charset="0"/>
              </a:defRPr>
            </a:lvl1pPr>
            <a:lvl2pPr marL="742950" indent="-285750" algn="l" defTabSz="1974850" eaLnBrk="0" hangingPunct="0">
              <a:spcBef>
                <a:spcPct val="20000"/>
              </a:spcBef>
              <a:buChar char="–"/>
              <a:defRPr sz="6000">
                <a:solidFill>
                  <a:schemeClr val="tx1"/>
                </a:solidFill>
                <a:latin typeface="Arial" panose="020B0604020202020204" pitchFamily="34" charset="0"/>
              </a:defRPr>
            </a:lvl2pPr>
            <a:lvl3pPr marL="1143000" indent="-228600" algn="l" defTabSz="1974850" eaLnBrk="0" hangingPunct="0">
              <a:spcBef>
                <a:spcPct val="20000"/>
              </a:spcBef>
              <a:buChar char="•"/>
              <a:defRPr sz="5200">
                <a:solidFill>
                  <a:schemeClr val="tx1"/>
                </a:solidFill>
                <a:latin typeface="Arial" panose="020B0604020202020204" pitchFamily="34" charset="0"/>
              </a:defRPr>
            </a:lvl3pPr>
            <a:lvl4pPr marL="1600200" indent="-228600" algn="l" defTabSz="1974850" eaLnBrk="0" hangingPunct="0">
              <a:spcBef>
                <a:spcPct val="20000"/>
              </a:spcBef>
              <a:buChar char="–"/>
              <a:defRPr sz="4300">
                <a:solidFill>
                  <a:schemeClr val="tx1"/>
                </a:solidFill>
                <a:latin typeface="Arial" panose="020B0604020202020204" pitchFamily="34" charset="0"/>
              </a:defRPr>
            </a:lvl4pPr>
            <a:lvl5pPr marL="2057400" indent="-228600" algn="l" defTabSz="1974850" eaLnBrk="0" hangingPunct="0">
              <a:spcBef>
                <a:spcPct val="20000"/>
              </a:spcBef>
              <a:buChar char="»"/>
              <a:defRPr sz="4300">
                <a:solidFill>
                  <a:schemeClr val="tx1"/>
                </a:solidFill>
                <a:latin typeface="Arial" panose="020B0604020202020204" pitchFamily="34" charset="0"/>
              </a:defRPr>
            </a:lvl5pPr>
            <a:lvl6pPr marL="2514600" indent="-228600" defTabSz="1974850" eaLnBrk="0" fontAlgn="base" hangingPunct="0">
              <a:spcBef>
                <a:spcPct val="20000"/>
              </a:spcBef>
              <a:spcAft>
                <a:spcPct val="0"/>
              </a:spcAft>
              <a:buChar char="»"/>
              <a:defRPr sz="4300">
                <a:solidFill>
                  <a:schemeClr val="tx1"/>
                </a:solidFill>
                <a:latin typeface="Arial" panose="020B0604020202020204" pitchFamily="34" charset="0"/>
              </a:defRPr>
            </a:lvl6pPr>
            <a:lvl7pPr marL="2971800" indent="-228600" defTabSz="1974850" eaLnBrk="0" fontAlgn="base" hangingPunct="0">
              <a:spcBef>
                <a:spcPct val="20000"/>
              </a:spcBef>
              <a:spcAft>
                <a:spcPct val="0"/>
              </a:spcAft>
              <a:buChar char="»"/>
              <a:defRPr sz="4300">
                <a:solidFill>
                  <a:schemeClr val="tx1"/>
                </a:solidFill>
                <a:latin typeface="Arial" panose="020B0604020202020204" pitchFamily="34" charset="0"/>
              </a:defRPr>
            </a:lvl7pPr>
            <a:lvl8pPr marL="3429000" indent="-228600" defTabSz="1974850" eaLnBrk="0" fontAlgn="base" hangingPunct="0">
              <a:spcBef>
                <a:spcPct val="20000"/>
              </a:spcBef>
              <a:spcAft>
                <a:spcPct val="0"/>
              </a:spcAft>
              <a:buChar char="»"/>
              <a:defRPr sz="4300">
                <a:solidFill>
                  <a:schemeClr val="tx1"/>
                </a:solidFill>
                <a:latin typeface="Arial" panose="020B0604020202020204" pitchFamily="34" charset="0"/>
              </a:defRPr>
            </a:lvl8pPr>
            <a:lvl9pPr marL="3886200" indent="-228600" defTabSz="1974850" eaLnBrk="0" fontAlgn="base" hangingPunct="0">
              <a:spcBef>
                <a:spcPct val="20000"/>
              </a:spcBef>
              <a:spcAft>
                <a:spcPct val="0"/>
              </a:spcAft>
              <a:buChar char="»"/>
              <a:defRPr sz="4300">
                <a:solidFill>
                  <a:schemeClr val="tx1"/>
                </a:solidFill>
                <a:latin typeface="Arial" panose="020B0604020202020204" pitchFamily="34" charset="0"/>
              </a:defRPr>
            </a:lvl9pPr>
          </a:lstStyle>
          <a:p>
            <a:pPr algn="ctr" eaLnBrk="1" hangingPunct="1">
              <a:spcBef>
                <a:spcPct val="50000"/>
              </a:spcBef>
              <a:buFontTx/>
              <a:buNone/>
            </a:pPr>
            <a:endParaRPr lang="en-US" altLang="en-US" sz="3900"/>
          </a:p>
          <a:p>
            <a:pPr algn="ctr" eaLnBrk="1" hangingPunct="1">
              <a:spcBef>
                <a:spcPct val="50000"/>
              </a:spcBef>
              <a:buFontTx/>
              <a:buNone/>
            </a:pPr>
            <a:endParaRPr lang="en-US" altLang="en-US" sz="3900"/>
          </a:p>
          <a:p>
            <a:pPr algn="ctr" eaLnBrk="1" hangingPunct="1">
              <a:spcBef>
                <a:spcPct val="50000"/>
              </a:spcBef>
              <a:buFontTx/>
              <a:buNone/>
            </a:pPr>
            <a:endParaRPr lang="en-US" altLang="en-US" sz="3900"/>
          </a:p>
          <a:p>
            <a:pPr algn="ctr" eaLnBrk="1" hangingPunct="1">
              <a:spcBef>
                <a:spcPct val="50000"/>
              </a:spcBef>
              <a:buFontTx/>
              <a:buNone/>
            </a:pPr>
            <a:endParaRPr lang="en-US" altLang="en-US" sz="3900"/>
          </a:p>
          <a:p>
            <a:pPr algn="ctr" eaLnBrk="1" hangingPunct="1">
              <a:spcBef>
                <a:spcPct val="50000"/>
              </a:spcBef>
              <a:buFontTx/>
              <a:buNone/>
            </a:pPr>
            <a:endParaRPr lang="en-US" altLang="en-US" sz="3900"/>
          </a:p>
          <a:p>
            <a:pPr algn="ctr" eaLnBrk="1" hangingPunct="1">
              <a:spcBef>
                <a:spcPct val="50000"/>
              </a:spcBef>
              <a:buFontTx/>
              <a:buNone/>
            </a:pPr>
            <a:endParaRPr lang="en-US" altLang="en-US" sz="3900"/>
          </a:p>
        </p:txBody>
      </p:sp>
      <p:sp>
        <p:nvSpPr>
          <p:cNvPr id="2053" name="Oval 5257">
            <a:extLst>
              <a:ext uri="{FF2B5EF4-FFF2-40B4-BE49-F238E27FC236}">
                <a16:creationId xmlns:a16="http://schemas.microsoft.com/office/drawing/2014/main" id="{6A578252-D5CA-DDA7-C8A1-619EA19AD24D}"/>
              </a:ext>
            </a:extLst>
          </p:cNvPr>
          <p:cNvSpPr>
            <a:spLocks noChangeArrowheads="1"/>
          </p:cNvSpPr>
          <p:nvPr/>
        </p:nvSpPr>
        <p:spPr bwMode="auto">
          <a:xfrm>
            <a:off x="13792200" y="16610013"/>
            <a:ext cx="1752600" cy="1547812"/>
          </a:xfrm>
          <a:prstGeom prst="ellipse">
            <a:avLst/>
          </a:prstGeom>
          <a:solidFill>
            <a:srgbClr val="DDDDDD"/>
          </a:solidFill>
          <a:ln w="9525">
            <a:solidFill>
              <a:schemeClr val="tx1"/>
            </a:solidFill>
            <a:round/>
            <a:headEnd/>
            <a:tailEnd/>
          </a:ln>
        </p:spPr>
        <p:txBody>
          <a:bodyPr wrap="none" anchor="ctr"/>
          <a:lstStyle>
            <a:lvl1pPr algn="l" eaLnBrk="0" hangingPunct="0">
              <a:spcBef>
                <a:spcPct val="20000"/>
              </a:spcBef>
              <a:buChar char="•"/>
              <a:defRPr sz="6900">
                <a:solidFill>
                  <a:schemeClr val="tx1"/>
                </a:solidFill>
                <a:latin typeface="Arial" panose="020B0604020202020204" pitchFamily="34" charset="0"/>
              </a:defRPr>
            </a:lvl1pPr>
            <a:lvl2pPr marL="742950" indent="-285750" algn="l" eaLnBrk="0" hangingPunct="0">
              <a:spcBef>
                <a:spcPct val="20000"/>
              </a:spcBef>
              <a:buChar char="–"/>
              <a:defRPr sz="6000">
                <a:solidFill>
                  <a:schemeClr val="tx1"/>
                </a:solidFill>
                <a:latin typeface="Arial" panose="020B0604020202020204" pitchFamily="34" charset="0"/>
              </a:defRPr>
            </a:lvl2pPr>
            <a:lvl3pPr marL="1143000" indent="-228600" algn="l" eaLnBrk="0" hangingPunct="0">
              <a:spcBef>
                <a:spcPct val="20000"/>
              </a:spcBef>
              <a:buChar char="•"/>
              <a:defRPr sz="5200">
                <a:solidFill>
                  <a:schemeClr val="tx1"/>
                </a:solidFill>
                <a:latin typeface="Arial" panose="020B0604020202020204" pitchFamily="34" charset="0"/>
              </a:defRPr>
            </a:lvl3pPr>
            <a:lvl4pPr marL="1600200" indent="-228600" algn="l" eaLnBrk="0" hangingPunct="0">
              <a:spcBef>
                <a:spcPct val="20000"/>
              </a:spcBef>
              <a:buChar char="–"/>
              <a:defRPr sz="4300">
                <a:solidFill>
                  <a:schemeClr val="tx1"/>
                </a:solidFill>
                <a:latin typeface="Arial" panose="020B0604020202020204" pitchFamily="34" charset="0"/>
              </a:defRPr>
            </a:lvl4pPr>
            <a:lvl5pPr marL="2057400" indent="-228600" algn="l" eaLnBrk="0" hangingPunct="0">
              <a:spcBef>
                <a:spcPct val="20000"/>
              </a:spcBef>
              <a:buChar char="»"/>
              <a:defRPr sz="43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43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43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43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4300">
                <a:solidFill>
                  <a:schemeClr val="tx1"/>
                </a:solidFill>
                <a:latin typeface="Arial" panose="020B0604020202020204" pitchFamily="34" charset="0"/>
              </a:defRPr>
            </a:lvl9pPr>
          </a:lstStyle>
          <a:p>
            <a:pPr algn="ctr" eaLnBrk="1" hangingPunct="1">
              <a:spcBef>
                <a:spcPct val="0"/>
              </a:spcBef>
              <a:buFontTx/>
              <a:buNone/>
            </a:pPr>
            <a:endParaRPr lang="en-US" altLang="en-US" sz="3900"/>
          </a:p>
        </p:txBody>
      </p:sp>
      <p:sp>
        <p:nvSpPr>
          <p:cNvPr id="2054" name="Text Box 5237">
            <a:extLst>
              <a:ext uri="{FF2B5EF4-FFF2-40B4-BE49-F238E27FC236}">
                <a16:creationId xmlns:a16="http://schemas.microsoft.com/office/drawing/2014/main" id="{BD3D2382-449E-3CB5-7522-49172F552AF5}"/>
              </a:ext>
            </a:extLst>
          </p:cNvPr>
          <p:cNvSpPr txBox="1">
            <a:spLocks noChangeArrowheads="1"/>
          </p:cNvSpPr>
          <p:nvPr/>
        </p:nvSpPr>
        <p:spPr bwMode="auto">
          <a:xfrm>
            <a:off x="22936200" y="7086600"/>
            <a:ext cx="6858000" cy="5138738"/>
          </a:xfrm>
          <a:prstGeom prst="rect">
            <a:avLst/>
          </a:prstGeom>
          <a:solidFill>
            <a:srgbClr val="DDDDDD"/>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l" defTabSz="1974850" eaLnBrk="0" hangingPunct="0">
              <a:spcBef>
                <a:spcPct val="20000"/>
              </a:spcBef>
              <a:buChar char="•"/>
              <a:defRPr sz="6900">
                <a:solidFill>
                  <a:schemeClr val="tx1"/>
                </a:solidFill>
                <a:latin typeface="Arial" panose="020B0604020202020204" pitchFamily="34" charset="0"/>
              </a:defRPr>
            </a:lvl1pPr>
            <a:lvl2pPr marL="742950" indent="-285750" algn="l" defTabSz="1974850" eaLnBrk="0" hangingPunct="0">
              <a:spcBef>
                <a:spcPct val="20000"/>
              </a:spcBef>
              <a:buChar char="–"/>
              <a:defRPr sz="6000">
                <a:solidFill>
                  <a:schemeClr val="tx1"/>
                </a:solidFill>
                <a:latin typeface="Arial" panose="020B0604020202020204" pitchFamily="34" charset="0"/>
              </a:defRPr>
            </a:lvl2pPr>
            <a:lvl3pPr marL="1143000" indent="-228600" algn="l" defTabSz="1974850" eaLnBrk="0" hangingPunct="0">
              <a:spcBef>
                <a:spcPct val="20000"/>
              </a:spcBef>
              <a:buChar char="•"/>
              <a:defRPr sz="5200">
                <a:solidFill>
                  <a:schemeClr val="tx1"/>
                </a:solidFill>
                <a:latin typeface="Arial" panose="020B0604020202020204" pitchFamily="34" charset="0"/>
              </a:defRPr>
            </a:lvl3pPr>
            <a:lvl4pPr marL="1600200" indent="-228600" algn="l" defTabSz="1974850" eaLnBrk="0" hangingPunct="0">
              <a:spcBef>
                <a:spcPct val="20000"/>
              </a:spcBef>
              <a:buChar char="–"/>
              <a:defRPr sz="4300">
                <a:solidFill>
                  <a:schemeClr val="tx1"/>
                </a:solidFill>
                <a:latin typeface="Arial" panose="020B0604020202020204" pitchFamily="34" charset="0"/>
              </a:defRPr>
            </a:lvl4pPr>
            <a:lvl5pPr marL="2057400" indent="-228600" algn="l" defTabSz="1974850" eaLnBrk="0" hangingPunct="0">
              <a:spcBef>
                <a:spcPct val="20000"/>
              </a:spcBef>
              <a:buChar char="»"/>
              <a:defRPr sz="4300">
                <a:solidFill>
                  <a:schemeClr val="tx1"/>
                </a:solidFill>
                <a:latin typeface="Arial" panose="020B0604020202020204" pitchFamily="34" charset="0"/>
              </a:defRPr>
            </a:lvl5pPr>
            <a:lvl6pPr marL="2514600" indent="-228600" defTabSz="1974850" eaLnBrk="0" fontAlgn="base" hangingPunct="0">
              <a:spcBef>
                <a:spcPct val="20000"/>
              </a:spcBef>
              <a:spcAft>
                <a:spcPct val="0"/>
              </a:spcAft>
              <a:buChar char="»"/>
              <a:defRPr sz="4300">
                <a:solidFill>
                  <a:schemeClr val="tx1"/>
                </a:solidFill>
                <a:latin typeface="Arial" panose="020B0604020202020204" pitchFamily="34" charset="0"/>
              </a:defRPr>
            </a:lvl6pPr>
            <a:lvl7pPr marL="2971800" indent="-228600" defTabSz="1974850" eaLnBrk="0" fontAlgn="base" hangingPunct="0">
              <a:spcBef>
                <a:spcPct val="20000"/>
              </a:spcBef>
              <a:spcAft>
                <a:spcPct val="0"/>
              </a:spcAft>
              <a:buChar char="»"/>
              <a:defRPr sz="4300">
                <a:solidFill>
                  <a:schemeClr val="tx1"/>
                </a:solidFill>
                <a:latin typeface="Arial" panose="020B0604020202020204" pitchFamily="34" charset="0"/>
              </a:defRPr>
            </a:lvl7pPr>
            <a:lvl8pPr marL="3429000" indent="-228600" defTabSz="1974850" eaLnBrk="0" fontAlgn="base" hangingPunct="0">
              <a:spcBef>
                <a:spcPct val="20000"/>
              </a:spcBef>
              <a:spcAft>
                <a:spcPct val="0"/>
              </a:spcAft>
              <a:buChar char="»"/>
              <a:defRPr sz="4300">
                <a:solidFill>
                  <a:schemeClr val="tx1"/>
                </a:solidFill>
                <a:latin typeface="Arial" panose="020B0604020202020204" pitchFamily="34" charset="0"/>
              </a:defRPr>
            </a:lvl8pPr>
            <a:lvl9pPr marL="3886200" indent="-228600" defTabSz="1974850" eaLnBrk="0" fontAlgn="base" hangingPunct="0">
              <a:spcBef>
                <a:spcPct val="20000"/>
              </a:spcBef>
              <a:spcAft>
                <a:spcPct val="0"/>
              </a:spcAft>
              <a:buChar char="»"/>
              <a:defRPr sz="4300">
                <a:solidFill>
                  <a:schemeClr val="tx1"/>
                </a:solidFill>
                <a:latin typeface="Arial" panose="020B0604020202020204" pitchFamily="34" charset="0"/>
              </a:defRPr>
            </a:lvl9pPr>
          </a:lstStyle>
          <a:p>
            <a:pPr algn="ctr" eaLnBrk="1" hangingPunct="1">
              <a:spcBef>
                <a:spcPct val="50000"/>
              </a:spcBef>
              <a:buFontTx/>
              <a:buNone/>
            </a:pPr>
            <a:endParaRPr lang="en-US" altLang="en-US" sz="3900"/>
          </a:p>
          <a:p>
            <a:pPr algn="ctr" eaLnBrk="1" hangingPunct="1">
              <a:spcBef>
                <a:spcPct val="50000"/>
              </a:spcBef>
              <a:buFontTx/>
              <a:buNone/>
            </a:pPr>
            <a:endParaRPr lang="en-US" altLang="en-US" sz="3900"/>
          </a:p>
          <a:p>
            <a:pPr algn="ctr" eaLnBrk="1" hangingPunct="1">
              <a:spcBef>
                <a:spcPct val="50000"/>
              </a:spcBef>
              <a:buFontTx/>
              <a:buNone/>
            </a:pPr>
            <a:endParaRPr lang="en-US" altLang="en-US" sz="3900"/>
          </a:p>
          <a:p>
            <a:pPr algn="ctr" eaLnBrk="1" hangingPunct="1">
              <a:spcBef>
                <a:spcPct val="50000"/>
              </a:spcBef>
              <a:buFontTx/>
              <a:buNone/>
            </a:pPr>
            <a:endParaRPr lang="en-US" altLang="en-US" sz="3900"/>
          </a:p>
          <a:p>
            <a:pPr algn="ctr" eaLnBrk="1" hangingPunct="1">
              <a:spcBef>
                <a:spcPct val="50000"/>
              </a:spcBef>
              <a:buFontTx/>
              <a:buNone/>
            </a:pPr>
            <a:endParaRPr lang="en-US" altLang="en-US" sz="3900"/>
          </a:p>
          <a:p>
            <a:pPr algn="ctr" eaLnBrk="1" hangingPunct="1">
              <a:spcBef>
                <a:spcPct val="50000"/>
              </a:spcBef>
              <a:buFontTx/>
              <a:buNone/>
            </a:pPr>
            <a:endParaRPr lang="en-US" altLang="en-US" sz="3900"/>
          </a:p>
        </p:txBody>
      </p:sp>
      <p:sp>
        <p:nvSpPr>
          <p:cNvPr id="2055" name="Text Box 5238">
            <a:extLst>
              <a:ext uri="{FF2B5EF4-FFF2-40B4-BE49-F238E27FC236}">
                <a16:creationId xmlns:a16="http://schemas.microsoft.com/office/drawing/2014/main" id="{FD338DEA-FAB9-697A-052C-6A334EDCD880}"/>
              </a:ext>
            </a:extLst>
          </p:cNvPr>
          <p:cNvSpPr txBox="1">
            <a:spLocks noChangeArrowheads="1"/>
          </p:cNvSpPr>
          <p:nvPr/>
        </p:nvSpPr>
        <p:spPr bwMode="auto">
          <a:xfrm>
            <a:off x="30784800" y="7086600"/>
            <a:ext cx="6858000" cy="5138738"/>
          </a:xfrm>
          <a:prstGeom prst="rect">
            <a:avLst/>
          </a:prstGeom>
          <a:solidFill>
            <a:srgbClr val="DDDDDD"/>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l" defTabSz="1974850" eaLnBrk="0" hangingPunct="0">
              <a:spcBef>
                <a:spcPct val="20000"/>
              </a:spcBef>
              <a:buChar char="•"/>
              <a:defRPr sz="6900">
                <a:solidFill>
                  <a:schemeClr val="tx1"/>
                </a:solidFill>
                <a:latin typeface="Arial" panose="020B0604020202020204" pitchFamily="34" charset="0"/>
              </a:defRPr>
            </a:lvl1pPr>
            <a:lvl2pPr marL="742950" indent="-285750" algn="l" defTabSz="1974850" eaLnBrk="0" hangingPunct="0">
              <a:spcBef>
                <a:spcPct val="20000"/>
              </a:spcBef>
              <a:buChar char="–"/>
              <a:defRPr sz="6000">
                <a:solidFill>
                  <a:schemeClr val="tx1"/>
                </a:solidFill>
                <a:latin typeface="Arial" panose="020B0604020202020204" pitchFamily="34" charset="0"/>
              </a:defRPr>
            </a:lvl2pPr>
            <a:lvl3pPr marL="1143000" indent="-228600" algn="l" defTabSz="1974850" eaLnBrk="0" hangingPunct="0">
              <a:spcBef>
                <a:spcPct val="20000"/>
              </a:spcBef>
              <a:buChar char="•"/>
              <a:defRPr sz="5200">
                <a:solidFill>
                  <a:schemeClr val="tx1"/>
                </a:solidFill>
                <a:latin typeface="Arial" panose="020B0604020202020204" pitchFamily="34" charset="0"/>
              </a:defRPr>
            </a:lvl3pPr>
            <a:lvl4pPr marL="1600200" indent="-228600" algn="l" defTabSz="1974850" eaLnBrk="0" hangingPunct="0">
              <a:spcBef>
                <a:spcPct val="20000"/>
              </a:spcBef>
              <a:buChar char="–"/>
              <a:defRPr sz="4300">
                <a:solidFill>
                  <a:schemeClr val="tx1"/>
                </a:solidFill>
                <a:latin typeface="Arial" panose="020B0604020202020204" pitchFamily="34" charset="0"/>
              </a:defRPr>
            </a:lvl4pPr>
            <a:lvl5pPr marL="2057400" indent="-228600" algn="l" defTabSz="1974850" eaLnBrk="0" hangingPunct="0">
              <a:spcBef>
                <a:spcPct val="20000"/>
              </a:spcBef>
              <a:buChar char="»"/>
              <a:defRPr sz="4300">
                <a:solidFill>
                  <a:schemeClr val="tx1"/>
                </a:solidFill>
                <a:latin typeface="Arial" panose="020B0604020202020204" pitchFamily="34" charset="0"/>
              </a:defRPr>
            </a:lvl5pPr>
            <a:lvl6pPr marL="2514600" indent="-228600" defTabSz="1974850" eaLnBrk="0" fontAlgn="base" hangingPunct="0">
              <a:spcBef>
                <a:spcPct val="20000"/>
              </a:spcBef>
              <a:spcAft>
                <a:spcPct val="0"/>
              </a:spcAft>
              <a:buChar char="»"/>
              <a:defRPr sz="4300">
                <a:solidFill>
                  <a:schemeClr val="tx1"/>
                </a:solidFill>
                <a:latin typeface="Arial" panose="020B0604020202020204" pitchFamily="34" charset="0"/>
              </a:defRPr>
            </a:lvl6pPr>
            <a:lvl7pPr marL="2971800" indent="-228600" defTabSz="1974850" eaLnBrk="0" fontAlgn="base" hangingPunct="0">
              <a:spcBef>
                <a:spcPct val="20000"/>
              </a:spcBef>
              <a:spcAft>
                <a:spcPct val="0"/>
              </a:spcAft>
              <a:buChar char="»"/>
              <a:defRPr sz="4300">
                <a:solidFill>
                  <a:schemeClr val="tx1"/>
                </a:solidFill>
                <a:latin typeface="Arial" panose="020B0604020202020204" pitchFamily="34" charset="0"/>
              </a:defRPr>
            </a:lvl7pPr>
            <a:lvl8pPr marL="3429000" indent="-228600" defTabSz="1974850" eaLnBrk="0" fontAlgn="base" hangingPunct="0">
              <a:spcBef>
                <a:spcPct val="20000"/>
              </a:spcBef>
              <a:spcAft>
                <a:spcPct val="0"/>
              </a:spcAft>
              <a:buChar char="»"/>
              <a:defRPr sz="4300">
                <a:solidFill>
                  <a:schemeClr val="tx1"/>
                </a:solidFill>
                <a:latin typeface="Arial" panose="020B0604020202020204" pitchFamily="34" charset="0"/>
              </a:defRPr>
            </a:lvl8pPr>
            <a:lvl9pPr marL="3886200" indent="-228600" defTabSz="1974850" eaLnBrk="0" fontAlgn="base" hangingPunct="0">
              <a:spcBef>
                <a:spcPct val="20000"/>
              </a:spcBef>
              <a:spcAft>
                <a:spcPct val="0"/>
              </a:spcAft>
              <a:buChar char="»"/>
              <a:defRPr sz="4300">
                <a:solidFill>
                  <a:schemeClr val="tx1"/>
                </a:solidFill>
                <a:latin typeface="Arial" panose="020B0604020202020204" pitchFamily="34" charset="0"/>
              </a:defRPr>
            </a:lvl9pPr>
          </a:lstStyle>
          <a:p>
            <a:pPr algn="ctr" eaLnBrk="1" hangingPunct="1">
              <a:spcBef>
                <a:spcPct val="50000"/>
              </a:spcBef>
              <a:buFontTx/>
              <a:buNone/>
            </a:pPr>
            <a:endParaRPr lang="en-US" altLang="en-US" sz="3900"/>
          </a:p>
          <a:p>
            <a:pPr algn="ctr" eaLnBrk="1" hangingPunct="1">
              <a:spcBef>
                <a:spcPct val="50000"/>
              </a:spcBef>
              <a:buFontTx/>
              <a:buNone/>
            </a:pPr>
            <a:endParaRPr lang="en-US" altLang="en-US" sz="3900"/>
          </a:p>
          <a:p>
            <a:pPr algn="ctr" eaLnBrk="1" hangingPunct="1">
              <a:spcBef>
                <a:spcPct val="50000"/>
              </a:spcBef>
              <a:buFontTx/>
              <a:buNone/>
            </a:pPr>
            <a:endParaRPr lang="en-US" altLang="en-US" sz="3900"/>
          </a:p>
          <a:p>
            <a:pPr algn="ctr" eaLnBrk="1" hangingPunct="1">
              <a:spcBef>
                <a:spcPct val="50000"/>
              </a:spcBef>
              <a:buFontTx/>
              <a:buNone/>
            </a:pPr>
            <a:endParaRPr lang="en-US" altLang="en-US" sz="3900"/>
          </a:p>
          <a:p>
            <a:pPr algn="ctr" eaLnBrk="1" hangingPunct="1">
              <a:spcBef>
                <a:spcPct val="50000"/>
              </a:spcBef>
              <a:buFontTx/>
              <a:buNone/>
            </a:pPr>
            <a:endParaRPr lang="en-US" altLang="en-US" sz="3900"/>
          </a:p>
          <a:p>
            <a:pPr algn="ctr" eaLnBrk="1" hangingPunct="1">
              <a:spcBef>
                <a:spcPct val="50000"/>
              </a:spcBef>
              <a:buFontTx/>
              <a:buNone/>
            </a:pPr>
            <a:endParaRPr lang="en-US" altLang="en-US" sz="3900"/>
          </a:p>
        </p:txBody>
      </p:sp>
      <p:sp>
        <p:nvSpPr>
          <p:cNvPr id="2056" name="Text Box 5180">
            <a:extLst>
              <a:ext uri="{FF2B5EF4-FFF2-40B4-BE49-F238E27FC236}">
                <a16:creationId xmlns:a16="http://schemas.microsoft.com/office/drawing/2014/main" id="{2B2147B3-2586-727D-A23D-FABAEACBD13D}"/>
              </a:ext>
            </a:extLst>
          </p:cNvPr>
          <p:cNvSpPr txBox="1">
            <a:spLocks noChangeArrowheads="1"/>
          </p:cNvSpPr>
          <p:nvPr/>
        </p:nvSpPr>
        <p:spPr bwMode="auto">
          <a:xfrm>
            <a:off x="15011400" y="7086600"/>
            <a:ext cx="6858000" cy="5138738"/>
          </a:xfrm>
          <a:prstGeom prst="rect">
            <a:avLst/>
          </a:prstGeom>
          <a:solidFill>
            <a:srgbClr val="DDDDDD"/>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l" defTabSz="1974850" eaLnBrk="0" hangingPunct="0">
              <a:spcBef>
                <a:spcPct val="20000"/>
              </a:spcBef>
              <a:buChar char="•"/>
              <a:defRPr sz="6900">
                <a:solidFill>
                  <a:schemeClr val="tx1"/>
                </a:solidFill>
                <a:latin typeface="Arial" panose="020B0604020202020204" pitchFamily="34" charset="0"/>
              </a:defRPr>
            </a:lvl1pPr>
            <a:lvl2pPr marL="742950" indent="-285750" algn="l" defTabSz="1974850" eaLnBrk="0" hangingPunct="0">
              <a:spcBef>
                <a:spcPct val="20000"/>
              </a:spcBef>
              <a:buChar char="–"/>
              <a:defRPr sz="6000">
                <a:solidFill>
                  <a:schemeClr val="tx1"/>
                </a:solidFill>
                <a:latin typeface="Arial" panose="020B0604020202020204" pitchFamily="34" charset="0"/>
              </a:defRPr>
            </a:lvl2pPr>
            <a:lvl3pPr marL="1143000" indent="-228600" algn="l" defTabSz="1974850" eaLnBrk="0" hangingPunct="0">
              <a:spcBef>
                <a:spcPct val="20000"/>
              </a:spcBef>
              <a:buChar char="•"/>
              <a:defRPr sz="5200">
                <a:solidFill>
                  <a:schemeClr val="tx1"/>
                </a:solidFill>
                <a:latin typeface="Arial" panose="020B0604020202020204" pitchFamily="34" charset="0"/>
              </a:defRPr>
            </a:lvl3pPr>
            <a:lvl4pPr marL="1600200" indent="-228600" algn="l" defTabSz="1974850" eaLnBrk="0" hangingPunct="0">
              <a:spcBef>
                <a:spcPct val="20000"/>
              </a:spcBef>
              <a:buChar char="–"/>
              <a:defRPr sz="4300">
                <a:solidFill>
                  <a:schemeClr val="tx1"/>
                </a:solidFill>
                <a:latin typeface="Arial" panose="020B0604020202020204" pitchFamily="34" charset="0"/>
              </a:defRPr>
            </a:lvl4pPr>
            <a:lvl5pPr marL="2057400" indent="-228600" algn="l" defTabSz="1974850" eaLnBrk="0" hangingPunct="0">
              <a:spcBef>
                <a:spcPct val="20000"/>
              </a:spcBef>
              <a:buChar char="»"/>
              <a:defRPr sz="4300">
                <a:solidFill>
                  <a:schemeClr val="tx1"/>
                </a:solidFill>
                <a:latin typeface="Arial" panose="020B0604020202020204" pitchFamily="34" charset="0"/>
              </a:defRPr>
            </a:lvl5pPr>
            <a:lvl6pPr marL="2514600" indent="-228600" defTabSz="1974850" eaLnBrk="0" fontAlgn="base" hangingPunct="0">
              <a:spcBef>
                <a:spcPct val="20000"/>
              </a:spcBef>
              <a:spcAft>
                <a:spcPct val="0"/>
              </a:spcAft>
              <a:buChar char="»"/>
              <a:defRPr sz="4300">
                <a:solidFill>
                  <a:schemeClr val="tx1"/>
                </a:solidFill>
                <a:latin typeface="Arial" panose="020B0604020202020204" pitchFamily="34" charset="0"/>
              </a:defRPr>
            </a:lvl6pPr>
            <a:lvl7pPr marL="2971800" indent="-228600" defTabSz="1974850" eaLnBrk="0" fontAlgn="base" hangingPunct="0">
              <a:spcBef>
                <a:spcPct val="20000"/>
              </a:spcBef>
              <a:spcAft>
                <a:spcPct val="0"/>
              </a:spcAft>
              <a:buChar char="»"/>
              <a:defRPr sz="4300">
                <a:solidFill>
                  <a:schemeClr val="tx1"/>
                </a:solidFill>
                <a:latin typeface="Arial" panose="020B0604020202020204" pitchFamily="34" charset="0"/>
              </a:defRPr>
            </a:lvl7pPr>
            <a:lvl8pPr marL="3429000" indent="-228600" defTabSz="1974850" eaLnBrk="0" fontAlgn="base" hangingPunct="0">
              <a:spcBef>
                <a:spcPct val="20000"/>
              </a:spcBef>
              <a:spcAft>
                <a:spcPct val="0"/>
              </a:spcAft>
              <a:buChar char="»"/>
              <a:defRPr sz="4300">
                <a:solidFill>
                  <a:schemeClr val="tx1"/>
                </a:solidFill>
                <a:latin typeface="Arial" panose="020B0604020202020204" pitchFamily="34" charset="0"/>
              </a:defRPr>
            </a:lvl8pPr>
            <a:lvl9pPr marL="3886200" indent="-228600" defTabSz="1974850" eaLnBrk="0" fontAlgn="base" hangingPunct="0">
              <a:spcBef>
                <a:spcPct val="20000"/>
              </a:spcBef>
              <a:spcAft>
                <a:spcPct val="0"/>
              </a:spcAft>
              <a:buChar char="»"/>
              <a:defRPr sz="4300">
                <a:solidFill>
                  <a:schemeClr val="tx1"/>
                </a:solidFill>
                <a:latin typeface="Arial" panose="020B0604020202020204" pitchFamily="34" charset="0"/>
              </a:defRPr>
            </a:lvl9pPr>
          </a:lstStyle>
          <a:p>
            <a:pPr algn="ctr" eaLnBrk="1" hangingPunct="1">
              <a:spcBef>
                <a:spcPct val="50000"/>
              </a:spcBef>
              <a:buFontTx/>
              <a:buNone/>
            </a:pPr>
            <a:endParaRPr lang="en-US" altLang="en-US" sz="3900"/>
          </a:p>
          <a:p>
            <a:pPr algn="ctr" eaLnBrk="1" hangingPunct="1">
              <a:spcBef>
                <a:spcPct val="50000"/>
              </a:spcBef>
              <a:buFontTx/>
              <a:buNone/>
            </a:pPr>
            <a:endParaRPr lang="en-US" altLang="en-US" sz="3900"/>
          </a:p>
          <a:p>
            <a:pPr algn="ctr" eaLnBrk="1" hangingPunct="1">
              <a:spcBef>
                <a:spcPct val="50000"/>
              </a:spcBef>
              <a:buFontTx/>
              <a:buNone/>
            </a:pPr>
            <a:endParaRPr lang="en-US" altLang="en-US" sz="3900"/>
          </a:p>
          <a:p>
            <a:pPr algn="ctr" eaLnBrk="1" hangingPunct="1">
              <a:spcBef>
                <a:spcPct val="50000"/>
              </a:spcBef>
              <a:buFontTx/>
              <a:buNone/>
            </a:pPr>
            <a:endParaRPr lang="en-US" altLang="en-US" sz="3900"/>
          </a:p>
          <a:p>
            <a:pPr algn="ctr" eaLnBrk="1" hangingPunct="1">
              <a:spcBef>
                <a:spcPct val="50000"/>
              </a:spcBef>
              <a:buFontTx/>
              <a:buNone/>
            </a:pPr>
            <a:endParaRPr lang="en-US" altLang="en-US" sz="3900"/>
          </a:p>
          <a:p>
            <a:pPr algn="ctr" eaLnBrk="1" hangingPunct="1">
              <a:spcBef>
                <a:spcPct val="50000"/>
              </a:spcBef>
              <a:buFontTx/>
              <a:buNone/>
            </a:pPr>
            <a:endParaRPr lang="en-US" altLang="en-US" sz="3900"/>
          </a:p>
        </p:txBody>
      </p:sp>
      <p:sp>
        <p:nvSpPr>
          <p:cNvPr id="2057" name="Oval 5255">
            <a:extLst>
              <a:ext uri="{FF2B5EF4-FFF2-40B4-BE49-F238E27FC236}">
                <a16:creationId xmlns:a16="http://schemas.microsoft.com/office/drawing/2014/main" id="{53BA96FA-EDDE-E179-0E05-17128067C2CA}"/>
              </a:ext>
            </a:extLst>
          </p:cNvPr>
          <p:cNvSpPr>
            <a:spLocks noChangeArrowheads="1"/>
          </p:cNvSpPr>
          <p:nvPr/>
        </p:nvSpPr>
        <p:spPr bwMode="auto">
          <a:xfrm>
            <a:off x="29337000" y="6735763"/>
            <a:ext cx="1752600" cy="1546225"/>
          </a:xfrm>
          <a:prstGeom prst="ellipse">
            <a:avLst/>
          </a:prstGeom>
          <a:solidFill>
            <a:srgbClr val="DDDDDD"/>
          </a:solidFill>
          <a:ln w="9525">
            <a:solidFill>
              <a:schemeClr val="tx1"/>
            </a:solidFill>
            <a:round/>
            <a:headEnd/>
            <a:tailEnd/>
          </a:ln>
        </p:spPr>
        <p:txBody>
          <a:bodyPr wrap="none" anchor="ctr"/>
          <a:lstStyle>
            <a:lvl1pPr algn="l" eaLnBrk="0" hangingPunct="0">
              <a:spcBef>
                <a:spcPct val="20000"/>
              </a:spcBef>
              <a:buChar char="•"/>
              <a:defRPr sz="6900">
                <a:solidFill>
                  <a:schemeClr val="tx1"/>
                </a:solidFill>
                <a:latin typeface="Arial" panose="020B0604020202020204" pitchFamily="34" charset="0"/>
              </a:defRPr>
            </a:lvl1pPr>
            <a:lvl2pPr marL="742950" indent="-285750" algn="l" eaLnBrk="0" hangingPunct="0">
              <a:spcBef>
                <a:spcPct val="20000"/>
              </a:spcBef>
              <a:buChar char="–"/>
              <a:defRPr sz="6000">
                <a:solidFill>
                  <a:schemeClr val="tx1"/>
                </a:solidFill>
                <a:latin typeface="Arial" panose="020B0604020202020204" pitchFamily="34" charset="0"/>
              </a:defRPr>
            </a:lvl2pPr>
            <a:lvl3pPr marL="1143000" indent="-228600" algn="l" eaLnBrk="0" hangingPunct="0">
              <a:spcBef>
                <a:spcPct val="20000"/>
              </a:spcBef>
              <a:buChar char="•"/>
              <a:defRPr sz="5200">
                <a:solidFill>
                  <a:schemeClr val="tx1"/>
                </a:solidFill>
                <a:latin typeface="Arial" panose="020B0604020202020204" pitchFamily="34" charset="0"/>
              </a:defRPr>
            </a:lvl3pPr>
            <a:lvl4pPr marL="1600200" indent="-228600" algn="l" eaLnBrk="0" hangingPunct="0">
              <a:spcBef>
                <a:spcPct val="20000"/>
              </a:spcBef>
              <a:buChar char="–"/>
              <a:defRPr sz="4300">
                <a:solidFill>
                  <a:schemeClr val="tx1"/>
                </a:solidFill>
                <a:latin typeface="Arial" panose="020B0604020202020204" pitchFamily="34" charset="0"/>
              </a:defRPr>
            </a:lvl4pPr>
            <a:lvl5pPr marL="2057400" indent="-228600" algn="l" eaLnBrk="0" hangingPunct="0">
              <a:spcBef>
                <a:spcPct val="20000"/>
              </a:spcBef>
              <a:buChar char="»"/>
              <a:defRPr sz="43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43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43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43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4300">
                <a:solidFill>
                  <a:schemeClr val="tx1"/>
                </a:solidFill>
                <a:latin typeface="Arial" panose="020B0604020202020204" pitchFamily="34" charset="0"/>
              </a:defRPr>
            </a:lvl9pPr>
          </a:lstStyle>
          <a:p>
            <a:pPr algn="ctr" eaLnBrk="1" hangingPunct="1">
              <a:spcBef>
                <a:spcPct val="0"/>
              </a:spcBef>
              <a:buFontTx/>
              <a:buNone/>
            </a:pPr>
            <a:endParaRPr lang="en-US" altLang="en-US" sz="3900"/>
          </a:p>
        </p:txBody>
      </p:sp>
      <p:sp>
        <p:nvSpPr>
          <p:cNvPr id="2058" name="Rectangle 4">
            <a:extLst>
              <a:ext uri="{FF2B5EF4-FFF2-40B4-BE49-F238E27FC236}">
                <a16:creationId xmlns:a16="http://schemas.microsoft.com/office/drawing/2014/main" id="{BC565F48-D6CA-2F58-3DCA-C7870CF4C66D}"/>
              </a:ext>
            </a:extLst>
          </p:cNvPr>
          <p:cNvSpPr>
            <a:spLocks noGrp="1" noChangeArrowheads="1"/>
          </p:cNvSpPr>
          <p:nvPr>
            <p:ph type="title"/>
          </p:nvPr>
        </p:nvSpPr>
        <p:spPr>
          <a:xfrm>
            <a:off x="5638800" y="0"/>
            <a:ext cx="42443400" cy="5486400"/>
          </a:xfrm>
          <a:noFill/>
        </p:spPr>
        <p:txBody>
          <a:bodyPr/>
          <a:lstStyle/>
          <a:p>
            <a:pPr eaLnBrk="1" hangingPunct="1"/>
            <a:r>
              <a:rPr lang="en-US" altLang="en-US" sz="8000" b="1">
                <a:solidFill>
                  <a:schemeClr val="bg1"/>
                </a:solidFill>
              </a:rPr>
              <a:t>POSTER TITLE GOES HERE </a:t>
            </a:r>
            <a:br>
              <a:rPr lang="en-US" altLang="en-US" sz="8000" b="1">
                <a:solidFill>
                  <a:schemeClr val="bg1"/>
                </a:solidFill>
              </a:rPr>
            </a:br>
            <a:r>
              <a:rPr lang="en-US" altLang="en-US" sz="7200" b="1">
                <a:solidFill>
                  <a:schemeClr val="bg1"/>
                </a:solidFill>
              </a:rPr>
              <a:t> </a:t>
            </a:r>
            <a:r>
              <a:rPr lang="en-US" altLang="en-US" sz="7200">
                <a:solidFill>
                  <a:schemeClr val="bg1"/>
                </a:solidFill>
              </a:rPr>
              <a:t>John B. Doe, M.D.</a:t>
            </a:r>
            <a:r>
              <a:rPr lang="en-US" altLang="en-US" sz="7200" baseline="30000">
                <a:solidFill>
                  <a:schemeClr val="bg1"/>
                </a:solidFill>
              </a:rPr>
              <a:t>1</a:t>
            </a:r>
            <a:r>
              <a:rPr lang="en-US" altLang="en-US" sz="7200">
                <a:solidFill>
                  <a:schemeClr val="bg1"/>
                </a:solidFill>
              </a:rPr>
              <a:t>, Julie M. Partner, M.S.</a:t>
            </a:r>
            <a:r>
              <a:rPr lang="en-US" altLang="en-US" sz="7200" baseline="30000">
                <a:solidFill>
                  <a:schemeClr val="bg1"/>
                </a:solidFill>
              </a:rPr>
              <a:t>2</a:t>
            </a:r>
            <a:r>
              <a:rPr lang="en-US" altLang="en-US" sz="7200">
                <a:solidFill>
                  <a:schemeClr val="bg1"/>
                </a:solidFill>
              </a:rPr>
              <a:t>, Jane P. Sample, M.D., Ph.D.</a:t>
            </a:r>
            <a:r>
              <a:rPr lang="en-US" altLang="en-US" sz="7200" baseline="30000">
                <a:solidFill>
                  <a:schemeClr val="bg1"/>
                </a:solidFill>
              </a:rPr>
              <a:t>1,2</a:t>
            </a:r>
            <a:r>
              <a:rPr lang="en-US" altLang="en-US" sz="7200">
                <a:solidFill>
                  <a:schemeClr val="bg1"/>
                </a:solidFill>
              </a:rPr>
              <a:t>, Paul F. Comrade, M.D.</a:t>
            </a:r>
            <a:r>
              <a:rPr lang="en-US" altLang="en-US" sz="7200" baseline="30000">
                <a:solidFill>
                  <a:schemeClr val="bg1"/>
                </a:solidFill>
              </a:rPr>
              <a:t>1</a:t>
            </a:r>
            <a:br>
              <a:rPr lang="en-US" altLang="en-US" sz="7200">
                <a:solidFill>
                  <a:schemeClr val="bg1"/>
                </a:solidFill>
              </a:rPr>
            </a:br>
            <a:r>
              <a:rPr lang="en-US" altLang="en-US" sz="7200">
                <a:solidFill>
                  <a:schemeClr val="bg1"/>
                </a:solidFill>
              </a:rPr>
              <a:t>Departments of Surgery</a:t>
            </a:r>
            <a:r>
              <a:rPr lang="en-US" altLang="en-US" sz="7200" baseline="30000">
                <a:solidFill>
                  <a:schemeClr val="bg1"/>
                </a:solidFill>
              </a:rPr>
              <a:t>1</a:t>
            </a:r>
            <a:r>
              <a:rPr lang="en-US" altLang="en-US" sz="7200">
                <a:solidFill>
                  <a:schemeClr val="bg1"/>
                </a:solidFill>
              </a:rPr>
              <a:t> and Biochemistry</a:t>
            </a:r>
            <a:r>
              <a:rPr lang="en-US" altLang="en-US" sz="7200" baseline="30000">
                <a:solidFill>
                  <a:schemeClr val="bg1"/>
                </a:solidFill>
              </a:rPr>
              <a:t>2</a:t>
            </a:r>
            <a:br>
              <a:rPr lang="en-US" altLang="en-US" sz="7200">
                <a:solidFill>
                  <a:schemeClr val="bg1"/>
                </a:solidFill>
              </a:rPr>
            </a:br>
            <a:r>
              <a:rPr lang="en-US" altLang="en-US" sz="7200">
                <a:solidFill>
                  <a:schemeClr val="bg1"/>
                </a:solidFill>
              </a:rPr>
              <a:t>University of Louisville School of Medicine</a:t>
            </a:r>
          </a:p>
        </p:txBody>
      </p:sp>
      <p:graphicFrame>
        <p:nvGraphicFramePr>
          <p:cNvPr id="2059" name="Object 3276">
            <a:extLst>
              <a:ext uri="{FF2B5EF4-FFF2-40B4-BE49-F238E27FC236}">
                <a16:creationId xmlns:a16="http://schemas.microsoft.com/office/drawing/2014/main" id="{30A64156-C7D4-E7FF-F5D2-FC59166B9A9D}"/>
              </a:ext>
            </a:extLst>
          </p:cNvPr>
          <p:cNvGraphicFramePr>
            <a:graphicFrameLocks noChangeAspect="1"/>
          </p:cNvGraphicFramePr>
          <p:nvPr>
            <p:ph sz="half" idx="1"/>
          </p:nvPr>
        </p:nvGraphicFramePr>
        <p:xfrm>
          <a:off x="13314363" y="17797463"/>
          <a:ext cx="1457325" cy="1495425"/>
        </p:xfrm>
        <a:graphic>
          <a:graphicData uri="http://schemas.openxmlformats.org/presentationml/2006/ole">
            <mc:AlternateContent xmlns:mc="http://schemas.openxmlformats.org/markup-compatibility/2006">
              <mc:Choice xmlns:v="urn:schemas-microsoft-com:vml" Requires="v">
                <p:oleObj name="Chart" r:id="rId3" imgW="1473200" imgH="1511300" progId="MSGraph.Chart.8">
                  <p:embed followColorScheme="full"/>
                </p:oleObj>
              </mc:Choice>
              <mc:Fallback>
                <p:oleObj name="Chart" r:id="rId3" imgW="1473200" imgH="1511300" progId="MSGraph.Chart.8">
                  <p:embed followColorScheme="full"/>
                  <p:pic>
                    <p:nvPicPr>
                      <p:cNvPr id="0" name="Object 327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3314363" y="17797463"/>
                        <a:ext cx="1457325" cy="1495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060" name="Rectangle 5">
            <a:extLst>
              <a:ext uri="{FF2B5EF4-FFF2-40B4-BE49-F238E27FC236}">
                <a16:creationId xmlns:a16="http://schemas.microsoft.com/office/drawing/2014/main" id="{84606840-8518-CB3B-78A7-6ABE7E465230}"/>
              </a:ext>
            </a:extLst>
          </p:cNvPr>
          <p:cNvSpPr>
            <a:spLocks noGrp="1" noChangeArrowheads="1"/>
          </p:cNvSpPr>
          <p:nvPr>
            <p:ph type="body" sz="half" idx="4294967295"/>
          </p:nvPr>
        </p:nvSpPr>
        <p:spPr>
          <a:xfrm>
            <a:off x="1219200" y="18203863"/>
            <a:ext cx="14509750" cy="2884487"/>
          </a:xfrm>
        </p:spPr>
        <p:txBody>
          <a:bodyPr/>
          <a:lstStyle/>
          <a:p>
            <a:pPr eaLnBrk="1" hangingPunct="1">
              <a:lnSpc>
                <a:spcPct val="80000"/>
              </a:lnSpc>
              <a:buFontTx/>
              <a:buNone/>
            </a:pPr>
            <a:r>
              <a:rPr lang="en-US" altLang="en-US" sz="2800"/>
              <a:t> </a:t>
            </a:r>
          </a:p>
        </p:txBody>
      </p:sp>
      <p:sp>
        <p:nvSpPr>
          <p:cNvPr id="2061" name="Text Box 12">
            <a:extLst>
              <a:ext uri="{FF2B5EF4-FFF2-40B4-BE49-F238E27FC236}">
                <a16:creationId xmlns:a16="http://schemas.microsoft.com/office/drawing/2014/main" id="{8FEAAC69-1276-2A1B-80EF-16C186952C85}"/>
              </a:ext>
            </a:extLst>
          </p:cNvPr>
          <p:cNvSpPr txBox="1">
            <a:spLocks noChangeArrowheads="1"/>
          </p:cNvSpPr>
          <p:nvPr/>
        </p:nvSpPr>
        <p:spPr bwMode="auto">
          <a:xfrm>
            <a:off x="1524000" y="7391400"/>
            <a:ext cx="10896600" cy="11049000"/>
          </a:xfrm>
          <a:prstGeom prst="rect">
            <a:avLst/>
          </a:prstGeom>
          <a:solidFill>
            <a:srgbClr val="DDDDDD"/>
          </a:solidFill>
          <a:ln>
            <a:noFill/>
          </a:ln>
          <a:extLst>
            <a:ext uri="{91240B29-F687-4F45-9708-019B960494DF}">
              <a14:hiddenLine xmlns:a14="http://schemas.microsoft.com/office/drawing/2010/main" w="9525">
                <a:solidFill>
                  <a:srgbClr val="000000"/>
                </a:solidFill>
                <a:miter lim="800000"/>
                <a:headEnd/>
                <a:tailEnd/>
              </a14:hiddenLine>
            </a:ext>
          </a:extLst>
        </p:spPr>
        <p:txBody>
          <a:bodyPr lIns="197400" tIns="98701" rIns="197400" bIns="0"/>
          <a:lstStyle>
            <a:lvl1pPr algn="l" defTabSz="1974850" eaLnBrk="0" hangingPunct="0">
              <a:spcBef>
                <a:spcPct val="20000"/>
              </a:spcBef>
              <a:buChar char="•"/>
              <a:defRPr sz="6900">
                <a:solidFill>
                  <a:schemeClr val="tx1"/>
                </a:solidFill>
                <a:latin typeface="Arial" panose="020B0604020202020204" pitchFamily="34" charset="0"/>
              </a:defRPr>
            </a:lvl1pPr>
            <a:lvl2pPr marL="742950" indent="-285750" algn="l" defTabSz="1974850" eaLnBrk="0" hangingPunct="0">
              <a:spcBef>
                <a:spcPct val="20000"/>
              </a:spcBef>
              <a:buChar char="–"/>
              <a:defRPr sz="6000">
                <a:solidFill>
                  <a:schemeClr val="tx1"/>
                </a:solidFill>
                <a:latin typeface="Arial" panose="020B0604020202020204" pitchFamily="34" charset="0"/>
              </a:defRPr>
            </a:lvl2pPr>
            <a:lvl3pPr marL="1143000" indent="-228600" algn="l" defTabSz="1974850" eaLnBrk="0" hangingPunct="0">
              <a:spcBef>
                <a:spcPct val="20000"/>
              </a:spcBef>
              <a:buChar char="•"/>
              <a:defRPr sz="5200">
                <a:solidFill>
                  <a:schemeClr val="tx1"/>
                </a:solidFill>
                <a:latin typeface="Arial" panose="020B0604020202020204" pitchFamily="34" charset="0"/>
              </a:defRPr>
            </a:lvl3pPr>
            <a:lvl4pPr marL="1600200" indent="-228600" algn="l" defTabSz="1974850" eaLnBrk="0" hangingPunct="0">
              <a:spcBef>
                <a:spcPct val="20000"/>
              </a:spcBef>
              <a:buChar char="–"/>
              <a:defRPr sz="4300">
                <a:solidFill>
                  <a:schemeClr val="tx1"/>
                </a:solidFill>
                <a:latin typeface="Arial" panose="020B0604020202020204" pitchFamily="34" charset="0"/>
              </a:defRPr>
            </a:lvl4pPr>
            <a:lvl5pPr marL="2057400" indent="-228600" algn="l" defTabSz="1974850" eaLnBrk="0" hangingPunct="0">
              <a:spcBef>
                <a:spcPct val="20000"/>
              </a:spcBef>
              <a:buChar char="»"/>
              <a:defRPr sz="4300">
                <a:solidFill>
                  <a:schemeClr val="tx1"/>
                </a:solidFill>
                <a:latin typeface="Arial" panose="020B0604020202020204" pitchFamily="34" charset="0"/>
              </a:defRPr>
            </a:lvl5pPr>
            <a:lvl6pPr marL="2514600" indent="-228600" defTabSz="1974850" eaLnBrk="0" fontAlgn="base" hangingPunct="0">
              <a:spcBef>
                <a:spcPct val="20000"/>
              </a:spcBef>
              <a:spcAft>
                <a:spcPct val="0"/>
              </a:spcAft>
              <a:buChar char="»"/>
              <a:defRPr sz="4300">
                <a:solidFill>
                  <a:schemeClr val="tx1"/>
                </a:solidFill>
                <a:latin typeface="Arial" panose="020B0604020202020204" pitchFamily="34" charset="0"/>
              </a:defRPr>
            </a:lvl6pPr>
            <a:lvl7pPr marL="2971800" indent="-228600" defTabSz="1974850" eaLnBrk="0" fontAlgn="base" hangingPunct="0">
              <a:spcBef>
                <a:spcPct val="20000"/>
              </a:spcBef>
              <a:spcAft>
                <a:spcPct val="0"/>
              </a:spcAft>
              <a:buChar char="»"/>
              <a:defRPr sz="4300">
                <a:solidFill>
                  <a:schemeClr val="tx1"/>
                </a:solidFill>
                <a:latin typeface="Arial" panose="020B0604020202020204" pitchFamily="34" charset="0"/>
              </a:defRPr>
            </a:lvl7pPr>
            <a:lvl8pPr marL="3429000" indent="-228600" defTabSz="1974850" eaLnBrk="0" fontAlgn="base" hangingPunct="0">
              <a:spcBef>
                <a:spcPct val="20000"/>
              </a:spcBef>
              <a:spcAft>
                <a:spcPct val="0"/>
              </a:spcAft>
              <a:buChar char="»"/>
              <a:defRPr sz="4300">
                <a:solidFill>
                  <a:schemeClr val="tx1"/>
                </a:solidFill>
                <a:latin typeface="Arial" panose="020B0604020202020204" pitchFamily="34" charset="0"/>
              </a:defRPr>
            </a:lvl8pPr>
            <a:lvl9pPr marL="3886200" indent="-228600" defTabSz="1974850" eaLnBrk="0" fontAlgn="base" hangingPunct="0">
              <a:spcBef>
                <a:spcPct val="20000"/>
              </a:spcBef>
              <a:spcAft>
                <a:spcPct val="0"/>
              </a:spcAft>
              <a:buChar char="»"/>
              <a:defRPr sz="4300">
                <a:solidFill>
                  <a:schemeClr val="tx1"/>
                </a:solidFill>
                <a:latin typeface="Arial" panose="020B0604020202020204" pitchFamily="34" charset="0"/>
              </a:defRPr>
            </a:lvl9pPr>
          </a:lstStyle>
          <a:p>
            <a:pPr eaLnBrk="1" hangingPunct="1">
              <a:spcBef>
                <a:spcPct val="0"/>
              </a:spcBef>
              <a:buFontTx/>
              <a:buNone/>
            </a:pPr>
            <a:r>
              <a:rPr lang="en-US" altLang="en-US" sz="3700">
                <a:solidFill>
                  <a:schemeClr val="tx2"/>
                </a:solidFill>
              </a:rPr>
              <a:t>Text</a:t>
            </a:r>
            <a:endParaRPr lang="en-US" altLang="en-US" sz="3700"/>
          </a:p>
        </p:txBody>
      </p:sp>
      <p:sp>
        <p:nvSpPr>
          <p:cNvPr id="2062" name="Text Box 15">
            <a:extLst>
              <a:ext uri="{FF2B5EF4-FFF2-40B4-BE49-F238E27FC236}">
                <a16:creationId xmlns:a16="http://schemas.microsoft.com/office/drawing/2014/main" id="{77FBBDCC-F336-A4A8-1021-43211271CE24}"/>
              </a:ext>
            </a:extLst>
          </p:cNvPr>
          <p:cNvSpPr txBox="1">
            <a:spLocks noChangeArrowheads="1"/>
          </p:cNvSpPr>
          <p:nvPr/>
        </p:nvSpPr>
        <p:spPr bwMode="auto">
          <a:xfrm>
            <a:off x="1143000" y="25096788"/>
            <a:ext cx="14935200" cy="190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97400" tIns="98701" rIns="197400" bIns="98701">
            <a:spAutoFit/>
          </a:bodyPr>
          <a:lstStyle>
            <a:lvl1pPr algn="l" defTabSz="1974850" eaLnBrk="0" hangingPunct="0">
              <a:spcBef>
                <a:spcPct val="20000"/>
              </a:spcBef>
              <a:buChar char="•"/>
              <a:defRPr sz="6900">
                <a:solidFill>
                  <a:schemeClr val="tx1"/>
                </a:solidFill>
                <a:latin typeface="Arial" panose="020B0604020202020204" pitchFamily="34" charset="0"/>
              </a:defRPr>
            </a:lvl1pPr>
            <a:lvl2pPr marL="742950" indent="-285750" algn="l" defTabSz="1974850" eaLnBrk="0" hangingPunct="0">
              <a:spcBef>
                <a:spcPct val="20000"/>
              </a:spcBef>
              <a:buChar char="–"/>
              <a:defRPr sz="6000">
                <a:solidFill>
                  <a:schemeClr val="tx1"/>
                </a:solidFill>
                <a:latin typeface="Arial" panose="020B0604020202020204" pitchFamily="34" charset="0"/>
              </a:defRPr>
            </a:lvl2pPr>
            <a:lvl3pPr marL="1143000" indent="-228600" algn="l" defTabSz="1974850" eaLnBrk="0" hangingPunct="0">
              <a:spcBef>
                <a:spcPct val="20000"/>
              </a:spcBef>
              <a:buChar char="•"/>
              <a:defRPr sz="5200">
                <a:solidFill>
                  <a:schemeClr val="tx1"/>
                </a:solidFill>
                <a:latin typeface="Arial" panose="020B0604020202020204" pitchFamily="34" charset="0"/>
              </a:defRPr>
            </a:lvl3pPr>
            <a:lvl4pPr marL="1600200" indent="-228600" algn="l" defTabSz="1974850" eaLnBrk="0" hangingPunct="0">
              <a:spcBef>
                <a:spcPct val="20000"/>
              </a:spcBef>
              <a:buChar char="–"/>
              <a:defRPr sz="4300">
                <a:solidFill>
                  <a:schemeClr val="tx1"/>
                </a:solidFill>
                <a:latin typeface="Arial" panose="020B0604020202020204" pitchFamily="34" charset="0"/>
              </a:defRPr>
            </a:lvl4pPr>
            <a:lvl5pPr marL="2057400" indent="-228600" algn="l" defTabSz="1974850" eaLnBrk="0" hangingPunct="0">
              <a:spcBef>
                <a:spcPct val="20000"/>
              </a:spcBef>
              <a:buChar char="»"/>
              <a:defRPr sz="4300">
                <a:solidFill>
                  <a:schemeClr val="tx1"/>
                </a:solidFill>
                <a:latin typeface="Arial" panose="020B0604020202020204" pitchFamily="34" charset="0"/>
              </a:defRPr>
            </a:lvl5pPr>
            <a:lvl6pPr marL="2514600" indent="-228600" defTabSz="1974850" eaLnBrk="0" fontAlgn="base" hangingPunct="0">
              <a:spcBef>
                <a:spcPct val="20000"/>
              </a:spcBef>
              <a:spcAft>
                <a:spcPct val="0"/>
              </a:spcAft>
              <a:buChar char="»"/>
              <a:defRPr sz="4300">
                <a:solidFill>
                  <a:schemeClr val="tx1"/>
                </a:solidFill>
                <a:latin typeface="Arial" panose="020B0604020202020204" pitchFamily="34" charset="0"/>
              </a:defRPr>
            </a:lvl6pPr>
            <a:lvl7pPr marL="2971800" indent="-228600" defTabSz="1974850" eaLnBrk="0" fontAlgn="base" hangingPunct="0">
              <a:spcBef>
                <a:spcPct val="20000"/>
              </a:spcBef>
              <a:spcAft>
                <a:spcPct val="0"/>
              </a:spcAft>
              <a:buChar char="»"/>
              <a:defRPr sz="4300">
                <a:solidFill>
                  <a:schemeClr val="tx1"/>
                </a:solidFill>
                <a:latin typeface="Arial" panose="020B0604020202020204" pitchFamily="34" charset="0"/>
              </a:defRPr>
            </a:lvl7pPr>
            <a:lvl8pPr marL="3429000" indent="-228600" defTabSz="1974850" eaLnBrk="0" fontAlgn="base" hangingPunct="0">
              <a:spcBef>
                <a:spcPct val="20000"/>
              </a:spcBef>
              <a:spcAft>
                <a:spcPct val="0"/>
              </a:spcAft>
              <a:buChar char="»"/>
              <a:defRPr sz="4300">
                <a:solidFill>
                  <a:schemeClr val="tx1"/>
                </a:solidFill>
                <a:latin typeface="Arial" panose="020B0604020202020204" pitchFamily="34" charset="0"/>
              </a:defRPr>
            </a:lvl8pPr>
            <a:lvl9pPr marL="3886200" indent="-228600" defTabSz="1974850" eaLnBrk="0" fontAlgn="base" hangingPunct="0">
              <a:spcBef>
                <a:spcPct val="20000"/>
              </a:spcBef>
              <a:spcAft>
                <a:spcPct val="0"/>
              </a:spcAft>
              <a:buChar char="»"/>
              <a:defRPr sz="4300">
                <a:solidFill>
                  <a:schemeClr val="tx1"/>
                </a:solidFill>
                <a:latin typeface="Arial" panose="020B0604020202020204" pitchFamily="34" charset="0"/>
              </a:defRPr>
            </a:lvl9pPr>
          </a:lstStyle>
          <a:p>
            <a:pPr eaLnBrk="1" hangingPunct="1">
              <a:spcBef>
                <a:spcPct val="0"/>
              </a:spcBef>
              <a:buFontTx/>
              <a:buNone/>
            </a:pPr>
            <a:endParaRPr lang="en-US" altLang="en-US" sz="2800"/>
          </a:p>
          <a:p>
            <a:pPr eaLnBrk="1" hangingPunct="1">
              <a:spcBef>
                <a:spcPct val="0"/>
              </a:spcBef>
              <a:buFontTx/>
              <a:buNone/>
            </a:pPr>
            <a:endParaRPr lang="en-US" altLang="en-US" sz="2800"/>
          </a:p>
          <a:p>
            <a:pPr eaLnBrk="1" hangingPunct="1">
              <a:spcBef>
                <a:spcPct val="0"/>
              </a:spcBef>
              <a:buFontTx/>
              <a:buNone/>
            </a:pPr>
            <a:endParaRPr lang="en-US" altLang="en-US" sz="2800"/>
          </a:p>
          <a:p>
            <a:pPr eaLnBrk="1" hangingPunct="1">
              <a:spcBef>
                <a:spcPct val="0"/>
              </a:spcBef>
              <a:buFontTx/>
              <a:buNone/>
            </a:pPr>
            <a:endParaRPr lang="en-US" altLang="en-US" sz="2800" b="1"/>
          </a:p>
        </p:txBody>
      </p:sp>
      <p:sp>
        <p:nvSpPr>
          <p:cNvPr id="2064" name="Text Box 16">
            <a:extLst>
              <a:ext uri="{FF2B5EF4-FFF2-40B4-BE49-F238E27FC236}">
                <a16:creationId xmlns:a16="http://schemas.microsoft.com/office/drawing/2014/main" id="{BFC844D9-28CB-7F21-35DF-046A599D91D2}"/>
              </a:ext>
            </a:extLst>
          </p:cNvPr>
          <p:cNvSpPr txBox="1">
            <a:spLocks noChangeArrowheads="1"/>
          </p:cNvSpPr>
          <p:nvPr/>
        </p:nvSpPr>
        <p:spPr bwMode="auto">
          <a:xfrm>
            <a:off x="14706600" y="5562600"/>
            <a:ext cx="22707600" cy="838200"/>
          </a:xfrm>
          <a:prstGeom prst="rect">
            <a:avLst/>
          </a:prstGeom>
          <a:gradFill rotWithShape="1">
            <a:gsLst>
              <a:gs pos="0">
                <a:schemeClr val="tx1"/>
              </a:gs>
              <a:gs pos="50000">
                <a:srgbClr val="C00416"/>
              </a:gs>
              <a:gs pos="100000">
                <a:schemeClr val="tx1"/>
              </a:gs>
            </a:gsLst>
            <a:lin ang="5400000" scaled="1"/>
          </a:gradFill>
          <a:ln w="38100">
            <a:noFill/>
            <a:miter lim="800000"/>
            <a:headEnd/>
            <a:tailEnd/>
          </a:ln>
          <a:effectLst/>
        </p:spPr>
        <p:txBody>
          <a:bodyPr lIns="197400" tIns="98701" rIns="197400" bIns="98701" anchor="ctr"/>
          <a:lstStyle/>
          <a:p>
            <a:pPr algn="l" defTabSz="1974850">
              <a:spcBef>
                <a:spcPct val="50000"/>
              </a:spcBef>
              <a:defRPr/>
            </a:pPr>
            <a:r>
              <a:rPr lang="en-US" sz="5400" b="1">
                <a:solidFill>
                  <a:schemeClr val="bg1"/>
                </a:solidFill>
                <a:latin typeface="Arial" charset="0"/>
              </a:rPr>
              <a:t>Results</a:t>
            </a:r>
          </a:p>
        </p:txBody>
      </p:sp>
      <p:sp>
        <p:nvSpPr>
          <p:cNvPr id="2" name="Rectangle 220">
            <a:extLst>
              <a:ext uri="{FF2B5EF4-FFF2-40B4-BE49-F238E27FC236}">
                <a16:creationId xmlns:a16="http://schemas.microsoft.com/office/drawing/2014/main" id="{48EFD2D5-9A73-F681-A838-36CA93D7EE3D}"/>
              </a:ext>
            </a:extLst>
          </p:cNvPr>
          <p:cNvSpPr>
            <a:spLocks noChangeArrowheads="1"/>
          </p:cNvSpPr>
          <p:nvPr/>
        </p:nvSpPr>
        <p:spPr bwMode="auto">
          <a:xfrm>
            <a:off x="0" y="14884400"/>
            <a:ext cx="512064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lgn="l" eaLnBrk="0" hangingPunct="0">
              <a:spcBef>
                <a:spcPct val="20000"/>
              </a:spcBef>
              <a:buChar char="•"/>
              <a:defRPr sz="6900">
                <a:solidFill>
                  <a:schemeClr val="tx1"/>
                </a:solidFill>
                <a:latin typeface="Arial" panose="020B0604020202020204" pitchFamily="34" charset="0"/>
              </a:defRPr>
            </a:lvl1pPr>
            <a:lvl2pPr marL="742950" indent="-285750" algn="l" eaLnBrk="0" hangingPunct="0">
              <a:spcBef>
                <a:spcPct val="20000"/>
              </a:spcBef>
              <a:buChar char="–"/>
              <a:defRPr sz="6000">
                <a:solidFill>
                  <a:schemeClr val="tx1"/>
                </a:solidFill>
                <a:latin typeface="Arial" panose="020B0604020202020204" pitchFamily="34" charset="0"/>
              </a:defRPr>
            </a:lvl2pPr>
            <a:lvl3pPr marL="1143000" indent="-228600" algn="l" eaLnBrk="0" hangingPunct="0">
              <a:spcBef>
                <a:spcPct val="20000"/>
              </a:spcBef>
              <a:buChar char="•"/>
              <a:defRPr sz="5200">
                <a:solidFill>
                  <a:schemeClr val="tx1"/>
                </a:solidFill>
                <a:latin typeface="Arial" panose="020B0604020202020204" pitchFamily="34" charset="0"/>
              </a:defRPr>
            </a:lvl3pPr>
            <a:lvl4pPr marL="1600200" indent="-228600" algn="l" eaLnBrk="0" hangingPunct="0">
              <a:spcBef>
                <a:spcPct val="20000"/>
              </a:spcBef>
              <a:buChar char="–"/>
              <a:defRPr sz="4300">
                <a:solidFill>
                  <a:schemeClr val="tx1"/>
                </a:solidFill>
                <a:latin typeface="Arial" panose="020B0604020202020204" pitchFamily="34" charset="0"/>
              </a:defRPr>
            </a:lvl4pPr>
            <a:lvl5pPr marL="2057400" indent="-228600" algn="l" eaLnBrk="0" hangingPunct="0">
              <a:spcBef>
                <a:spcPct val="20000"/>
              </a:spcBef>
              <a:buChar char="»"/>
              <a:defRPr sz="43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43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43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43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4300">
                <a:solidFill>
                  <a:schemeClr val="tx1"/>
                </a:solidFill>
                <a:latin typeface="Arial" panose="020B0604020202020204" pitchFamily="34" charset="0"/>
              </a:defRPr>
            </a:lvl9pPr>
          </a:lstStyle>
          <a:p>
            <a:pPr algn="ctr" eaLnBrk="1" hangingPunct="1">
              <a:spcBef>
                <a:spcPct val="0"/>
              </a:spcBef>
              <a:buFontTx/>
              <a:buNone/>
            </a:pPr>
            <a:endParaRPr lang="en-US" altLang="en-US" sz="3900"/>
          </a:p>
        </p:txBody>
      </p:sp>
      <p:sp>
        <p:nvSpPr>
          <p:cNvPr id="2065" name="Text Box 610">
            <a:extLst>
              <a:ext uri="{FF2B5EF4-FFF2-40B4-BE49-F238E27FC236}">
                <a16:creationId xmlns:a16="http://schemas.microsoft.com/office/drawing/2014/main" id="{9F6E66F9-F4B1-15B5-1B12-29F7B9036CE1}"/>
              </a:ext>
            </a:extLst>
          </p:cNvPr>
          <p:cNvSpPr txBox="1">
            <a:spLocks noChangeArrowheads="1"/>
          </p:cNvSpPr>
          <p:nvPr/>
        </p:nvSpPr>
        <p:spPr bwMode="auto">
          <a:xfrm>
            <a:off x="15011400" y="28346400"/>
            <a:ext cx="15468600" cy="3749675"/>
          </a:xfrm>
          <a:prstGeom prst="rect">
            <a:avLst/>
          </a:prstGeom>
          <a:solidFill>
            <a:srgbClr val="DDDDDD"/>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lgn="l" defTabSz="1974850" eaLnBrk="0" hangingPunct="0">
              <a:spcBef>
                <a:spcPct val="20000"/>
              </a:spcBef>
              <a:buChar char="•"/>
              <a:defRPr sz="6900">
                <a:solidFill>
                  <a:schemeClr val="tx1"/>
                </a:solidFill>
                <a:latin typeface="Arial" panose="020B0604020202020204" pitchFamily="34" charset="0"/>
              </a:defRPr>
            </a:lvl1pPr>
            <a:lvl2pPr marL="742950" indent="-285750" algn="l" defTabSz="1974850" eaLnBrk="0" hangingPunct="0">
              <a:spcBef>
                <a:spcPct val="20000"/>
              </a:spcBef>
              <a:buChar char="–"/>
              <a:defRPr sz="6000">
                <a:solidFill>
                  <a:schemeClr val="tx1"/>
                </a:solidFill>
                <a:latin typeface="Arial" panose="020B0604020202020204" pitchFamily="34" charset="0"/>
              </a:defRPr>
            </a:lvl2pPr>
            <a:lvl3pPr marL="1143000" indent="-228600" algn="l" defTabSz="1974850" eaLnBrk="0" hangingPunct="0">
              <a:spcBef>
                <a:spcPct val="20000"/>
              </a:spcBef>
              <a:buChar char="•"/>
              <a:defRPr sz="5200">
                <a:solidFill>
                  <a:schemeClr val="tx1"/>
                </a:solidFill>
                <a:latin typeface="Arial" panose="020B0604020202020204" pitchFamily="34" charset="0"/>
              </a:defRPr>
            </a:lvl3pPr>
            <a:lvl4pPr marL="1600200" indent="-228600" algn="l" defTabSz="1974850" eaLnBrk="0" hangingPunct="0">
              <a:spcBef>
                <a:spcPct val="20000"/>
              </a:spcBef>
              <a:buChar char="–"/>
              <a:defRPr sz="4300">
                <a:solidFill>
                  <a:schemeClr val="tx1"/>
                </a:solidFill>
                <a:latin typeface="Arial" panose="020B0604020202020204" pitchFamily="34" charset="0"/>
              </a:defRPr>
            </a:lvl4pPr>
            <a:lvl5pPr marL="2057400" indent="-228600" algn="l" defTabSz="1974850" eaLnBrk="0" hangingPunct="0">
              <a:spcBef>
                <a:spcPct val="20000"/>
              </a:spcBef>
              <a:buChar char="»"/>
              <a:defRPr sz="4300">
                <a:solidFill>
                  <a:schemeClr val="tx1"/>
                </a:solidFill>
                <a:latin typeface="Arial" panose="020B0604020202020204" pitchFamily="34" charset="0"/>
              </a:defRPr>
            </a:lvl5pPr>
            <a:lvl6pPr marL="2514600" indent="-228600" defTabSz="1974850" eaLnBrk="0" fontAlgn="base" hangingPunct="0">
              <a:spcBef>
                <a:spcPct val="20000"/>
              </a:spcBef>
              <a:spcAft>
                <a:spcPct val="0"/>
              </a:spcAft>
              <a:buChar char="»"/>
              <a:defRPr sz="4300">
                <a:solidFill>
                  <a:schemeClr val="tx1"/>
                </a:solidFill>
                <a:latin typeface="Arial" panose="020B0604020202020204" pitchFamily="34" charset="0"/>
              </a:defRPr>
            </a:lvl6pPr>
            <a:lvl7pPr marL="2971800" indent="-228600" defTabSz="1974850" eaLnBrk="0" fontAlgn="base" hangingPunct="0">
              <a:spcBef>
                <a:spcPct val="20000"/>
              </a:spcBef>
              <a:spcAft>
                <a:spcPct val="0"/>
              </a:spcAft>
              <a:buChar char="»"/>
              <a:defRPr sz="4300">
                <a:solidFill>
                  <a:schemeClr val="tx1"/>
                </a:solidFill>
                <a:latin typeface="Arial" panose="020B0604020202020204" pitchFamily="34" charset="0"/>
              </a:defRPr>
            </a:lvl7pPr>
            <a:lvl8pPr marL="3429000" indent="-228600" defTabSz="1974850" eaLnBrk="0" fontAlgn="base" hangingPunct="0">
              <a:spcBef>
                <a:spcPct val="20000"/>
              </a:spcBef>
              <a:spcAft>
                <a:spcPct val="0"/>
              </a:spcAft>
              <a:buChar char="»"/>
              <a:defRPr sz="4300">
                <a:solidFill>
                  <a:schemeClr val="tx1"/>
                </a:solidFill>
                <a:latin typeface="Arial" panose="020B0604020202020204" pitchFamily="34" charset="0"/>
              </a:defRPr>
            </a:lvl8pPr>
            <a:lvl9pPr marL="3886200" indent="-228600" defTabSz="1974850" eaLnBrk="0" fontAlgn="base" hangingPunct="0">
              <a:spcBef>
                <a:spcPct val="20000"/>
              </a:spcBef>
              <a:spcAft>
                <a:spcPct val="0"/>
              </a:spcAft>
              <a:buChar char="»"/>
              <a:defRPr sz="4300">
                <a:solidFill>
                  <a:schemeClr val="tx1"/>
                </a:solidFill>
                <a:latin typeface="Arial" panose="020B0604020202020204" pitchFamily="34" charset="0"/>
              </a:defRPr>
            </a:lvl9pPr>
          </a:lstStyle>
          <a:p>
            <a:pPr eaLnBrk="1" hangingPunct="1">
              <a:spcBef>
                <a:spcPct val="0"/>
              </a:spcBef>
              <a:buClr>
                <a:srgbClr val="008000"/>
              </a:buClr>
              <a:buFontTx/>
              <a:buNone/>
            </a:pPr>
            <a:r>
              <a:rPr lang="en-US" altLang="en-US" sz="4000">
                <a:latin typeface="Times New Roman" panose="02020603050405020304" pitchFamily="18" charset="0"/>
                <a:cs typeface="Times New Roman" panose="02020603050405020304" pitchFamily="18" charset="0"/>
              </a:rPr>
              <a:t>Text</a:t>
            </a:r>
          </a:p>
          <a:p>
            <a:pPr eaLnBrk="1" hangingPunct="1">
              <a:spcBef>
                <a:spcPct val="0"/>
              </a:spcBef>
              <a:buClr>
                <a:srgbClr val="008000"/>
              </a:buClr>
              <a:buFontTx/>
              <a:buNone/>
            </a:pPr>
            <a:endParaRPr lang="en-US" altLang="en-US" sz="4000">
              <a:latin typeface="Times New Roman" panose="02020603050405020304" pitchFamily="18" charset="0"/>
              <a:cs typeface="Times New Roman" panose="02020603050405020304" pitchFamily="18" charset="0"/>
            </a:endParaRPr>
          </a:p>
          <a:p>
            <a:pPr eaLnBrk="1" hangingPunct="1">
              <a:spcBef>
                <a:spcPct val="0"/>
              </a:spcBef>
              <a:buClr>
                <a:srgbClr val="008000"/>
              </a:buClr>
              <a:buFontTx/>
              <a:buNone/>
            </a:pPr>
            <a:endParaRPr lang="en-US" altLang="en-US" sz="4000">
              <a:latin typeface="Times New Roman" panose="02020603050405020304" pitchFamily="18" charset="0"/>
              <a:cs typeface="Times New Roman" panose="02020603050405020304" pitchFamily="18" charset="0"/>
            </a:endParaRPr>
          </a:p>
          <a:p>
            <a:pPr eaLnBrk="1" hangingPunct="1">
              <a:spcBef>
                <a:spcPct val="0"/>
              </a:spcBef>
              <a:buClr>
                <a:srgbClr val="008000"/>
              </a:buClr>
              <a:buFontTx/>
              <a:buNone/>
            </a:pPr>
            <a:endParaRPr lang="en-US" altLang="en-US" sz="4000">
              <a:latin typeface="Times New Roman" panose="02020603050405020304" pitchFamily="18" charset="0"/>
              <a:cs typeface="Times New Roman" panose="02020603050405020304" pitchFamily="18" charset="0"/>
            </a:endParaRPr>
          </a:p>
          <a:p>
            <a:pPr eaLnBrk="1" hangingPunct="1">
              <a:spcBef>
                <a:spcPct val="0"/>
              </a:spcBef>
              <a:buClr>
                <a:srgbClr val="008000"/>
              </a:buClr>
              <a:buFontTx/>
              <a:buNone/>
            </a:pPr>
            <a:endParaRPr lang="en-US" altLang="en-US" sz="4000">
              <a:latin typeface="Times New Roman" panose="02020603050405020304" pitchFamily="18" charset="0"/>
              <a:cs typeface="Times New Roman" panose="02020603050405020304" pitchFamily="18" charset="0"/>
            </a:endParaRPr>
          </a:p>
          <a:p>
            <a:pPr eaLnBrk="1" hangingPunct="1">
              <a:spcBef>
                <a:spcPct val="0"/>
              </a:spcBef>
              <a:buClr>
                <a:srgbClr val="008000"/>
              </a:buClr>
              <a:buFontTx/>
              <a:buNone/>
            </a:pPr>
            <a:endParaRPr lang="en-US" altLang="en-US" sz="4000">
              <a:latin typeface="Times New Roman" panose="02020603050405020304" pitchFamily="18" charset="0"/>
              <a:cs typeface="Times New Roman" panose="02020603050405020304" pitchFamily="18" charset="0"/>
            </a:endParaRPr>
          </a:p>
        </p:txBody>
      </p:sp>
      <p:sp>
        <p:nvSpPr>
          <p:cNvPr id="2659" name="Text Box 611">
            <a:extLst>
              <a:ext uri="{FF2B5EF4-FFF2-40B4-BE49-F238E27FC236}">
                <a16:creationId xmlns:a16="http://schemas.microsoft.com/office/drawing/2014/main" id="{39473977-6E05-3FC9-9099-26B02B939FCB}"/>
              </a:ext>
            </a:extLst>
          </p:cNvPr>
          <p:cNvSpPr txBox="1">
            <a:spLocks noChangeArrowheads="1"/>
          </p:cNvSpPr>
          <p:nvPr/>
        </p:nvSpPr>
        <p:spPr bwMode="auto">
          <a:xfrm>
            <a:off x="14706600" y="26974800"/>
            <a:ext cx="15544800" cy="914400"/>
          </a:xfrm>
          <a:prstGeom prst="rect">
            <a:avLst/>
          </a:prstGeom>
          <a:gradFill rotWithShape="1">
            <a:gsLst>
              <a:gs pos="0">
                <a:schemeClr val="tx1"/>
              </a:gs>
              <a:gs pos="50000">
                <a:srgbClr val="C00416"/>
              </a:gs>
              <a:gs pos="100000">
                <a:schemeClr val="tx1"/>
              </a:gs>
            </a:gsLst>
            <a:lin ang="5400000" scaled="1"/>
          </a:gradFill>
          <a:ln w="38100">
            <a:noFill/>
            <a:miter lim="800000"/>
            <a:headEnd/>
            <a:tailEnd/>
          </a:ln>
          <a:effectLst/>
        </p:spPr>
        <p:txBody>
          <a:bodyPr lIns="197400" tIns="98701" rIns="197400" bIns="98701" anchor="ctr"/>
          <a:lstStyle/>
          <a:p>
            <a:pPr algn="l" defTabSz="1974850">
              <a:spcBef>
                <a:spcPct val="50000"/>
              </a:spcBef>
              <a:defRPr/>
            </a:pPr>
            <a:r>
              <a:rPr lang="en-US" sz="5400" b="1">
                <a:solidFill>
                  <a:schemeClr val="bg1"/>
                </a:solidFill>
                <a:latin typeface="Arial" charset="0"/>
              </a:rPr>
              <a:t>Conclusions</a:t>
            </a:r>
          </a:p>
        </p:txBody>
      </p:sp>
      <p:sp>
        <p:nvSpPr>
          <p:cNvPr id="2067" name="Rectangle 3073">
            <a:extLst>
              <a:ext uri="{FF2B5EF4-FFF2-40B4-BE49-F238E27FC236}">
                <a16:creationId xmlns:a16="http://schemas.microsoft.com/office/drawing/2014/main" id="{E950A545-4D8A-55D7-9AD7-30C655EF78A5}"/>
              </a:ext>
            </a:extLst>
          </p:cNvPr>
          <p:cNvSpPr>
            <a:spLocks noChangeArrowheads="1"/>
          </p:cNvSpPr>
          <p:nvPr/>
        </p:nvSpPr>
        <p:spPr bwMode="auto">
          <a:xfrm>
            <a:off x="0" y="14193838"/>
            <a:ext cx="512064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lgn="l" eaLnBrk="0" hangingPunct="0">
              <a:spcBef>
                <a:spcPct val="20000"/>
              </a:spcBef>
              <a:buChar char="•"/>
              <a:defRPr sz="6900">
                <a:solidFill>
                  <a:schemeClr val="tx1"/>
                </a:solidFill>
                <a:latin typeface="Arial" panose="020B0604020202020204" pitchFamily="34" charset="0"/>
              </a:defRPr>
            </a:lvl1pPr>
            <a:lvl2pPr marL="742950" indent="-285750" algn="l" eaLnBrk="0" hangingPunct="0">
              <a:spcBef>
                <a:spcPct val="20000"/>
              </a:spcBef>
              <a:buChar char="–"/>
              <a:defRPr sz="6000">
                <a:solidFill>
                  <a:schemeClr val="tx1"/>
                </a:solidFill>
                <a:latin typeface="Arial" panose="020B0604020202020204" pitchFamily="34" charset="0"/>
              </a:defRPr>
            </a:lvl2pPr>
            <a:lvl3pPr marL="1143000" indent="-228600" algn="l" eaLnBrk="0" hangingPunct="0">
              <a:spcBef>
                <a:spcPct val="20000"/>
              </a:spcBef>
              <a:buChar char="•"/>
              <a:defRPr sz="5200">
                <a:solidFill>
                  <a:schemeClr val="tx1"/>
                </a:solidFill>
                <a:latin typeface="Arial" panose="020B0604020202020204" pitchFamily="34" charset="0"/>
              </a:defRPr>
            </a:lvl3pPr>
            <a:lvl4pPr marL="1600200" indent="-228600" algn="l" eaLnBrk="0" hangingPunct="0">
              <a:spcBef>
                <a:spcPct val="20000"/>
              </a:spcBef>
              <a:buChar char="–"/>
              <a:defRPr sz="4300">
                <a:solidFill>
                  <a:schemeClr val="tx1"/>
                </a:solidFill>
                <a:latin typeface="Arial" panose="020B0604020202020204" pitchFamily="34" charset="0"/>
              </a:defRPr>
            </a:lvl4pPr>
            <a:lvl5pPr marL="2057400" indent="-228600" algn="l" eaLnBrk="0" hangingPunct="0">
              <a:spcBef>
                <a:spcPct val="20000"/>
              </a:spcBef>
              <a:buChar char="»"/>
              <a:defRPr sz="43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43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43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43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4300">
                <a:solidFill>
                  <a:schemeClr val="tx1"/>
                </a:solidFill>
                <a:latin typeface="Arial" panose="020B0604020202020204" pitchFamily="34" charset="0"/>
              </a:defRPr>
            </a:lvl9pPr>
          </a:lstStyle>
          <a:p>
            <a:pPr algn="ctr" eaLnBrk="1" hangingPunct="1">
              <a:spcBef>
                <a:spcPct val="0"/>
              </a:spcBef>
              <a:buFontTx/>
              <a:buNone/>
            </a:pPr>
            <a:endParaRPr lang="en-US" altLang="en-US" sz="3900"/>
          </a:p>
        </p:txBody>
      </p:sp>
      <p:sp>
        <p:nvSpPr>
          <p:cNvPr id="2068" name="Rectangle 3075">
            <a:extLst>
              <a:ext uri="{FF2B5EF4-FFF2-40B4-BE49-F238E27FC236}">
                <a16:creationId xmlns:a16="http://schemas.microsoft.com/office/drawing/2014/main" id="{F0156D59-5E01-2BE7-BC59-19A6C86A69CB}"/>
              </a:ext>
            </a:extLst>
          </p:cNvPr>
          <p:cNvSpPr>
            <a:spLocks noChangeArrowheads="1"/>
          </p:cNvSpPr>
          <p:nvPr/>
        </p:nvSpPr>
        <p:spPr bwMode="auto">
          <a:xfrm>
            <a:off x="0" y="14193838"/>
            <a:ext cx="512064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lgn="l" eaLnBrk="0" hangingPunct="0">
              <a:spcBef>
                <a:spcPct val="20000"/>
              </a:spcBef>
              <a:buChar char="•"/>
              <a:defRPr sz="6900">
                <a:solidFill>
                  <a:schemeClr val="tx1"/>
                </a:solidFill>
                <a:latin typeface="Arial" panose="020B0604020202020204" pitchFamily="34" charset="0"/>
              </a:defRPr>
            </a:lvl1pPr>
            <a:lvl2pPr marL="742950" indent="-285750" algn="l" eaLnBrk="0" hangingPunct="0">
              <a:spcBef>
                <a:spcPct val="20000"/>
              </a:spcBef>
              <a:buChar char="–"/>
              <a:defRPr sz="6000">
                <a:solidFill>
                  <a:schemeClr val="tx1"/>
                </a:solidFill>
                <a:latin typeface="Arial" panose="020B0604020202020204" pitchFamily="34" charset="0"/>
              </a:defRPr>
            </a:lvl2pPr>
            <a:lvl3pPr marL="1143000" indent="-228600" algn="l" eaLnBrk="0" hangingPunct="0">
              <a:spcBef>
                <a:spcPct val="20000"/>
              </a:spcBef>
              <a:buChar char="•"/>
              <a:defRPr sz="5200">
                <a:solidFill>
                  <a:schemeClr val="tx1"/>
                </a:solidFill>
                <a:latin typeface="Arial" panose="020B0604020202020204" pitchFamily="34" charset="0"/>
              </a:defRPr>
            </a:lvl3pPr>
            <a:lvl4pPr marL="1600200" indent="-228600" algn="l" eaLnBrk="0" hangingPunct="0">
              <a:spcBef>
                <a:spcPct val="20000"/>
              </a:spcBef>
              <a:buChar char="–"/>
              <a:defRPr sz="4300">
                <a:solidFill>
                  <a:schemeClr val="tx1"/>
                </a:solidFill>
                <a:latin typeface="Arial" panose="020B0604020202020204" pitchFamily="34" charset="0"/>
              </a:defRPr>
            </a:lvl4pPr>
            <a:lvl5pPr marL="2057400" indent="-228600" algn="l" eaLnBrk="0" hangingPunct="0">
              <a:spcBef>
                <a:spcPct val="20000"/>
              </a:spcBef>
              <a:buChar char="»"/>
              <a:defRPr sz="43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43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43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43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4300">
                <a:solidFill>
                  <a:schemeClr val="tx1"/>
                </a:solidFill>
                <a:latin typeface="Arial" panose="020B0604020202020204" pitchFamily="34" charset="0"/>
              </a:defRPr>
            </a:lvl9pPr>
          </a:lstStyle>
          <a:p>
            <a:pPr algn="ctr" eaLnBrk="1" hangingPunct="1">
              <a:spcBef>
                <a:spcPct val="0"/>
              </a:spcBef>
              <a:buFontTx/>
              <a:buNone/>
            </a:pPr>
            <a:endParaRPr lang="en-US" altLang="en-US" sz="3900"/>
          </a:p>
        </p:txBody>
      </p:sp>
      <p:sp>
        <p:nvSpPr>
          <p:cNvPr id="2069" name="Text Box 3090">
            <a:extLst>
              <a:ext uri="{FF2B5EF4-FFF2-40B4-BE49-F238E27FC236}">
                <a16:creationId xmlns:a16="http://schemas.microsoft.com/office/drawing/2014/main" id="{AB37982D-F1DD-6240-B17B-472708108CA6}"/>
              </a:ext>
            </a:extLst>
          </p:cNvPr>
          <p:cNvSpPr txBox="1">
            <a:spLocks noChangeArrowheads="1"/>
          </p:cNvSpPr>
          <p:nvPr/>
        </p:nvSpPr>
        <p:spPr bwMode="auto">
          <a:xfrm>
            <a:off x="32004000" y="20478750"/>
            <a:ext cx="18415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gn="l" defTabSz="1974850" eaLnBrk="0" hangingPunct="0">
              <a:spcBef>
                <a:spcPct val="20000"/>
              </a:spcBef>
              <a:buChar char="•"/>
              <a:defRPr sz="6900">
                <a:solidFill>
                  <a:schemeClr val="tx1"/>
                </a:solidFill>
                <a:latin typeface="Arial" panose="020B0604020202020204" pitchFamily="34" charset="0"/>
              </a:defRPr>
            </a:lvl1pPr>
            <a:lvl2pPr marL="742950" indent="-285750" algn="l" defTabSz="1974850" eaLnBrk="0" hangingPunct="0">
              <a:spcBef>
                <a:spcPct val="20000"/>
              </a:spcBef>
              <a:buChar char="–"/>
              <a:defRPr sz="6000">
                <a:solidFill>
                  <a:schemeClr val="tx1"/>
                </a:solidFill>
                <a:latin typeface="Arial" panose="020B0604020202020204" pitchFamily="34" charset="0"/>
              </a:defRPr>
            </a:lvl2pPr>
            <a:lvl3pPr marL="1143000" indent="-228600" algn="l" defTabSz="1974850" eaLnBrk="0" hangingPunct="0">
              <a:spcBef>
                <a:spcPct val="20000"/>
              </a:spcBef>
              <a:buChar char="•"/>
              <a:defRPr sz="5200">
                <a:solidFill>
                  <a:schemeClr val="tx1"/>
                </a:solidFill>
                <a:latin typeface="Arial" panose="020B0604020202020204" pitchFamily="34" charset="0"/>
              </a:defRPr>
            </a:lvl3pPr>
            <a:lvl4pPr marL="1600200" indent="-228600" algn="l" defTabSz="1974850" eaLnBrk="0" hangingPunct="0">
              <a:spcBef>
                <a:spcPct val="20000"/>
              </a:spcBef>
              <a:buChar char="–"/>
              <a:defRPr sz="4300">
                <a:solidFill>
                  <a:schemeClr val="tx1"/>
                </a:solidFill>
                <a:latin typeface="Arial" panose="020B0604020202020204" pitchFamily="34" charset="0"/>
              </a:defRPr>
            </a:lvl4pPr>
            <a:lvl5pPr marL="2057400" indent="-228600" algn="l" defTabSz="1974850" eaLnBrk="0" hangingPunct="0">
              <a:spcBef>
                <a:spcPct val="20000"/>
              </a:spcBef>
              <a:buChar char="»"/>
              <a:defRPr sz="4300">
                <a:solidFill>
                  <a:schemeClr val="tx1"/>
                </a:solidFill>
                <a:latin typeface="Arial" panose="020B0604020202020204" pitchFamily="34" charset="0"/>
              </a:defRPr>
            </a:lvl5pPr>
            <a:lvl6pPr marL="2514600" indent="-228600" defTabSz="1974850" eaLnBrk="0" fontAlgn="base" hangingPunct="0">
              <a:spcBef>
                <a:spcPct val="20000"/>
              </a:spcBef>
              <a:spcAft>
                <a:spcPct val="0"/>
              </a:spcAft>
              <a:buChar char="»"/>
              <a:defRPr sz="4300">
                <a:solidFill>
                  <a:schemeClr val="tx1"/>
                </a:solidFill>
                <a:latin typeface="Arial" panose="020B0604020202020204" pitchFamily="34" charset="0"/>
              </a:defRPr>
            </a:lvl6pPr>
            <a:lvl7pPr marL="2971800" indent="-228600" defTabSz="1974850" eaLnBrk="0" fontAlgn="base" hangingPunct="0">
              <a:spcBef>
                <a:spcPct val="20000"/>
              </a:spcBef>
              <a:spcAft>
                <a:spcPct val="0"/>
              </a:spcAft>
              <a:buChar char="»"/>
              <a:defRPr sz="4300">
                <a:solidFill>
                  <a:schemeClr val="tx1"/>
                </a:solidFill>
                <a:latin typeface="Arial" panose="020B0604020202020204" pitchFamily="34" charset="0"/>
              </a:defRPr>
            </a:lvl7pPr>
            <a:lvl8pPr marL="3429000" indent="-228600" defTabSz="1974850" eaLnBrk="0" fontAlgn="base" hangingPunct="0">
              <a:spcBef>
                <a:spcPct val="20000"/>
              </a:spcBef>
              <a:spcAft>
                <a:spcPct val="0"/>
              </a:spcAft>
              <a:buChar char="»"/>
              <a:defRPr sz="4300">
                <a:solidFill>
                  <a:schemeClr val="tx1"/>
                </a:solidFill>
                <a:latin typeface="Arial" panose="020B0604020202020204" pitchFamily="34" charset="0"/>
              </a:defRPr>
            </a:lvl8pPr>
            <a:lvl9pPr marL="3886200" indent="-228600" defTabSz="1974850" eaLnBrk="0" fontAlgn="base" hangingPunct="0">
              <a:spcBef>
                <a:spcPct val="20000"/>
              </a:spcBef>
              <a:spcAft>
                <a:spcPct val="0"/>
              </a:spcAft>
              <a:buChar char="»"/>
              <a:defRPr sz="4300">
                <a:solidFill>
                  <a:schemeClr val="tx1"/>
                </a:solidFill>
                <a:latin typeface="Arial" panose="020B0604020202020204" pitchFamily="34" charset="0"/>
              </a:defRPr>
            </a:lvl9pPr>
          </a:lstStyle>
          <a:p>
            <a:pPr eaLnBrk="1" hangingPunct="1">
              <a:spcBef>
                <a:spcPct val="0"/>
              </a:spcBef>
              <a:buFontTx/>
              <a:buNone/>
            </a:pPr>
            <a:endParaRPr lang="en-US" altLang="en-US" sz="3900"/>
          </a:p>
        </p:txBody>
      </p:sp>
      <p:sp>
        <p:nvSpPr>
          <p:cNvPr id="26623" name="Text Box 5119">
            <a:extLst>
              <a:ext uri="{FF2B5EF4-FFF2-40B4-BE49-F238E27FC236}">
                <a16:creationId xmlns:a16="http://schemas.microsoft.com/office/drawing/2014/main" id="{ADA04B67-E642-6912-945F-5206F13F8AE6}"/>
              </a:ext>
            </a:extLst>
          </p:cNvPr>
          <p:cNvSpPr txBox="1">
            <a:spLocks noChangeArrowheads="1"/>
          </p:cNvSpPr>
          <p:nvPr/>
        </p:nvSpPr>
        <p:spPr bwMode="auto">
          <a:xfrm>
            <a:off x="685800" y="5638800"/>
            <a:ext cx="11811000" cy="931863"/>
          </a:xfrm>
          <a:prstGeom prst="rect">
            <a:avLst/>
          </a:prstGeom>
          <a:gradFill rotWithShape="1">
            <a:gsLst>
              <a:gs pos="0">
                <a:schemeClr val="tx1"/>
              </a:gs>
              <a:gs pos="50000">
                <a:srgbClr val="C00416"/>
              </a:gs>
              <a:gs pos="100000">
                <a:schemeClr val="tx1"/>
              </a:gs>
            </a:gsLst>
            <a:lin ang="5400000" scaled="1"/>
          </a:gradFill>
          <a:ln w="38100">
            <a:noFill/>
            <a:miter lim="800000"/>
            <a:headEnd/>
            <a:tailEnd/>
          </a:ln>
          <a:effectLst/>
        </p:spPr>
        <p:txBody>
          <a:bodyPr lIns="197400" tIns="98701" rIns="197400" bIns="98701" anchor="ctr"/>
          <a:lstStyle/>
          <a:p>
            <a:pPr algn="l" defTabSz="1974850">
              <a:spcBef>
                <a:spcPct val="50000"/>
              </a:spcBef>
              <a:defRPr/>
            </a:pPr>
            <a:r>
              <a:rPr lang="en-US" sz="5400" b="1">
                <a:solidFill>
                  <a:schemeClr val="bg1"/>
                </a:solidFill>
                <a:latin typeface="Arial" charset="0"/>
              </a:rPr>
              <a:t>Introduction</a:t>
            </a:r>
          </a:p>
        </p:txBody>
      </p:sp>
      <p:sp>
        <p:nvSpPr>
          <p:cNvPr id="2071" name="Oval 5244">
            <a:extLst>
              <a:ext uri="{FF2B5EF4-FFF2-40B4-BE49-F238E27FC236}">
                <a16:creationId xmlns:a16="http://schemas.microsoft.com/office/drawing/2014/main" id="{5C456110-21B9-71C5-4611-6B929C9D1ED2}"/>
              </a:ext>
            </a:extLst>
          </p:cNvPr>
          <p:cNvSpPr>
            <a:spLocks noChangeArrowheads="1"/>
          </p:cNvSpPr>
          <p:nvPr/>
        </p:nvSpPr>
        <p:spPr bwMode="auto">
          <a:xfrm>
            <a:off x="13792200" y="6735763"/>
            <a:ext cx="1752600" cy="1546225"/>
          </a:xfrm>
          <a:prstGeom prst="ellipse">
            <a:avLst/>
          </a:prstGeom>
          <a:solidFill>
            <a:srgbClr val="DDDDDD"/>
          </a:solidFill>
          <a:ln w="9525">
            <a:solidFill>
              <a:schemeClr val="tx1"/>
            </a:solidFill>
            <a:round/>
            <a:headEnd/>
            <a:tailEnd/>
          </a:ln>
        </p:spPr>
        <p:txBody>
          <a:bodyPr wrap="none" anchor="ctr"/>
          <a:lstStyle>
            <a:lvl1pPr algn="l" eaLnBrk="0" hangingPunct="0">
              <a:spcBef>
                <a:spcPct val="20000"/>
              </a:spcBef>
              <a:buChar char="•"/>
              <a:defRPr sz="6900">
                <a:solidFill>
                  <a:schemeClr val="tx1"/>
                </a:solidFill>
                <a:latin typeface="Arial" panose="020B0604020202020204" pitchFamily="34" charset="0"/>
              </a:defRPr>
            </a:lvl1pPr>
            <a:lvl2pPr marL="742950" indent="-285750" algn="l" eaLnBrk="0" hangingPunct="0">
              <a:spcBef>
                <a:spcPct val="20000"/>
              </a:spcBef>
              <a:buChar char="–"/>
              <a:defRPr sz="6000">
                <a:solidFill>
                  <a:schemeClr val="tx1"/>
                </a:solidFill>
                <a:latin typeface="Arial" panose="020B0604020202020204" pitchFamily="34" charset="0"/>
              </a:defRPr>
            </a:lvl2pPr>
            <a:lvl3pPr marL="1143000" indent="-228600" algn="l" eaLnBrk="0" hangingPunct="0">
              <a:spcBef>
                <a:spcPct val="20000"/>
              </a:spcBef>
              <a:buChar char="•"/>
              <a:defRPr sz="5200">
                <a:solidFill>
                  <a:schemeClr val="tx1"/>
                </a:solidFill>
                <a:latin typeface="Arial" panose="020B0604020202020204" pitchFamily="34" charset="0"/>
              </a:defRPr>
            </a:lvl3pPr>
            <a:lvl4pPr marL="1600200" indent="-228600" algn="l" eaLnBrk="0" hangingPunct="0">
              <a:spcBef>
                <a:spcPct val="20000"/>
              </a:spcBef>
              <a:buChar char="–"/>
              <a:defRPr sz="4300">
                <a:solidFill>
                  <a:schemeClr val="tx1"/>
                </a:solidFill>
                <a:latin typeface="Arial" panose="020B0604020202020204" pitchFamily="34" charset="0"/>
              </a:defRPr>
            </a:lvl4pPr>
            <a:lvl5pPr marL="2057400" indent="-228600" algn="l" eaLnBrk="0" hangingPunct="0">
              <a:spcBef>
                <a:spcPct val="20000"/>
              </a:spcBef>
              <a:buChar char="»"/>
              <a:defRPr sz="43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43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43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43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4300">
                <a:solidFill>
                  <a:schemeClr val="tx1"/>
                </a:solidFill>
                <a:latin typeface="Arial" panose="020B0604020202020204" pitchFamily="34" charset="0"/>
              </a:defRPr>
            </a:lvl9pPr>
          </a:lstStyle>
          <a:p>
            <a:pPr algn="ctr" eaLnBrk="1" hangingPunct="1">
              <a:spcBef>
                <a:spcPct val="0"/>
              </a:spcBef>
              <a:buFontTx/>
              <a:buNone/>
            </a:pPr>
            <a:endParaRPr lang="en-US" altLang="en-US" sz="3900"/>
          </a:p>
        </p:txBody>
      </p:sp>
      <p:sp>
        <p:nvSpPr>
          <p:cNvPr id="2072" name="Oval 5254">
            <a:extLst>
              <a:ext uri="{FF2B5EF4-FFF2-40B4-BE49-F238E27FC236}">
                <a16:creationId xmlns:a16="http://schemas.microsoft.com/office/drawing/2014/main" id="{47C73526-D750-9164-B400-B09530C12CEE}"/>
              </a:ext>
            </a:extLst>
          </p:cNvPr>
          <p:cNvSpPr>
            <a:spLocks noChangeArrowheads="1"/>
          </p:cNvSpPr>
          <p:nvPr/>
        </p:nvSpPr>
        <p:spPr bwMode="auto">
          <a:xfrm>
            <a:off x="21412200" y="6805613"/>
            <a:ext cx="1752600" cy="1547812"/>
          </a:xfrm>
          <a:prstGeom prst="ellipse">
            <a:avLst/>
          </a:prstGeom>
          <a:solidFill>
            <a:srgbClr val="DDDDDD"/>
          </a:solidFill>
          <a:ln w="9525">
            <a:solidFill>
              <a:schemeClr val="tx1"/>
            </a:solidFill>
            <a:round/>
            <a:headEnd/>
            <a:tailEnd/>
          </a:ln>
        </p:spPr>
        <p:txBody>
          <a:bodyPr wrap="none" anchor="ctr"/>
          <a:lstStyle>
            <a:lvl1pPr algn="l" eaLnBrk="0" hangingPunct="0">
              <a:spcBef>
                <a:spcPct val="20000"/>
              </a:spcBef>
              <a:buChar char="•"/>
              <a:defRPr sz="6900">
                <a:solidFill>
                  <a:schemeClr val="tx1"/>
                </a:solidFill>
                <a:latin typeface="Arial" panose="020B0604020202020204" pitchFamily="34" charset="0"/>
              </a:defRPr>
            </a:lvl1pPr>
            <a:lvl2pPr marL="742950" indent="-285750" algn="l" eaLnBrk="0" hangingPunct="0">
              <a:spcBef>
                <a:spcPct val="20000"/>
              </a:spcBef>
              <a:buChar char="–"/>
              <a:defRPr sz="6000">
                <a:solidFill>
                  <a:schemeClr val="tx1"/>
                </a:solidFill>
                <a:latin typeface="Arial" panose="020B0604020202020204" pitchFamily="34" charset="0"/>
              </a:defRPr>
            </a:lvl2pPr>
            <a:lvl3pPr marL="1143000" indent="-228600" algn="l" eaLnBrk="0" hangingPunct="0">
              <a:spcBef>
                <a:spcPct val="20000"/>
              </a:spcBef>
              <a:buChar char="•"/>
              <a:defRPr sz="5200">
                <a:solidFill>
                  <a:schemeClr val="tx1"/>
                </a:solidFill>
                <a:latin typeface="Arial" panose="020B0604020202020204" pitchFamily="34" charset="0"/>
              </a:defRPr>
            </a:lvl3pPr>
            <a:lvl4pPr marL="1600200" indent="-228600" algn="l" eaLnBrk="0" hangingPunct="0">
              <a:spcBef>
                <a:spcPct val="20000"/>
              </a:spcBef>
              <a:buChar char="–"/>
              <a:defRPr sz="4300">
                <a:solidFill>
                  <a:schemeClr val="tx1"/>
                </a:solidFill>
                <a:latin typeface="Arial" panose="020B0604020202020204" pitchFamily="34" charset="0"/>
              </a:defRPr>
            </a:lvl4pPr>
            <a:lvl5pPr marL="2057400" indent="-228600" algn="l" eaLnBrk="0" hangingPunct="0">
              <a:spcBef>
                <a:spcPct val="20000"/>
              </a:spcBef>
              <a:buChar char="»"/>
              <a:defRPr sz="43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43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43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43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4300">
                <a:solidFill>
                  <a:schemeClr val="tx1"/>
                </a:solidFill>
                <a:latin typeface="Arial" panose="020B0604020202020204" pitchFamily="34" charset="0"/>
              </a:defRPr>
            </a:lvl9pPr>
          </a:lstStyle>
          <a:p>
            <a:pPr algn="ctr" eaLnBrk="1" hangingPunct="1">
              <a:spcBef>
                <a:spcPct val="0"/>
              </a:spcBef>
              <a:buFontTx/>
              <a:buNone/>
            </a:pPr>
            <a:endParaRPr lang="en-US" altLang="en-US" sz="3900"/>
          </a:p>
        </p:txBody>
      </p:sp>
      <p:sp>
        <p:nvSpPr>
          <p:cNvPr id="2073" name="Text Box 5245">
            <a:extLst>
              <a:ext uri="{FF2B5EF4-FFF2-40B4-BE49-F238E27FC236}">
                <a16:creationId xmlns:a16="http://schemas.microsoft.com/office/drawing/2014/main" id="{68850452-56EF-3FB3-943F-B5ED1029AC7E}"/>
              </a:ext>
            </a:extLst>
          </p:cNvPr>
          <p:cNvSpPr txBox="1">
            <a:spLocks noChangeArrowheads="1"/>
          </p:cNvSpPr>
          <p:nvPr/>
        </p:nvSpPr>
        <p:spPr bwMode="auto">
          <a:xfrm>
            <a:off x="13716000" y="6805613"/>
            <a:ext cx="1905000" cy="1479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l" defTabSz="1974850" eaLnBrk="0" hangingPunct="0">
              <a:spcBef>
                <a:spcPct val="20000"/>
              </a:spcBef>
              <a:buChar char="•"/>
              <a:defRPr sz="6900">
                <a:solidFill>
                  <a:schemeClr val="tx1"/>
                </a:solidFill>
                <a:latin typeface="Arial" panose="020B0604020202020204" pitchFamily="34" charset="0"/>
              </a:defRPr>
            </a:lvl1pPr>
            <a:lvl2pPr marL="742950" indent="-285750" algn="l" defTabSz="1974850" eaLnBrk="0" hangingPunct="0">
              <a:spcBef>
                <a:spcPct val="20000"/>
              </a:spcBef>
              <a:buChar char="–"/>
              <a:defRPr sz="6000">
                <a:solidFill>
                  <a:schemeClr val="tx1"/>
                </a:solidFill>
                <a:latin typeface="Arial" panose="020B0604020202020204" pitchFamily="34" charset="0"/>
              </a:defRPr>
            </a:lvl2pPr>
            <a:lvl3pPr marL="1143000" indent="-228600" algn="l" defTabSz="1974850" eaLnBrk="0" hangingPunct="0">
              <a:spcBef>
                <a:spcPct val="20000"/>
              </a:spcBef>
              <a:buChar char="•"/>
              <a:defRPr sz="5200">
                <a:solidFill>
                  <a:schemeClr val="tx1"/>
                </a:solidFill>
                <a:latin typeface="Arial" panose="020B0604020202020204" pitchFamily="34" charset="0"/>
              </a:defRPr>
            </a:lvl3pPr>
            <a:lvl4pPr marL="1600200" indent="-228600" algn="l" defTabSz="1974850" eaLnBrk="0" hangingPunct="0">
              <a:spcBef>
                <a:spcPct val="20000"/>
              </a:spcBef>
              <a:buChar char="–"/>
              <a:defRPr sz="4300">
                <a:solidFill>
                  <a:schemeClr val="tx1"/>
                </a:solidFill>
                <a:latin typeface="Arial" panose="020B0604020202020204" pitchFamily="34" charset="0"/>
              </a:defRPr>
            </a:lvl4pPr>
            <a:lvl5pPr marL="2057400" indent="-228600" algn="l" defTabSz="1974850" eaLnBrk="0" hangingPunct="0">
              <a:spcBef>
                <a:spcPct val="20000"/>
              </a:spcBef>
              <a:buChar char="»"/>
              <a:defRPr sz="4300">
                <a:solidFill>
                  <a:schemeClr val="tx1"/>
                </a:solidFill>
                <a:latin typeface="Arial" panose="020B0604020202020204" pitchFamily="34" charset="0"/>
              </a:defRPr>
            </a:lvl5pPr>
            <a:lvl6pPr marL="2514600" indent="-228600" defTabSz="1974850" eaLnBrk="0" fontAlgn="base" hangingPunct="0">
              <a:spcBef>
                <a:spcPct val="20000"/>
              </a:spcBef>
              <a:spcAft>
                <a:spcPct val="0"/>
              </a:spcAft>
              <a:buChar char="»"/>
              <a:defRPr sz="4300">
                <a:solidFill>
                  <a:schemeClr val="tx1"/>
                </a:solidFill>
                <a:latin typeface="Arial" panose="020B0604020202020204" pitchFamily="34" charset="0"/>
              </a:defRPr>
            </a:lvl6pPr>
            <a:lvl7pPr marL="2971800" indent="-228600" defTabSz="1974850" eaLnBrk="0" fontAlgn="base" hangingPunct="0">
              <a:spcBef>
                <a:spcPct val="20000"/>
              </a:spcBef>
              <a:spcAft>
                <a:spcPct val="0"/>
              </a:spcAft>
              <a:buChar char="»"/>
              <a:defRPr sz="4300">
                <a:solidFill>
                  <a:schemeClr val="tx1"/>
                </a:solidFill>
                <a:latin typeface="Arial" panose="020B0604020202020204" pitchFamily="34" charset="0"/>
              </a:defRPr>
            </a:lvl7pPr>
            <a:lvl8pPr marL="3429000" indent="-228600" defTabSz="1974850" eaLnBrk="0" fontAlgn="base" hangingPunct="0">
              <a:spcBef>
                <a:spcPct val="20000"/>
              </a:spcBef>
              <a:spcAft>
                <a:spcPct val="0"/>
              </a:spcAft>
              <a:buChar char="»"/>
              <a:defRPr sz="4300">
                <a:solidFill>
                  <a:schemeClr val="tx1"/>
                </a:solidFill>
                <a:latin typeface="Arial" panose="020B0604020202020204" pitchFamily="34" charset="0"/>
              </a:defRPr>
            </a:lvl8pPr>
            <a:lvl9pPr marL="3886200" indent="-228600" defTabSz="1974850" eaLnBrk="0" fontAlgn="base" hangingPunct="0">
              <a:spcBef>
                <a:spcPct val="20000"/>
              </a:spcBef>
              <a:spcAft>
                <a:spcPct val="0"/>
              </a:spcAft>
              <a:buChar char="»"/>
              <a:defRPr sz="4300">
                <a:solidFill>
                  <a:schemeClr val="tx1"/>
                </a:solidFill>
                <a:latin typeface="Arial" panose="020B0604020202020204" pitchFamily="34" charset="0"/>
              </a:defRPr>
            </a:lvl9pPr>
          </a:lstStyle>
          <a:p>
            <a:pPr algn="ctr" eaLnBrk="1" hangingPunct="1">
              <a:spcBef>
                <a:spcPct val="50000"/>
              </a:spcBef>
              <a:buFontTx/>
              <a:buNone/>
            </a:pPr>
            <a:r>
              <a:rPr lang="en-US" altLang="en-US" sz="9100" dirty="0"/>
              <a:t>1</a:t>
            </a:r>
          </a:p>
        </p:txBody>
      </p:sp>
      <p:sp>
        <p:nvSpPr>
          <p:cNvPr id="2074" name="Text Box 5247">
            <a:extLst>
              <a:ext uri="{FF2B5EF4-FFF2-40B4-BE49-F238E27FC236}">
                <a16:creationId xmlns:a16="http://schemas.microsoft.com/office/drawing/2014/main" id="{11BDE321-2B5A-245B-8FDE-1F4413A83FEF}"/>
              </a:ext>
            </a:extLst>
          </p:cNvPr>
          <p:cNvSpPr txBox="1">
            <a:spLocks noChangeArrowheads="1"/>
          </p:cNvSpPr>
          <p:nvPr/>
        </p:nvSpPr>
        <p:spPr bwMode="auto">
          <a:xfrm>
            <a:off x="29260800" y="6805613"/>
            <a:ext cx="1905000" cy="1479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l" defTabSz="1974850" eaLnBrk="0" hangingPunct="0">
              <a:spcBef>
                <a:spcPct val="20000"/>
              </a:spcBef>
              <a:buChar char="•"/>
              <a:defRPr sz="6900">
                <a:solidFill>
                  <a:schemeClr val="tx1"/>
                </a:solidFill>
                <a:latin typeface="Arial" panose="020B0604020202020204" pitchFamily="34" charset="0"/>
              </a:defRPr>
            </a:lvl1pPr>
            <a:lvl2pPr marL="742950" indent="-285750" algn="l" defTabSz="1974850" eaLnBrk="0" hangingPunct="0">
              <a:spcBef>
                <a:spcPct val="20000"/>
              </a:spcBef>
              <a:buChar char="–"/>
              <a:defRPr sz="6000">
                <a:solidFill>
                  <a:schemeClr val="tx1"/>
                </a:solidFill>
                <a:latin typeface="Arial" panose="020B0604020202020204" pitchFamily="34" charset="0"/>
              </a:defRPr>
            </a:lvl2pPr>
            <a:lvl3pPr marL="1143000" indent="-228600" algn="l" defTabSz="1974850" eaLnBrk="0" hangingPunct="0">
              <a:spcBef>
                <a:spcPct val="20000"/>
              </a:spcBef>
              <a:buChar char="•"/>
              <a:defRPr sz="5200">
                <a:solidFill>
                  <a:schemeClr val="tx1"/>
                </a:solidFill>
                <a:latin typeface="Arial" panose="020B0604020202020204" pitchFamily="34" charset="0"/>
              </a:defRPr>
            </a:lvl3pPr>
            <a:lvl4pPr marL="1600200" indent="-228600" algn="l" defTabSz="1974850" eaLnBrk="0" hangingPunct="0">
              <a:spcBef>
                <a:spcPct val="20000"/>
              </a:spcBef>
              <a:buChar char="–"/>
              <a:defRPr sz="4300">
                <a:solidFill>
                  <a:schemeClr val="tx1"/>
                </a:solidFill>
                <a:latin typeface="Arial" panose="020B0604020202020204" pitchFamily="34" charset="0"/>
              </a:defRPr>
            </a:lvl4pPr>
            <a:lvl5pPr marL="2057400" indent="-228600" algn="l" defTabSz="1974850" eaLnBrk="0" hangingPunct="0">
              <a:spcBef>
                <a:spcPct val="20000"/>
              </a:spcBef>
              <a:buChar char="»"/>
              <a:defRPr sz="4300">
                <a:solidFill>
                  <a:schemeClr val="tx1"/>
                </a:solidFill>
                <a:latin typeface="Arial" panose="020B0604020202020204" pitchFamily="34" charset="0"/>
              </a:defRPr>
            </a:lvl5pPr>
            <a:lvl6pPr marL="2514600" indent="-228600" defTabSz="1974850" eaLnBrk="0" fontAlgn="base" hangingPunct="0">
              <a:spcBef>
                <a:spcPct val="20000"/>
              </a:spcBef>
              <a:spcAft>
                <a:spcPct val="0"/>
              </a:spcAft>
              <a:buChar char="»"/>
              <a:defRPr sz="4300">
                <a:solidFill>
                  <a:schemeClr val="tx1"/>
                </a:solidFill>
                <a:latin typeface="Arial" panose="020B0604020202020204" pitchFamily="34" charset="0"/>
              </a:defRPr>
            </a:lvl6pPr>
            <a:lvl7pPr marL="2971800" indent="-228600" defTabSz="1974850" eaLnBrk="0" fontAlgn="base" hangingPunct="0">
              <a:spcBef>
                <a:spcPct val="20000"/>
              </a:spcBef>
              <a:spcAft>
                <a:spcPct val="0"/>
              </a:spcAft>
              <a:buChar char="»"/>
              <a:defRPr sz="4300">
                <a:solidFill>
                  <a:schemeClr val="tx1"/>
                </a:solidFill>
                <a:latin typeface="Arial" panose="020B0604020202020204" pitchFamily="34" charset="0"/>
              </a:defRPr>
            </a:lvl7pPr>
            <a:lvl8pPr marL="3429000" indent="-228600" defTabSz="1974850" eaLnBrk="0" fontAlgn="base" hangingPunct="0">
              <a:spcBef>
                <a:spcPct val="20000"/>
              </a:spcBef>
              <a:spcAft>
                <a:spcPct val="0"/>
              </a:spcAft>
              <a:buChar char="»"/>
              <a:defRPr sz="4300">
                <a:solidFill>
                  <a:schemeClr val="tx1"/>
                </a:solidFill>
                <a:latin typeface="Arial" panose="020B0604020202020204" pitchFamily="34" charset="0"/>
              </a:defRPr>
            </a:lvl8pPr>
            <a:lvl9pPr marL="3886200" indent="-228600" defTabSz="1974850" eaLnBrk="0" fontAlgn="base" hangingPunct="0">
              <a:spcBef>
                <a:spcPct val="20000"/>
              </a:spcBef>
              <a:spcAft>
                <a:spcPct val="0"/>
              </a:spcAft>
              <a:buChar char="»"/>
              <a:defRPr sz="4300">
                <a:solidFill>
                  <a:schemeClr val="tx1"/>
                </a:solidFill>
                <a:latin typeface="Arial" panose="020B0604020202020204" pitchFamily="34" charset="0"/>
              </a:defRPr>
            </a:lvl9pPr>
          </a:lstStyle>
          <a:p>
            <a:pPr algn="ctr" eaLnBrk="1" hangingPunct="1">
              <a:spcBef>
                <a:spcPct val="50000"/>
              </a:spcBef>
              <a:buFontTx/>
              <a:buNone/>
            </a:pPr>
            <a:r>
              <a:rPr lang="en-US" altLang="en-US" sz="9100"/>
              <a:t>3</a:t>
            </a:r>
          </a:p>
        </p:txBody>
      </p:sp>
      <p:sp>
        <p:nvSpPr>
          <p:cNvPr id="2075" name="Text Box 5248">
            <a:extLst>
              <a:ext uri="{FF2B5EF4-FFF2-40B4-BE49-F238E27FC236}">
                <a16:creationId xmlns:a16="http://schemas.microsoft.com/office/drawing/2014/main" id="{BE38C230-DD3E-DFAE-BD5A-06502DBD7CC1}"/>
              </a:ext>
            </a:extLst>
          </p:cNvPr>
          <p:cNvSpPr txBox="1">
            <a:spLocks noChangeArrowheads="1"/>
          </p:cNvSpPr>
          <p:nvPr/>
        </p:nvSpPr>
        <p:spPr bwMode="auto">
          <a:xfrm>
            <a:off x="21412200" y="6805613"/>
            <a:ext cx="1905000" cy="1479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l" defTabSz="1974850" eaLnBrk="0" hangingPunct="0">
              <a:spcBef>
                <a:spcPct val="20000"/>
              </a:spcBef>
              <a:buChar char="•"/>
              <a:defRPr sz="6900">
                <a:solidFill>
                  <a:schemeClr val="tx1"/>
                </a:solidFill>
                <a:latin typeface="Arial" panose="020B0604020202020204" pitchFamily="34" charset="0"/>
              </a:defRPr>
            </a:lvl1pPr>
            <a:lvl2pPr marL="742950" indent="-285750" algn="l" defTabSz="1974850" eaLnBrk="0" hangingPunct="0">
              <a:spcBef>
                <a:spcPct val="20000"/>
              </a:spcBef>
              <a:buChar char="–"/>
              <a:defRPr sz="6000">
                <a:solidFill>
                  <a:schemeClr val="tx1"/>
                </a:solidFill>
                <a:latin typeface="Arial" panose="020B0604020202020204" pitchFamily="34" charset="0"/>
              </a:defRPr>
            </a:lvl2pPr>
            <a:lvl3pPr marL="1143000" indent="-228600" algn="l" defTabSz="1974850" eaLnBrk="0" hangingPunct="0">
              <a:spcBef>
                <a:spcPct val="20000"/>
              </a:spcBef>
              <a:buChar char="•"/>
              <a:defRPr sz="5200">
                <a:solidFill>
                  <a:schemeClr val="tx1"/>
                </a:solidFill>
                <a:latin typeface="Arial" panose="020B0604020202020204" pitchFamily="34" charset="0"/>
              </a:defRPr>
            </a:lvl3pPr>
            <a:lvl4pPr marL="1600200" indent="-228600" algn="l" defTabSz="1974850" eaLnBrk="0" hangingPunct="0">
              <a:spcBef>
                <a:spcPct val="20000"/>
              </a:spcBef>
              <a:buChar char="–"/>
              <a:defRPr sz="4300">
                <a:solidFill>
                  <a:schemeClr val="tx1"/>
                </a:solidFill>
                <a:latin typeface="Arial" panose="020B0604020202020204" pitchFamily="34" charset="0"/>
              </a:defRPr>
            </a:lvl4pPr>
            <a:lvl5pPr marL="2057400" indent="-228600" algn="l" defTabSz="1974850" eaLnBrk="0" hangingPunct="0">
              <a:spcBef>
                <a:spcPct val="20000"/>
              </a:spcBef>
              <a:buChar char="»"/>
              <a:defRPr sz="4300">
                <a:solidFill>
                  <a:schemeClr val="tx1"/>
                </a:solidFill>
                <a:latin typeface="Arial" panose="020B0604020202020204" pitchFamily="34" charset="0"/>
              </a:defRPr>
            </a:lvl5pPr>
            <a:lvl6pPr marL="2514600" indent="-228600" defTabSz="1974850" eaLnBrk="0" fontAlgn="base" hangingPunct="0">
              <a:spcBef>
                <a:spcPct val="20000"/>
              </a:spcBef>
              <a:spcAft>
                <a:spcPct val="0"/>
              </a:spcAft>
              <a:buChar char="»"/>
              <a:defRPr sz="4300">
                <a:solidFill>
                  <a:schemeClr val="tx1"/>
                </a:solidFill>
                <a:latin typeface="Arial" panose="020B0604020202020204" pitchFamily="34" charset="0"/>
              </a:defRPr>
            </a:lvl6pPr>
            <a:lvl7pPr marL="2971800" indent="-228600" defTabSz="1974850" eaLnBrk="0" fontAlgn="base" hangingPunct="0">
              <a:spcBef>
                <a:spcPct val="20000"/>
              </a:spcBef>
              <a:spcAft>
                <a:spcPct val="0"/>
              </a:spcAft>
              <a:buChar char="»"/>
              <a:defRPr sz="4300">
                <a:solidFill>
                  <a:schemeClr val="tx1"/>
                </a:solidFill>
                <a:latin typeface="Arial" panose="020B0604020202020204" pitchFamily="34" charset="0"/>
              </a:defRPr>
            </a:lvl7pPr>
            <a:lvl8pPr marL="3429000" indent="-228600" defTabSz="1974850" eaLnBrk="0" fontAlgn="base" hangingPunct="0">
              <a:spcBef>
                <a:spcPct val="20000"/>
              </a:spcBef>
              <a:spcAft>
                <a:spcPct val="0"/>
              </a:spcAft>
              <a:buChar char="»"/>
              <a:defRPr sz="4300">
                <a:solidFill>
                  <a:schemeClr val="tx1"/>
                </a:solidFill>
                <a:latin typeface="Arial" panose="020B0604020202020204" pitchFamily="34" charset="0"/>
              </a:defRPr>
            </a:lvl8pPr>
            <a:lvl9pPr marL="3886200" indent="-228600" defTabSz="1974850" eaLnBrk="0" fontAlgn="base" hangingPunct="0">
              <a:spcBef>
                <a:spcPct val="20000"/>
              </a:spcBef>
              <a:spcAft>
                <a:spcPct val="0"/>
              </a:spcAft>
              <a:buChar char="»"/>
              <a:defRPr sz="4300">
                <a:solidFill>
                  <a:schemeClr val="tx1"/>
                </a:solidFill>
                <a:latin typeface="Arial" panose="020B0604020202020204" pitchFamily="34" charset="0"/>
              </a:defRPr>
            </a:lvl9pPr>
          </a:lstStyle>
          <a:p>
            <a:pPr algn="ctr" eaLnBrk="1" hangingPunct="1">
              <a:spcBef>
                <a:spcPct val="50000"/>
              </a:spcBef>
              <a:buFontTx/>
              <a:buNone/>
            </a:pPr>
            <a:r>
              <a:rPr lang="en-US" altLang="en-US" sz="9100"/>
              <a:t>2</a:t>
            </a:r>
          </a:p>
        </p:txBody>
      </p:sp>
      <p:sp>
        <p:nvSpPr>
          <p:cNvPr id="2076" name="Oval 5259">
            <a:extLst>
              <a:ext uri="{FF2B5EF4-FFF2-40B4-BE49-F238E27FC236}">
                <a16:creationId xmlns:a16="http://schemas.microsoft.com/office/drawing/2014/main" id="{7F858D08-760C-5CA1-1D34-FC824B32EC8D}"/>
              </a:ext>
            </a:extLst>
          </p:cNvPr>
          <p:cNvSpPr>
            <a:spLocks noChangeArrowheads="1"/>
          </p:cNvSpPr>
          <p:nvPr/>
        </p:nvSpPr>
        <p:spPr bwMode="auto">
          <a:xfrm>
            <a:off x="21640800" y="16681450"/>
            <a:ext cx="1752600" cy="1546225"/>
          </a:xfrm>
          <a:prstGeom prst="ellipse">
            <a:avLst/>
          </a:prstGeom>
          <a:solidFill>
            <a:srgbClr val="DDDDDD"/>
          </a:solidFill>
          <a:ln w="9525">
            <a:solidFill>
              <a:schemeClr val="tx1"/>
            </a:solidFill>
            <a:round/>
            <a:headEnd/>
            <a:tailEnd/>
          </a:ln>
        </p:spPr>
        <p:txBody>
          <a:bodyPr wrap="none" anchor="ctr"/>
          <a:lstStyle>
            <a:lvl1pPr algn="l" eaLnBrk="0" hangingPunct="0">
              <a:spcBef>
                <a:spcPct val="20000"/>
              </a:spcBef>
              <a:buChar char="•"/>
              <a:defRPr sz="6900">
                <a:solidFill>
                  <a:schemeClr val="tx1"/>
                </a:solidFill>
                <a:latin typeface="Arial" panose="020B0604020202020204" pitchFamily="34" charset="0"/>
              </a:defRPr>
            </a:lvl1pPr>
            <a:lvl2pPr marL="742950" indent="-285750" algn="l" eaLnBrk="0" hangingPunct="0">
              <a:spcBef>
                <a:spcPct val="20000"/>
              </a:spcBef>
              <a:buChar char="–"/>
              <a:defRPr sz="6000">
                <a:solidFill>
                  <a:schemeClr val="tx1"/>
                </a:solidFill>
                <a:latin typeface="Arial" panose="020B0604020202020204" pitchFamily="34" charset="0"/>
              </a:defRPr>
            </a:lvl2pPr>
            <a:lvl3pPr marL="1143000" indent="-228600" algn="l" eaLnBrk="0" hangingPunct="0">
              <a:spcBef>
                <a:spcPct val="20000"/>
              </a:spcBef>
              <a:buChar char="•"/>
              <a:defRPr sz="5200">
                <a:solidFill>
                  <a:schemeClr val="tx1"/>
                </a:solidFill>
                <a:latin typeface="Arial" panose="020B0604020202020204" pitchFamily="34" charset="0"/>
              </a:defRPr>
            </a:lvl3pPr>
            <a:lvl4pPr marL="1600200" indent="-228600" algn="l" eaLnBrk="0" hangingPunct="0">
              <a:spcBef>
                <a:spcPct val="20000"/>
              </a:spcBef>
              <a:buChar char="–"/>
              <a:defRPr sz="4300">
                <a:solidFill>
                  <a:schemeClr val="tx1"/>
                </a:solidFill>
                <a:latin typeface="Arial" panose="020B0604020202020204" pitchFamily="34" charset="0"/>
              </a:defRPr>
            </a:lvl4pPr>
            <a:lvl5pPr marL="2057400" indent="-228600" algn="l" eaLnBrk="0" hangingPunct="0">
              <a:spcBef>
                <a:spcPct val="20000"/>
              </a:spcBef>
              <a:buChar char="»"/>
              <a:defRPr sz="43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43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43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43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4300">
                <a:solidFill>
                  <a:schemeClr val="tx1"/>
                </a:solidFill>
                <a:latin typeface="Arial" panose="020B0604020202020204" pitchFamily="34" charset="0"/>
              </a:defRPr>
            </a:lvl9pPr>
          </a:lstStyle>
          <a:p>
            <a:pPr algn="ctr" eaLnBrk="1" hangingPunct="1">
              <a:spcBef>
                <a:spcPct val="0"/>
              </a:spcBef>
              <a:buFontTx/>
              <a:buNone/>
            </a:pPr>
            <a:endParaRPr lang="en-US" altLang="en-US" sz="3900"/>
          </a:p>
        </p:txBody>
      </p:sp>
      <p:sp>
        <p:nvSpPr>
          <p:cNvPr id="2077" name="Text Box 5250">
            <a:extLst>
              <a:ext uri="{FF2B5EF4-FFF2-40B4-BE49-F238E27FC236}">
                <a16:creationId xmlns:a16="http://schemas.microsoft.com/office/drawing/2014/main" id="{14EE93FC-75E3-A350-5D8B-AC7ABD069A21}"/>
              </a:ext>
            </a:extLst>
          </p:cNvPr>
          <p:cNvSpPr txBox="1">
            <a:spLocks noChangeArrowheads="1"/>
          </p:cNvSpPr>
          <p:nvPr/>
        </p:nvSpPr>
        <p:spPr bwMode="auto">
          <a:xfrm>
            <a:off x="13639800" y="16721138"/>
            <a:ext cx="1905000" cy="1479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l" defTabSz="1974850" eaLnBrk="0" hangingPunct="0">
              <a:spcBef>
                <a:spcPct val="20000"/>
              </a:spcBef>
              <a:buChar char="•"/>
              <a:defRPr sz="6900">
                <a:solidFill>
                  <a:schemeClr val="tx1"/>
                </a:solidFill>
                <a:latin typeface="Arial" panose="020B0604020202020204" pitchFamily="34" charset="0"/>
              </a:defRPr>
            </a:lvl1pPr>
            <a:lvl2pPr marL="742950" indent="-285750" algn="l" defTabSz="1974850" eaLnBrk="0" hangingPunct="0">
              <a:spcBef>
                <a:spcPct val="20000"/>
              </a:spcBef>
              <a:buChar char="–"/>
              <a:defRPr sz="6000">
                <a:solidFill>
                  <a:schemeClr val="tx1"/>
                </a:solidFill>
                <a:latin typeface="Arial" panose="020B0604020202020204" pitchFamily="34" charset="0"/>
              </a:defRPr>
            </a:lvl2pPr>
            <a:lvl3pPr marL="1143000" indent="-228600" algn="l" defTabSz="1974850" eaLnBrk="0" hangingPunct="0">
              <a:spcBef>
                <a:spcPct val="20000"/>
              </a:spcBef>
              <a:buChar char="•"/>
              <a:defRPr sz="5200">
                <a:solidFill>
                  <a:schemeClr val="tx1"/>
                </a:solidFill>
                <a:latin typeface="Arial" panose="020B0604020202020204" pitchFamily="34" charset="0"/>
              </a:defRPr>
            </a:lvl3pPr>
            <a:lvl4pPr marL="1600200" indent="-228600" algn="l" defTabSz="1974850" eaLnBrk="0" hangingPunct="0">
              <a:spcBef>
                <a:spcPct val="20000"/>
              </a:spcBef>
              <a:buChar char="–"/>
              <a:defRPr sz="4300">
                <a:solidFill>
                  <a:schemeClr val="tx1"/>
                </a:solidFill>
                <a:latin typeface="Arial" panose="020B0604020202020204" pitchFamily="34" charset="0"/>
              </a:defRPr>
            </a:lvl4pPr>
            <a:lvl5pPr marL="2057400" indent="-228600" algn="l" defTabSz="1974850" eaLnBrk="0" hangingPunct="0">
              <a:spcBef>
                <a:spcPct val="20000"/>
              </a:spcBef>
              <a:buChar char="»"/>
              <a:defRPr sz="4300">
                <a:solidFill>
                  <a:schemeClr val="tx1"/>
                </a:solidFill>
                <a:latin typeface="Arial" panose="020B0604020202020204" pitchFamily="34" charset="0"/>
              </a:defRPr>
            </a:lvl5pPr>
            <a:lvl6pPr marL="2514600" indent="-228600" defTabSz="1974850" eaLnBrk="0" fontAlgn="base" hangingPunct="0">
              <a:spcBef>
                <a:spcPct val="20000"/>
              </a:spcBef>
              <a:spcAft>
                <a:spcPct val="0"/>
              </a:spcAft>
              <a:buChar char="»"/>
              <a:defRPr sz="4300">
                <a:solidFill>
                  <a:schemeClr val="tx1"/>
                </a:solidFill>
                <a:latin typeface="Arial" panose="020B0604020202020204" pitchFamily="34" charset="0"/>
              </a:defRPr>
            </a:lvl6pPr>
            <a:lvl7pPr marL="2971800" indent="-228600" defTabSz="1974850" eaLnBrk="0" fontAlgn="base" hangingPunct="0">
              <a:spcBef>
                <a:spcPct val="20000"/>
              </a:spcBef>
              <a:spcAft>
                <a:spcPct val="0"/>
              </a:spcAft>
              <a:buChar char="»"/>
              <a:defRPr sz="4300">
                <a:solidFill>
                  <a:schemeClr val="tx1"/>
                </a:solidFill>
                <a:latin typeface="Arial" panose="020B0604020202020204" pitchFamily="34" charset="0"/>
              </a:defRPr>
            </a:lvl7pPr>
            <a:lvl8pPr marL="3429000" indent="-228600" defTabSz="1974850" eaLnBrk="0" fontAlgn="base" hangingPunct="0">
              <a:spcBef>
                <a:spcPct val="20000"/>
              </a:spcBef>
              <a:spcAft>
                <a:spcPct val="0"/>
              </a:spcAft>
              <a:buChar char="»"/>
              <a:defRPr sz="4300">
                <a:solidFill>
                  <a:schemeClr val="tx1"/>
                </a:solidFill>
                <a:latin typeface="Arial" panose="020B0604020202020204" pitchFamily="34" charset="0"/>
              </a:defRPr>
            </a:lvl8pPr>
            <a:lvl9pPr marL="3886200" indent="-228600" defTabSz="1974850" eaLnBrk="0" fontAlgn="base" hangingPunct="0">
              <a:spcBef>
                <a:spcPct val="20000"/>
              </a:spcBef>
              <a:spcAft>
                <a:spcPct val="0"/>
              </a:spcAft>
              <a:buChar char="»"/>
              <a:defRPr sz="4300">
                <a:solidFill>
                  <a:schemeClr val="tx1"/>
                </a:solidFill>
                <a:latin typeface="Arial" panose="020B0604020202020204" pitchFamily="34" charset="0"/>
              </a:defRPr>
            </a:lvl9pPr>
          </a:lstStyle>
          <a:p>
            <a:pPr algn="ctr" eaLnBrk="1" hangingPunct="1">
              <a:spcBef>
                <a:spcPct val="50000"/>
              </a:spcBef>
              <a:buFontTx/>
              <a:buNone/>
            </a:pPr>
            <a:r>
              <a:rPr lang="en-US" altLang="en-US" sz="9100"/>
              <a:t>4</a:t>
            </a:r>
          </a:p>
        </p:txBody>
      </p:sp>
      <p:sp>
        <p:nvSpPr>
          <p:cNvPr id="2078" name="Oval 5260">
            <a:extLst>
              <a:ext uri="{FF2B5EF4-FFF2-40B4-BE49-F238E27FC236}">
                <a16:creationId xmlns:a16="http://schemas.microsoft.com/office/drawing/2014/main" id="{0AC2F794-1848-3BDE-2E2F-6706C97C6D00}"/>
              </a:ext>
            </a:extLst>
          </p:cNvPr>
          <p:cNvSpPr>
            <a:spLocks noChangeArrowheads="1"/>
          </p:cNvSpPr>
          <p:nvPr/>
        </p:nvSpPr>
        <p:spPr bwMode="auto">
          <a:xfrm>
            <a:off x="29489400" y="16681450"/>
            <a:ext cx="1752600" cy="1546225"/>
          </a:xfrm>
          <a:prstGeom prst="ellipse">
            <a:avLst/>
          </a:prstGeom>
          <a:solidFill>
            <a:srgbClr val="DDDDDD"/>
          </a:solidFill>
          <a:ln w="9525">
            <a:solidFill>
              <a:schemeClr val="tx1"/>
            </a:solidFill>
            <a:round/>
            <a:headEnd/>
            <a:tailEnd/>
          </a:ln>
        </p:spPr>
        <p:txBody>
          <a:bodyPr wrap="none" anchor="ctr"/>
          <a:lstStyle>
            <a:lvl1pPr algn="l" eaLnBrk="0" hangingPunct="0">
              <a:spcBef>
                <a:spcPct val="20000"/>
              </a:spcBef>
              <a:buChar char="•"/>
              <a:defRPr sz="6900">
                <a:solidFill>
                  <a:schemeClr val="tx1"/>
                </a:solidFill>
                <a:latin typeface="Arial" panose="020B0604020202020204" pitchFamily="34" charset="0"/>
              </a:defRPr>
            </a:lvl1pPr>
            <a:lvl2pPr marL="742950" indent="-285750" algn="l" eaLnBrk="0" hangingPunct="0">
              <a:spcBef>
                <a:spcPct val="20000"/>
              </a:spcBef>
              <a:buChar char="–"/>
              <a:defRPr sz="6000">
                <a:solidFill>
                  <a:schemeClr val="tx1"/>
                </a:solidFill>
                <a:latin typeface="Arial" panose="020B0604020202020204" pitchFamily="34" charset="0"/>
              </a:defRPr>
            </a:lvl2pPr>
            <a:lvl3pPr marL="1143000" indent="-228600" algn="l" eaLnBrk="0" hangingPunct="0">
              <a:spcBef>
                <a:spcPct val="20000"/>
              </a:spcBef>
              <a:buChar char="•"/>
              <a:defRPr sz="5200">
                <a:solidFill>
                  <a:schemeClr val="tx1"/>
                </a:solidFill>
                <a:latin typeface="Arial" panose="020B0604020202020204" pitchFamily="34" charset="0"/>
              </a:defRPr>
            </a:lvl3pPr>
            <a:lvl4pPr marL="1600200" indent="-228600" algn="l" eaLnBrk="0" hangingPunct="0">
              <a:spcBef>
                <a:spcPct val="20000"/>
              </a:spcBef>
              <a:buChar char="–"/>
              <a:defRPr sz="4300">
                <a:solidFill>
                  <a:schemeClr val="tx1"/>
                </a:solidFill>
                <a:latin typeface="Arial" panose="020B0604020202020204" pitchFamily="34" charset="0"/>
              </a:defRPr>
            </a:lvl4pPr>
            <a:lvl5pPr marL="2057400" indent="-228600" algn="l" eaLnBrk="0" hangingPunct="0">
              <a:spcBef>
                <a:spcPct val="20000"/>
              </a:spcBef>
              <a:buChar char="»"/>
              <a:defRPr sz="43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43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43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43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4300">
                <a:solidFill>
                  <a:schemeClr val="tx1"/>
                </a:solidFill>
                <a:latin typeface="Arial" panose="020B0604020202020204" pitchFamily="34" charset="0"/>
              </a:defRPr>
            </a:lvl9pPr>
          </a:lstStyle>
          <a:p>
            <a:pPr algn="ctr" eaLnBrk="1" hangingPunct="1">
              <a:spcBef>
                <a:spcPct val="0"/>
              </a:spcBef>
              <a:buFontTx/>
              <a:buNone/>
            </a:pPr>
            <a:endParaRPr lang="en-US" altLang="en-US" sz="3900"/>
          </a:p>
        </p:txBody>
      </p:sp>
      <p:sp>
        <p:nvSpPr>
          <p:cNvPr id="2079" name="Text Box 5251">
            <a:extLst>
              <a:ext uri="{FF2B5EF4-FFF2-40B4-BE49-F238E27FC236}">
                <a16:creationId xmlns:a16="http://schemas.microsoft.com/office/drawing/2014/main" id="{E83B64F0-A5CD-060E-D0E5-5792E612085B}"/>
              </a:ext>
            </a:extLst>
          </p:cNvPr>
          <p:cNvSpPr txBox="1">
            <a:spLocks noChangeArrowheads="1"/>
          </p:cNvSpPr>
          <p:nvPr/>
        </p:nvSpPr>
        <p:spPr bwMode="auto">
          <a:xfrm>
            <a:off x="21564600" y="16681450"/>
            <a:ext cx="1905000" cy="1479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l" defTabSz="1974850" eaLnBrk="0" hangingPunct="0">
              <a:spcBef>
                <a:spcPct val="20000"/>
              </a:spcBef>
              <a:buChar char="•"/>
              <a:defRPr sz="6900">
                <a:solidFill>
                  <a:schemeClr val="tx1"/>
                </a:solidFill>
                <a:latin typeface="Arial" panose="020B0604020202020204" pitchFamily="34" charset="0"/>
              </a:defRPr>
            </a:lvl1pPr>
            <a:lvl2pPr marL="742950" indent="-285750" algn="l" defTabSz="1974850" eaLnBrk="0" hangingPunct="0">
              <a:spcBef>
                <a:spcPct val="20000"/>
              </a:spcBef>
              <a:buChar char="–"/>
              <a:defRPr sz="6000">
                <a:solidFill>
                  <a:schemeClr val="tx1"/>
                </a:solidFill>
                <a:latin typeface="Arial" panose="020B0604020202020204" pitchFamily="34" charset="0"/>
              </a:defRPr>
            </a:lvl2pPr>
            <a:lvl3pPr marL="1143000" indent="-228600" algn="l" defTabSz="1974850" eaLnBrk="0" hangingPunct="0">
              <a:spcBef>
                <a:spcPct val="20000"/>
              </a:spcBef>
              <a:buChar char="•"/>
              <a:defRPr sz="5200">
                <a:solidFill>
                  <a:schemeClr val="tx1"/>
                </a:solidFill>
                <a:latin typeface="Arial" panose="020B0604020202020204" pitchFamily="34" charset="0"/>
              </a:defRPr>
            </a:lvl3pPr>
            <a:lvl4pPr marL="1600200" indent="-228600" algn="l" defTabSz="1974850" eaLnBrk="0" hangingPunct="0">
              <a:spcBef>
                <a:spcPct val="20000"/>
              </a:spcBef>
              <a:buChar char="–"/>
              <a:defRPr sz="4300">
                <a:solidFill>
                  <a:schemeClr val="tx1"/>
                </a:solidFill>
                <a:latin typeface="Arial" panose="020B0604020202020204" pitchFamily="34" charset="0"/>
              </a:defRPr>
            </a:lvl4pPr>
            <a:lvl5pPr marL="2057400" indent="-228600" algn="l" defTabSz="1974850" eaLnBrk="0" hangingPunct="0">
              <a:spcBef>
                <a:spcPct val="20000"/>
              </a:spcBef>
              <a:buChar char="»"/>
              <a:defRPr sz="4300">
                <a:solidFill>
                  <a:schemeClr val="tx1"/>
                </a:solidFill>
                <a:latin typeface="Arial" panose="020B0604020202020204" pitchFamily="34" charset="0"/>
              </a:defRPr>
            </a:lvl5pPr>
            <a:lvl6pPr marL="2514600" indent="-228600" defTabSz="1974850" eaLnBrk="0" fontAlgn="base" hangingPunct="0">
              <a:spcBef>
                <a:spcPct val="20000"/>
              </a:spcBef>
              <a:spcAft>
                <a:spcPct val="0"/>
              </a:spcAft>
              <a:buChar char="»"/>
              <a:defRPr sz="4300">
                <a:solidFill>
                  <a:schemeClr val="tx1"/>
                </a:solidFill>
                <a:latin typeface="Arial" panose="020B0604020202020204" pitchFamily="34" charset="0"/>
              </a:defRPr>
            </a:lvl6pPr>
            <a:lvl7pPr marL="2971800" indent="-228600" defTabSz="1974850" eaLnBrk="0" fontAlgn="base" hangingPunct="0">
              <a:spcBef>
                <a:spcPct val="20000"/>
              </a:spcBef>
              <a:spcAft>
                <a:spcPct val="0"/>
              </a:spcAft>
              <a:buChar char="»"/>
              <a:defRPr sz="4300">
                <a:solidFill>
                  <a:schemeClr val="tx1"/>
                </a:solidFill>
                <a:latin typeface="Arial" panose="020B0604020202020204" pitchFamily="34" charset="0"/>
              </a:defRPr>
            </a:lvl7pPr>
            <a:lvl8pPr marL="3429000" indent="-228600" defTabSz="1974850" eaLnBrk="0" fontAlgn="base" hangingPunct="0">
              <a:spcBef>
                <a:spcPct val="20000"/>
              </a:spcBef>
              <a:spcAft>
                <a:spcPct val="0"/>
              </a:spcAft>
              <a:buChar char="»"/>
              <a:defRPr sz="4300">
                <a:solidFill>
                  <a:schemeClr val="tx1"/>
                </a:solidFill>
                <a:latin typeface="Arial" panose="020B0604020202020204" pitchFamily="34" charset="0"/>
              </a:defRPr>
            </a:lvl8pPr>
            <a:lvl9pPr marL="3886200" indent="-228600" defTabSz="1974850" eaLnBrk="0" fontAlgn="base" hangingPunct="0">
              <a:spcBef>
                <a:spcPct val="20000"/>
              </a:spcBef>
              <a:spcAft>
                <a:spcPct val="0"/>
              </a:spcAft>
              <a:buChar char="»"/>
              <a:defRPr sz="4300">
                <a:solidFill>
                  <a:schemeClr val="tx1"/>
                </a:solidFill>
                <a:latin typeface="Arial" panose="020B0604020202020204" pitchFamily="34" charset="0"/>
              </a:defRPr>
            </a:lvl9pPr>
          </a:lstStyle>
          <a:p>
            <a:pPr algn="ctr" eaLnBrk="1" hangingPunct="1">
              <a:spcBef>
                <a:spcPct val="50000"/>
              </a:spcBef>
              <a:buFontTx/>
              <a:buNone/>
            </a:pPr>
            <a:r>
              <a:rPr lang="en-US" altLang="en-US" sz="9100"/>
              <a:t>5</a:t>
            </a:r>
          </a:p>
        </p:txBody>
      </p:sp>
      <p:sp>
        <p:nvSpPr>
          <p:cNvPr id="2080" name="Text Box 5252">
            <a:extLst>
              <a:ext uri="{FF2B5EF4-FFF2-40B4-BE49-F238E27FC236}">
                <a16:creationId xmlns:a16="http://schemas.microsoft.com/office/drawing/2014/main" id="{2F72D13D-7E84-6D61-6309-9FB4C61A555B}"/>
              </a:ext>
            </a:extLst>
          </p:cNvPr>
          <p:cNvSpPr txBox="1">
            <a:spLocks noChangeArrowheads="1"/>
          </p:cNvSpPr>
          <p:nvPr/>
        </p:nvSpPr>
        <p:spPr bwMode="auto">
          <a:xfrm>
            <a:off x="29337000" y="16721138"/>
            <a:ext cx="1905000" cy="1479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l" defTabSz="1974850" eaLnBrk="0" hangingPunct="0">
              <a:spcBef>
                <a:spcPct val="20000"/>
              </a:spcBef>
              <a:buChar char="•"/>
              <a:defRPr sz="6900">
                <a:solidFill>
                  <a:schemeClr val="tx1"/>
                </a:solidFill>
                <a:latin typeface="Arial" panose="020B0604020202020204" pitchFamily="34" charset="0"/>
              </a:defRPr>
            </a:lvl1pPr>
            <a:lvl2pPr marL="742950" indent="-285750" algn="l" defTabSz="1974850" eaLnBrk="0" hangingPunct="0">
              <a:spcBef>
                <a:spcPct val="20000"/>
              </a:spcBef>
              <a:buChar char="–"/>
              <a:defRPr sz="6000">
                <a:solidFill>
                  <a:schemeClr val="tx1"/>
                </a:solidFill>
                <a:latin typeface="Arial" panose="020B0604020202020204" pitchFamily="34" charset="0"/>
              </a:defRPr>
            </a:lvl2pPr>
            <a:lvl3pPr marL="1143000" indent="-228600" algn="l" defTabSz="1974850" eaLnBrk="0" hangingPunct="0">
              <a:spcBef>
                <a:spcPct val="20000"/>
              </a:spcBef>
              <a:buChar char="•"/>
              <a:defRPr sz="5200">
                <a:solidFill>
                  <a:schemeClr val="tx1"/>
                </a:solidFill>
                <a:latin typeface="Arial" panose="020B0604020202020204" pitchFamily="34" charset="0"/>
              </a:defRPr>
            </a:lvl3pPr>
            <a:lvl4pPr marL="1600200" indent="-228600" algn="l" defTabSz="1974850" eaLnBrk="0" hangingPunct="0">
              <a:spcBef>
                <a:spcPct val="20000"/>
              </a:spcBef>
              <a:buChar char="–"/>
              <a:defRPr sz="4300">
                <a:solidFill>
                  <a:schemeClr val="tx1"/>
                </a:solidFill>
                <a:latin typeface="Arial" panose="020B0604020202020204" pitchFamily="34" charset="0"/>
              </a:defRPr>
            </a:lvl4pPr>
            <a:lvl5pPr marL="2057400" indent="-228600" algn="l" defTabSz="1974850" eaLnBrk="0" hangingPunct="0">
              <a:spcBef>
                <a:spcPct val="20000"/>
              </a:spcBef>
              <a:buChar char="»"/>
              <a:defRPr sz="4300">
                <a:solidFill>
                  <a:schemeClr val="tx1"/>
                </a:solidFill>
                <a:latin typeface="Arial" panose="020B0604020202020204" pitchFamily="34" charset="0"/>
              </a:defRPr>
            </a:lvl5pPr>
            <a:lvl6pPr marL="2514600" indent="-228600" defTabSz="1974850" eaLnBrk="0" fontAlgn="base" hangingPunct="0">
              <a:spcBef>
                <a:spcPct val="20000"/>
              </a:spcBef>
              <a:spcAft>
                <a:spcPct val="0"/>
              </a:spcAft>
              <a:buChar char="»"/>
              <a:defRPr sz="4300">
                <a:solidFill>
                  <a:schemeClr val="tx1"/>
                </a:solidFill>
                <a:latin typeface="Arial" panose="020B0604020202020204" pitchFamily="34" charset="0"/>
              </a:defRPr>
            </a:lvl6pPr>
            <a:lvl7pPr marL="2971800" indent="-228600" defTabSz="1974850" eaLnBrk="0" fontAlgn="base" hangingPunct="0">
              <a:spcBef>
                <a:spcPct val="20000"/>
              </a:spcBef>
              <a:spcAft>
                <a:spcPct val="0"/>
              </a:spcAft>
              <a:buChar char="»"/>
              <a:defRPr sz="4300">
                <a:solidFill>
                  <a:schemeClr val="tx1"/>
                </a:solidFill>
                <a:latin typeface="Arial" panose="020B0604020202020204" pitchFamily="34" charset="0"/>
              </a:defRPr>
            </a:lvl7pPr>
            <a:lvl8pPr marL="3429000" indent="-228600" defTabSz="1974850" eaLnBrk="0" fontAlgn="base" hangingPunct="0">
              <a:spcBef>
                <a:spcPct val="20000"/>
              </a:spcBef>
              <a:spcAft>
                <a:spcPct val="0"/>
              </a:spcAft>
              <a:buChar char="»"/>
              <a:defRPr sz="4300">
                <a:solidFill>
                  <a:schemeClr val="tx1"/>
                </a:solidFill>
                <a:latin typeface="Arial" panose="020B0604020202020204" pitchFamily="34" charset="0"/>
              </a:defRPr>
            </a:lvl8pPr>
            <a:lvl9pPr marL="3886200" indent="-228600" defTabSz="1974850" eaLnBrk="0" fontAlgn="base" hangingPunct="0">
              <a:spcBef>
                <a:spcPct val="20000"/>
              </a:spcBef>
              <a:spcAft>
                <a:spcPct val="0"/>
              </a:spcAft>
              <a:buChar char="»"/>
              <a:defRPr sz="4300">
                <a:solidFill>
                  <a:schemeClr val="tx1"/>
                </a:solidFill>
                <a:latin typeface="Arial" panose="020B0604020202020204" pitchFamily="34" charset="0"/>
              </a:defRPr>
            </a:lvl9pPr>
          </a:lstStyle>
          <a:p>
            <a:pPr algn="ctr" eaLnBrk="1" hangingPunct="1">
              <a:spcBef>
                <a:spcPct val="50000"/>
              </a:spcBef>
              <a:buFontTx/>
              <a:buNone/>
            </a:pPr>
            <a:r>
              <a:rPr lang="en-US" altLang="en-US" sz="9100"/>
              <a:t>6</a:t>
            </a:r>
          </a:p>
        </p:txBody>
      </p:sp>
      <p:sp>
        <p:nvSpPr>
          <p:cNvPr id="2081" name="Text Box 5264">
            <a:extLst>
              <a:ext uri="{FF2B5EF4-FFF2-40B4-BE49-F238E27FC236}">
                <a16:creationId xmlns:a16="http://schemas.microsoft.com/office/drawing/2014/main" id="{DF018D19-FA75-0905-BF8E-52472B83A2E1}"/>
              </a:ext>
            </a:extLst>
          </p:cNvPr>
          <p:cNvSpPr txBox="1">
            <a:spLocks noChangeArrowheads="1"/>
          </p:cNvSpPr>
          <p:nvPr/>
        </p:nvSpPr>
        <p:spPr bwMode="auto">
          <a:xfrm>
            <a:off x="15011400" y="12671425"/>
            <a:ext cx="22479000" cy="3444875"/>
          </a:xfrm>
          <a:prstGeom prst="rect">
            <a:avLst/>
          </a:prstGeom>
          <a:solidFill>
            <a:srgbClr val="DDDDDD"/>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l" defTabSz="1974850" eaLnBrk="0" hangingPunct="0">
              <a:spcBef>
                <a:spcPct val="20000"/>
              </a:spcBef>
              <a:buChar char="•"/>
              <a:defRPr sz="6900">
                <a:solidFill>
                  <a:schemeClr val="tx1"/>
                </a:solidFill>
                <a:latin typeface="Arial" panose="020B0604020202020204" pitchFamily="34" charset="0"/>
              </a:defRPr>
            </a:lvl1pPr>
            <a:lvl2pPr marL="742950" indent="-285750" algn="l" defTabSz="1974850" eaLnBrk="0" hangingPunct="0">
              <a:spcBef>
                <a:spcPct val="20000"/>
              </a:spcBef>
              <a:buChar char="–"/>
              <a:defRPr sz="6000">
                <a:solidFill>
                  <a:schemeClr val="tx1"/>
                </a:solidFill>
                <a:latin typeface="Arial" panose="020B0604020202020204" pitchFamily="34" charset="0"/>
              </a:defRPr>
            </a:lvl2pPr>
            <a:lvl3pPr marL="1143000" indent="-228600" algn="l" defTabSz="1974850" eaLnBrk="0" hangingPunct="0">
              <a:spcBef>
                <a:spcPct val="20000"/>
              </a:spcBef>
              <a:buChar char="•"/>
              <a:defRPr sz="5200">
                <a:solidFill>
                  <a:schemeClr val="tx1"/>
                </a:solidFill>
                <a:latin typeface="Arial" panose="020B0604020202020204" pitchFamily="34" charset="0"/>
              </a:defRPr>
            </a:lvl3pPr>
            <a:lvl4pPr marL="1600200" indent="-228600" algn="l" defTabSz="1974850" eaLnBrk="0" hangingPunct="0">
              <a:spcBef>
                <a:spcPct val="20000"/>
              </a:spcBef>
              <a:buChar char="–"/>
              <a:defRPr sz="4300">
                <a:solidFill>
                  <a:schemeClr val="tx1"/>
                </a:solidFill>
                <a:latin typeface="Arial" panose="020B0604020202020204" pitchFamily="34" charset="0"/>
              </a:defRPr>
            </a:lvl4pPr>
            <a:lvl5pPr marL="2057400" indent="-228600" algn="l" defTabSz="1974850" eaLnBrk="0" hangingPunct="0">
              <a:spcBef>
                <a:spcPct val="20000"/>
              </a:spcBef>
              <a:buChar char="»"/>
              <a:defRPr sz="4300">
                <a:solidFill>
                  <a:schemeClr val="tx1"/>
                </a:solidFill>
                <a:latin typeface="Arial" panose="020B0604020202020204" pitchFamily="34" charset="0"/>
              </a:defRPr>
            </a:lvl5pPr>
            <a:lvl6pPr marL="2514600" indent="-228600" defTabSz="1974850" eaLnBrk="0" fontAlgn="base" hangingPunct="0">
              <a:spcBef>
                <a:spcPct val="20000"/>
              </a:spcBef>
              <a:spcAft>
                <a:spcPct val="0"/>
              </a:spcAft>
              <a:buChar char="»"/>
              <a:defRPr sz="4300">
                <a:solidFill>
                  <a:schemeClr val="tx1"/>
                </a:solidFill>
                <a:latin typeface="Arial" panose="020B0604020202020204" pitchFamily="34" charset="0"/>
              </a:defRPr>
            </a:lvl6pPr>
            <a:lvl7pPr marL="2971800" indent="-228600" defTabSz="1974850" eaLnBrk="0" fontAlgn="base" hangingPunct="0">
              <a:spcBef>
                <a:spcPct val="20000"/>
              </a:spcBef>
              <a:spcAft>
                <a:spcPct val="0"/>
              </a:spcAft>
              <a:buChar char="»"/>
              <a:defRPr sz="4300">
                <a:solidFill>
                  <a:schemeClr val="tx1"/>
                </a:solidFill>
                <a:latin typeface="Arial" panose="020B0604020202020204" pitchFamily="34" charset="0"/>
              </a:defRPr>
            </a:lvl7pPr>
            <a:lvl8pPr marL="3429000" indent="-228600" defTabSz="1974850" eaLnBrk="0" fontAlgn="base" hangingPunct="0">
              <a:spcBef>
                <a:spcPct val="20000"/>
              </a:spcBef>
              <a:spcAft>
                <a:spcPct val="0"/>
              </a:spcAft>
              <a:buChar char="»"/>
              <a:defRPr sz="4300">
                <a:solidFill>
                  <a:schemeClr val="tx1"/>
                </a:solidFill>
                <a:latin typeface="Arial" panose="020B0604020202020204" pitchFamily="34" charset="0"/>
              </a:defRPr>
            </a:lvl8pPr>
            <a:lvl9pPr marL="3886200" indent="-228600" defTabSz="1974850" eaLnBrk="0" fontAlgn="base" hangingPunct="0">
              <a:spcBef>
                <a:spcPct val="20000"/>
              </a:spcBef>
              <a:spcAft>
                <a:spcPct val="0"/>
              </a:spcAft>
              <a:buChar char="»"/>
              <a:defRPr sz="4300">
                <a:solidFill>
                  <a:schemeClr val="tx1"/>
                </a:solidFill>
                <a:latin typeface="Arial" panose="020B0604020202020204" pitchFamily="34" charset="0"/>
              </a:defRPr>
            </a:lvl9pPr>
          </a:lstStyle>
          <a:p>
            <a:pPr eaLnBrk="1" hangingPunct="1">
              <a:spcBef>
                <a:spcPct val="50000"/>
              </a:spcBef>
              <a:buFontTx/>
              <a:buNone/>
            </a:pPr>
            <a:r>
              <a:rPr lang="en-GB" altLang="en-US" sz="4000">
                <a:latin typeface="Times New Roman" panose="02020603050405020304" pitchFamily="18" charset="0"/>
                <a:cs typeface="Times New Roman" panose="02020603050405020304" pitchFamily="18" charset="0"/>
              </a:rPr>
              <a:t>Text</a:t>
            </a:r>
          </a:p>
          <a:p>
            <a:pPr eaLnBrk="1" hangingPunct="1">
              <a:spcBef>
                <a:spcPct val="50000"/>
              </a:spcBef>
              <a:buFontTx/>
              <a:buNone/>
            </a:pPr>
            <a:endParaRPr lang="en-GB" altLang="en-US" sz="4000">
              <a:latin typeface="Times New Roman" panose="02020603050405020304" pitchFamily="18" charset="0"/>
              <a:cs typeface="Times New Roman" panose="02020603050405020304" pitchFamily="18" charset="0"/>
            </a:endParaRPr>
          </a:p>
          <a:p>
            <a:pPr eaLnBrk="1" hangingPunct="1">
              <a:spcBef>
                <a:spcPct val="50000"/>
              </a:spcBef>
              <a:buFontTx/>
              <a:buNone/>
            </a:pPr>
            <a:endParaRPr lang="en-GB" altLang="en-US" sz="4000">
              <a:solidFill>
                <a:srgbClr val="000000"/>
              </a:solidFill>
              <a:latin typeface="Times New Roman" panose="02020603050405020304" pitchFamily="18" charset="0"/>
              <a:cs typeface="Times New Roman" panose="02020603050405020304" pitchFamily="18" charset="0"/>
            </a:endParaRPr>
          </a:p>
          <a:p>
            <a:pPr eaLnBrk="1" hangingPunct="1">
              <a:spcBef>
                <a:spcPct val="50000"/>
              </a:spcBef>
              <a:buFontTx/>
              <a:buNone/>
            </a:pPr>
            <a:endParaRPr lang="en-US" altLang="en-US" sz="4000">
              <a:solidFill>
                <a:srgbClr val="000000"/>
              </a:solidFill>
              <a:latin typeface="Times New Roman" panose="02020603050405020304" pitchFamily="18" charset="0"/>
              <a:cs typeface="Times New Roman" panose="02020603050405020304" pitchFamily="18" charset="0"/>
            </a:endParaRPr>
          </a:p>
        </p:txBody>
      </p:sp>
      <p:sp>
        <p:nvSpPr>
          <p:cNvPr id="26789" name="Text Box 5285">
            <a:extLst>
              <a:ext uri="{FF2B5EF4-FFF2-40B4-BE49-F238E27FC236}">
                <a16:creationId xmlns:a16="http://schemas.microsoft.com/office/drawing/2014/main" id="{D3BC77AB-9881-D9DE-7CC4-B4F5CCA31581}"/>
              </a:ext>
            </a:extLst>
          </p:cNvPr>
          <p:cNvSpPr txBox="1">
            <a:spLocks noChangeArrowheads="1"/>
          </p:cNvSpPr>
          <p:nvPr/>
        </p:nvSpPr>
        <p:spPr bwMode="auto">
          <a:xfrm>
            <a:off x="1295400" y="19507200"/>
            <a:ext cx="10972800" cy="844550"/>
          </a:xfrm>
          <a:prstGeom prst="rect">
            <a:avLst/>
          </a:prstGeom>
          <a:gradFill rotWithShape="1">
            <a:gsLst>
              <a:gs pos="0">
                <a:schemeClr val="tx1"/>
              </a:gs>
              <a:gs pos="50000">
                <a:srgbClr val="C00416"/>
              </a:gs>
              <a:gs pos="100000">
                <a:schemeClr val="tx1"/>
              </a:gs>
            </a:gsLst>
            <a:lin ang="5400000" scaled="1"/>
          </a:gradFill>
          <a:ln w="38100">
            <a:noFill/>
            <a:miter lim="800000"/>
            <a:headEnd/>
            <a:tailEnd/>
          </a:ln>
          <a:effectLst/>
        </p:spPr>
        <p:txBody>
          <a:bodyPr lIns="197400" tIns="98701" rIns="197400" bIns="98701" anchor="ctr"/>
          <a:lstStyle/>
          <a:p>
            <a:pPr algn="l" defTabSz="1974850">
              <a:spcBef>
                <a:spcPct val="50000"/>
              </a:spcBef>
              <a:defRPr/>
            </a:pPr>
            <a:r>
              <a:rPr lang="en-US" sz="5400" b="1">
                <a:solidFill>
                  <a:schemeClr val="bg1"/>
                </a:solidFill>
                <a:latin typeface="Arial" charset="0"/>
              </a:rPr>
              <a:t>Methods</a:t>
            </a:r>
          </a:p>
        </p:txBody>
      </p:sp>
      <p:sp>
        <p:nvSpPr>
          <p:cNvPr id="2083" name="Text Box 5286">
            <a:extLst>
              <a:ext uri="{FF2B5EF4-FFF2-40B4-BE49-F238E27FC236}">
                <a16:creationId xmlns:a16="http://schemas.microsoft.com/office/drawing/2014/main" id="{6B864D06-5BC3-791E-A08C-B1779ADE69F1}"/>
              </a:ext>
            </a:extLst>
          </p:cNvPr>
          <p:cNvSpPr txBox="1">
            <a:spLocks noChangeArrowheads="1"/>
          </p:cNvSpPr>
          <p:nvPr/>
        </p:nvSpPr>
        <p:spPr bwMode="auto">
          <a:xfrm>
            <a:off x="1524000" y="20955000"/>
            <a:ext cx="10591800" cy="9601200"/>
          </a:xfrm>
          <a:prstGeom prst="rect">
            <a:avLst/>
          </a:prstGeom>
          <a:solidFill>
            <a:srgbClr val="DDDDDD"/>
          </a:solidFill>
          <a:ln>
            <a:noFill/>
          </a:ln>
          <a:extLst>
            <a:ext uri="{91240B29-F687-4F45-9708-019B960494DF}">
              <a14:hiddenLine xmlns:a14="http://schemas.microsoft.com/office/drawing/2010/main" w="9525">
                <a:solidFill>
                  <a:srgbClr val="000000"/>
                </a:solidFill>
                <a:miter lim="800000"/>
                <a:headEnd/>
                <a:tailEnd/>
              </a14:hiddenLine>
            </a:ext>
          </a:extLst>
        </p:spPr>
        <p:txBody>
          <a:bodyPr lIns="197400" tIns="98701" rIns="197400" bIns="0"/>
          <a:lstStyle>
            <a:lvl1pPr algn="l" defTabSz="1974850" eaLnBrk="0" hangingPunct="0">
              <a:spcBef>
                <a:spcPct val="20000"/>
              </a:spcBef>
              <a:buChar char="•"/>
              <a:defRPr sz="6900">
                <a:solidFill>
                  <a:schemeClr val="tx1"/>
                </a:solidFill>
                <a:latin typeface="Arial" panose="020B0604020202020204" pitchFamily="34" charset="0"/>
              </a:defRPr>
            </a:lvl1pPr>
            <a:lvl2pPr marL="742950" indent="-285750" algn="l" defTabSz="1974850" eaLnBrk="0" hangingPunct="0">
              <a:spcBef>
                <a:spcPct val="20000"/>
              </a:spcBef>
              <a:buChar char="–"/>
              <a:defRPr sz="6000">
                <a:solidFill>
                  <a:schemeClr val="tx1"/>
                </a:solidFill>
                <a:latin typeface="Arial" panose="020B0604020202020204" pitchFamily="34" charset="0"/>
              </a:defRPr>
            </a:lvl2pPr>
            <a:lvl3pPr marL="1143000" indent="-228600" algn="l" defTabSz="1974850" eaLnBrk="0" hangingPunct="0">
              <a:spcBef>
                <a:spcPct val="20000"/>
              </a:spcBef>
              <a:buChar char="•"/>
              <a:defRPr sz="5200">
                <a:solidFill>
                  <a:schemeClr val="tx1"/>
                </a:solidFill>
                <a:latin typeface="Arial" panose="020B0604020202020204" pitchFamily="34" charset="0"/>
              </a:defRPr>
            </a:lvl3pPr>
            <a:lvl4pPr marL="1600200" indent="-228600" algn="l" defTabSz="1974850" eaLnBrk="0" hangingPunct="0">
              <a:spcBef>
                <a:spcPct val="20000"/>
              </a:spcBef>
              <a:buChar char="–"/>
              <a:defRPr sz="4300">
                <a:solidFill>
                  <a:schemeClr val="tx1"/>
                </a:solidFill>
                <a:latin typeface="Arial" panose="020B0604020202020204" pitchFamily="34" charset="0"/>
              </a:defRPr>
            </a:lvl4pPr>
            <a:lvl5pPr marL="2057400" indent="-228600" algn="l" defTabSz="1974850" eaLnBrk="0" hangingPunct="0">
              <a:spcBef>
                <a:spcPct val="20000"/>
              </a:spcBef>
              <a:buChar char="»"/>
              <a:defRPr sz="4300">
                <a:solidFill>
                  <a:schemeClr val="tx1"/>
                </a:solidFill>
                <a:latin typeface="Arial" panose="020B0604020202020204" pitchFamily="34" charset="0"/>
              </a:defRPr>
            </a:lvl5pPr>
            <a:lvl6pPr marL="2514600" indent="-228600" defTabSz="1974850" eaLnBrk="0" fontAlgn="base" hangingPunct="0">
              <a:spcBef>
                <a:spcPct val="20000"/>
              </a:spcBef>
              <a:spcAft>
                <a:spcPct val="0"/>
              </a:spcAft>
              <a:buChar char="»"/>
              <a:defRPr sz="4300">
                <a:solidFill>
                  <a:schemeClr val="tx1"/>
                </a:solidFill>
                <a:latin typeface="Arial" panose="020B0604020202020204" pitchFamily="34" charset="0"/>
              </a:defRPr>
            </a:lvl6pPr>
            <a:lvl7pPr marL="2971800" indent="-228600" defTabSz="1974850" eaLnBrk="0" fontAlgn="base" hangingPunct="0">
              <a:spcBef>
                <a:spcPct val="20000"/>
              </a:spcBef>
              <a:spcAft>
                <a:spcPct val="0"/>
              </a:spcAft>
              <a:buChar char="»"/>
              <a:defRPr sz="4300">
                <a:solidFill>
                  <a:schemeClr val="tx1"/>
                </a:solidFill>
                <a:latin typeface="Arial" panose="020B0604020202020204" pitchFamily="34" charset="0"/>
              </a:defRPr>
            </a:lvl7pPr>
            <a:lvl8pPr marL="3429000" indent="-228600" defTabSz="1974850" eaLnBrk="0" fontAlgn="base" hangingPunct="0">
              <a:spcBef>
                <a:spcPct val="20000"/>
              </a:spcBef>
              <a:spcAft>
                <a:spcPct val="0"/>
              </a:spcAft>
              <a:buChar char="»"/>
              <a:defRPr sz="4300">
                <a:solidFill>
                  <a:schemeClr val="tx1"/>
                </a:solidFill>
                <a:latin typeface="Arial" panose="020B0604020202020204" pitchFamily="34" charset="0"/>
              </a:defRPr>
            </a:lvl8pPr>
            <a:lvl9pPr marL="3886200" indent="-228600" defTabSz="1974850" eaLnBrk="0" fontAlgn="base" hangingPunct="0">
              <a:spcBef>
                <a:spcPct val="20000"/>
              </a:spcBef>
              <a:spcAft>
                <a:spcPct val="0"/>
              </a:spcAft>
              <a:buChar char="»"/>
              <a:defRPr sz="4300">
                <a:solidFill>
                  <a:schemeClr val="tx1"/>
                </a:solidFill>
                <a:latin typeface="Arial" panose="020B0604020202020204" pitchFamily="34" charset="0"/>
              </a:defRPr>
            </a:lvl9pPr>
          </a:lstStyle>
          <a:p>
            <a:pPr eaLnBrk="1" hangingPunct="1">
              <a:spcBef>
                <a:spcPct val="0"/>
              </a:spcBef>
              <a:buFontTx/>
              <a:buNone/>
            </a:pPr>
            <a:r>
              <a:rPr lang="en-US" altLang="en-US" sz="3700">
                <a:solidFill>
                  <a:schemeClr val="tx2"/>
                </a:solidFill>
              </a:rPr>
              <a:t>Text</a:t>
            </a:r>
            <a:endParaRPr lang="en-US" altLang="en-US" sz="3700"/>
          </a:p>
        </p:txBody>
      </p:sp>
      <p:sp>
        <p:nvSpPr>
          <p:cNvPr id="2084" name="Text Box 5288">
            <a:extLst>
              <a:ext uri="{FF2B5EF4-FFF2-40B4-BE49-F238E27FC236}">
                <a16:creationId xmlns:a16="http://schemas.microsoft.com/office/drawing/2014/main" id="{AF1945DC-D887-1F88-CA14-CFD9C83F0E97}"/>
              </a:ext>
            </a:extLst>
          </p:cNvPr>
          <p:cNvSpPr txBox="1">
            <a:spLocks noChangeArrowheads="1"/>
          </p:cNvSpPr>
          <p:nvPr/>
        </p:nvSpPr>
        <p:spPr bwMode="auto">
          <a:xfrm>
            <a:off x="38862000" y="7315200"/>
            <a:ext cx="11277600" cy="14126944"/>
          </a:xfrm>
          <a:prstGeom prst="rect">
            <a:avLst/>
          </a:prstGeom>
          <a:solidFill>
            <a:srgbClr val="DDDDDD"/>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l" defTabSz="1974850" eaLnBrk="0" hangingPunct="0">
              <a:spcBef>
                <a:spcPct val="20000"/>
              </a:spcBef>
              <a:buChar char="•"/>
              <a:defRPr sz="6900">
                <a:solidFill>
                  <a:schemeClr val="tx1"/>
                </a:solidFill>
                <a:latin typeface="Arial" panose="020B0604020202020204" pitchFamily="34" charset="0"/>
              </a:defRPr>
            </a:lvl1pPr>
            <a:lvl2pPr marL="742950" indent="-285750" algn="l" defTabSz="1974850" eaLnBrk="0" hangingPunct="0">
              <a:spcBef>
                <a:spcPct val="20000"/>
              </a:spcBef>
              <a:buChar char="–"/>
              <a:defRPr sz="6000">
                <a:solidFill>
                  <a:schemeClr val="tx1"/>
                </a:solidFill>
                <a:latin typeface="Arial" panose="020B0604020202020204" pitchFamily="34" charset="0"/>
              </a:defRPr>
            </a:lvl2pPr>
            <a:lvl3pPr marL="1143000" indent="-228600" algn="l" defTabSz="1974850" eaLnBrk="0" hangingPunct="0">
              <a:spcBef>
                <a:spcPct val="20000"/>
              </a:spcBef>
              <a:buChar char="•"/>
              <a:defRPr sz="5200">
                <a:solidFill>
                  <a:schemeClr val="tx1"/>
                </a:solidFill>
                <a:latin typeface="Arial" panose="020B0604020202020204" pitchFamily="34" charset="0"/>
              </a:defRPr>
            </a:lvl3pPr>
            <a:lvl4pPr marL="1600200" indent="-228600" algn="l" defTabSz="1974850" eaLnBrk="0" hangingPunct="0">
              <a:spcBef>
                <a:spcPct val="20000"/>
              </a:spcBef>
              <a:buChar char="–"/>
              <a:defRPr sz="4300">
                <a:solidFill>
                  <a:schemeClr val="tx1"/>
                </a:solidFill>
                <a:latin typeface="Arial" panose="020B0604020202020204" pitchFamily="34" charset="0"/>
              </a:defRPr>
            </a:lvl4pPr>
            <a:lvl5pPr marL="2057400" indent="-228600" algn="l" defTabSz="1974850" eaLnBrk="0" hangingPunct="0">
              <a:spcBef>
                <a:spcPct val="20000"/>
              </a:spcBef>
              <a:buChar char="»"/>
              <a:defRPr sz="4300">
                <a:solidFill>
                  <a:schemeClr val="tx1"/>
                </a:solidFill>
                <a:latin typeface="Arial" panose="020B0604020202020204" pitchFamily="34" charset="0"/>
              </a:defRPr>
            </a:lvl5pPr>
            <a:lvl6pPr marL="2514600" indent="-228600" defTabSz="1974850" eaLnBrk="0" fontAlgn="base" hangingPunct="0">
              <a:spcBef>
                <a:spcPct val="20000"/>
              </a:spcBef>
              <a:spcAft>
                <a:spcPct val="0"/>
              </a:spcAft>
              <a:buChar char="»"/>
              <a:defRPr sz="4300">
                <a:solidFill>
                  <a:schemeClr val="tx1"/>
                </a:solidFill>
                <a:latin typeface="Arial" panose="020B0604020202020204" pitchFamily="34" charset="0"/>
              </a:defRPr>
            </a:lvl6pPr>
            <a:lvl7pPr marL="2971800" indent="-228600" defTabSz="1974850" eaLnBrk="0" fontAlgn="base" hangingPunct="0">
              <a:spcBef>
                <a:spcPct val="20000"/>
              </a:spcBef>
              <a:spcAft>
                <a:spcPct val="0"/>
              </a:spcAft>
              <a:buChar char="»"/>
              <a:defRPr sz="4300">
                <a:solidFill>
                  <a:schemeClr val="tx1"/>
                </a:solidFill>
                <a:latin typeface="Arial" panose="020B0604020202020204" pitchFamily="34" charset="0"/>
              </a:defRPr>
            </a:lvl7pPr>
            <a:lvl8pPr marL="3429000" indent="-228600" defTabSz="1974850" eaLnBrk="0" fontAlgn="base" hangingPunct="0">
              <a:spcBef>
                <a:spcPct val="20000"/>
              </a:spcBef>
              <a:spcAft>
                <a:spcPct val="0"/>
              </a:spcAft>
              <a:buChar char="»"/>
              <a:defRPr sz="4300">
                <a:solidFill>
                  <a:schemeClr val="tx1"/>
                </a:solidFill>
                <a:latin typeface="Arial" panose="020B0604020202020204" pitchFamily="34" charset="0"/>
              </a:defRPr>
            </a:lvl8pPr>
            <a:lvl9pPr marL="3886200" indent="-228600" defTabSz="1974850" eaLnBrk="0" fontAlgn="base" hangingPunct="0">
              <a:spcBef>
                <a:spcPct val="20000"/>
              </a:spcBef>
              <a:spcAft>
                <a:spcPct val="0"/>
              </a:spcAft>
              <a:buChar char="»"/>
              <a:defRPr sz="4300">
                <a:solidFill>
                  <a:schemeClr val="tx1"/>
                </a:solidFill>
                <a:latin typeface="Arial" panose="020B0604020202020204" pitchFamily="34" charset="0"/>
              </a:defRPr>
            </a:lvl9pPr>
          </a:lstStyle>
          <a:p>
            <a:pPr eaLnBrk="1" hangingPunct="1">
              <a:spcBef>
                <a:spcPct val="0"/>
              </a:spcBef>
              <a:buFontTx/>
              <a:buNone/>
            </a:pPr>
            <a:r>
              <a:rPr lang="en-US" altLang="en-US" sz="4800" dirty="0"/>
              <a:t>Helpful Poster Instructions:</a:t>
            </a:r>
          </a:p>
          <a:p>
            <a:pPr eaLnBrk="1" hangingPunct="1">
              <a:spcBef>
                <a:spcPct val="0"/>
              </a:spcBef>
              <a:buFontTx/>
              <a:buNone/>
            </a:pPr>
            <a:endParaRPr lang="en-US" altLang="en-US" sz="4800" dirty="0"/>
          </a:p>
          <a:p>
            <a:pPr eaLnBrk="1" hangingPunct="1">
              <a:spcBef>
                <a:spcPct val="0"/>
              </a:spcBef>
              <a:buFontTx/>
              <a:buNone/>
            </a:pPr>
            <a:r>
              <a:rPr lang="en-US" altLang="en-US" sz="4800" dirty="0"/>
              <a:t>For best results, use Arial font.  For special characters, please use the menu to “Insert” “Symbol”,  then scroll down to select the character you need, without changing the font. Use separate boxes for blocks of text and figures.</a:t>
            </a:r>
          </a:p>
          <a:p>
            <a:pPr eaLnBrk="1" hangingPunct="1">
              <a:spcBef>
                <a:spcPct val="0"/>
              </a:spcBef>
              <a:buFontTx/>
              <a:buNone/>
            </a:pPr>
            <a:endParaRPr lang="en-US" altLang="en-US" sz="4800" dirty="0"/>
          </a:p>
          <a:p>
            <a:pPr eaLnBrk="1" hangingPunct="1">
              <a:spcBef>
                <a:spcPct val="0"/>
              </a:spcBef>
              <a:buFontTx/>
              <a:buNone/>
            </a:pPr>
            <a:r>
              <a:rPr lang="en-US" altLang="en-US" sz="4800" dirty="0"/>
              <a:t>This template is set for a 36in by 56in poster.  3ft is the maximum height if your poster is to be laminated (recommended for posters which will travel or be presented more than once).  The poster may be wider if necessary.  Posters on glossy paper that will not be laminated may be up to 44 inches high.</a:t>
            </a:r>
          </a:p>
          <a:p>
            <a:pPr eaLnBrk="1" hangingPunct="1">
              <a:spcBef>
                <a:spcPct val="0"/>
              </a:spcBef>
              <a:buFontTx/>
              <a:buNone/>
            </a:pPr>
            <a:endParaRPr lang="en-US" altLang="en-US" sz="4800" dirty="0"/>
          </a:p>
          <a:p>
            <a:pPr eaLnBrk="1" hangingPunct="1">
              <a:spcBef>
                <a:spcPct val="0"/>
              </a:spcBef>
              <a:buFontTx/>
              <a:buNone/>
            </a:pPr>
            <a:endParaRPr lang="en-US" altLang="en-US" sz="4800" dirty="0"/>
          </a:p>
        </p:txBody>
      </p:sp>
      <p:sp>
        <p:nvSpPr>
          <p:cNvPr id="2085" name="Text Box 5289">
            <a:extLst>
              <a:ext uri="{FF2B5EF4-FFF2-40B4-BE49-F238E27FC236}">
                <a16:creationId xmlns:a16="http://schemas.microsoft.com/office/drawing/2014/main" id="{AE6D485C-CFA1-3A07-D5F3-76F7EDE325F7}"/>
              </a:ext>
            </a:extLst>
          </p:cNvPr>
          <p:cNvSpPr txBox="1">
            <a:spLocks noChangeArrowheads="1"/>
          </p:cNvSpPr>
          <p:nvPr/>
        </p:nvSpPr>
        <p:spPr bwMode="auto">
          <a:xfrm>
            <a:off x="15011400" y="22936200"/>
            <a:ext cx="22479000" cy="3444875"/>
          </a:xfrm>
          <a:prstGeom prst="rect">
            <a:avLst/>
          </a:prstGeom>
          <a:solidFill>
            <a:srgbClr val="DDDDDD"/>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l" defTabSz="1974850" eaLnBrk="0" hangingPunct="0">
              <a:spcBef>
                <a:spcPct val="20000"/>
              </a:spcBef>
              <a:buChar char="•"/>
              <a:defRPr sz="6900">
                <a:solidFill>
                  <a:schemeClr val="tx1"/>
                </a:solidFill>
                <a:latin typeface="Arial" panose="020B0604020202020204" pitchFamily="34" charset="0"/>
              </a:defRPr>
            </a:lvl1pPr>
            <a:lvl2pPr marL="742950" indent="-285750" algn="l" defTabSz="1974850" eaLnBrk="0" hangingPunct="0">
              <a:spcBef>
                <a:spcPct val="20000"/>
              </a:spcBef>
              <a:buChar char="–"/>
              <a:defRPr sz="6000">
                <a:solidFill>
                  <a:schemeClr val="tx1"/>
                </a:solidFill>
                <a:latin typeface="Arial" panose="020B0604020202020204" pitchFamily="34" charset="0"/>
              </a:defRPr>
            </a:lvl2pPr>
            <a:lvl3pPr marL="1143000" indent="-228600" algn="l" defTabSz="1974850" eaLnBrk="0" hangingPunct="0">
              <a:spcBef>
                <a:spcPct val="20000"/>
              </a:spcBef>
              <a:buChar char="•"/>
              <a:defRPr sz="5200">
                <a:solidFill>
                  <a:schemeClr val="tx1"/>
                </a:solidFill>
                <a:latin typeface="Arial" panose="020B0604020202020204" pitchFamily="34" charset="0"/>
              </a:defRPr>
            </a:lvl3pPr>
            <a:lvl4pPr marL="1600200" indent="-228600" algn="l" defTabSz="1974850" eaLnBrk="0" hangingPunct="0">
              <a:spcBef>
                <a:spcPct val="20000"/>
              </a:spcBef>
              <a:buChar char="–"/>
              <a:defRPr sz="4300">
                <a:solidFill>
                  <a:schemeClr val="tx1"/>
                </a:solidFill>
                <a:latin typeface="Arial" panose="020B0604020202020204" pitchFamily="34" charset="0"/>
              </a:defRPr>
            </a:lvl4pPr>
            <a:lvl5pPr marL="2057400" indent="-228600" algn="l" defTabSz="1974850" eaLnBrk="0" hangingPunct="0">
              <a:spcBef>
                <a:spcPct val="20000"/>
              </a:spcBef>
              <a:buChar char="»"/>
              <a:defRPr sz="4300">
                <a:solidFill>
                  <a:schemeClr val="tx1"/>
                </a:solidFill>
                <a:latin typeface="Arial" panose="020B0604020202020204" pitchFamily="34" charset="0"/>
              </a:defRPr>
            </a:lvl5pPr>
            <a:lvl6pPr marL="2514600" indent="-228600" defTabSz="1974850" eaLnBrk="0" fontAlgn="base" hangingPunct="0">
              <a:spcBef>
                <a:spcPct val="20000"/>
              </a:spcBef>
              <a:spcAft>
                <a:spcPct val="0"/>
              </a:spcAft>
              <a:buChar char="»"/>
              <a:defRPr sz="4300">
                <a:solidFill>
                  <a:schemeClr val="tx1"/>
                </a:solidFill>
                <a:latin typeface="Arial" panose="020B0604020202020204" pitchFamily="34" charset="0"/>
              </a:defRPr>
            </a:lvl6pPr>
            <a:lvl7pPr marL="2971800" indent="-228600" defTabSz="1974850" eaLnBrk="0" fontAlgn="base" hangingPunct="0">
              <a:spcBef>
                <a:spcPct val="20000"/>
              </a:spcBef>
              <a:spcAft>
                <a:spcPct val="0"/>
              </a:spcAft>
              <a:buChar char="»"/>
              <a:defRPr sz="4300">
                <a:solidFill>
                  <a:schemeClr val="tx1"/>
                </a:solidFill>
                <a:latin typeface="Arial" panose="020B0604020202020204" pitchFamily="34" charset="0"/>
              </a:defRPr>
            </a:lvl7pPr>
            <a:lvl8pPr marL="3429000" indent="-228600" defTabSz="1974850" eaLnBrk="0" fontAlgn="base" hangingPunct="0">
              <a:spcBef>
                <a:spcPct val="20000"/>
              </a:spcBef>
              <a:spcAft>
                <a:spcPct val="0"/>
              </a:spcAft>
              <a:buChar char="»"/>
              <a:defRPr sz="4300">
                <a:solidFill>
                  <a:schemeClr val="tx1"/>
                </a:solidFill>
                <a:latin typeface="Arial" panose="020B0604020202020204" pitchFamily="34" charset="0"/>
              </a:defRPr>
            </a:lvl8pPr>
            <a:lvl9pPr marL="3886200" indent="-228600" defTabSz="1974850" eaLnBrk="0" fontAlgn="base" hangingPunct="0">
              <a:spcBef>
                <a:spcPct val="20000"/>
              </a:spcBef>
              <a:spcAft>
                <a:spcPct val="0"/>
              </a:spcAft>
              <a:buChar char="»"/>
              <a:defRPr sz="4300">
                <a:solidFill>
                  <a:schemeClr val="tx1"/>
                </a:solidFill>
                <a:latin typeface="Arial" panose="020B0604020202020204" pitchFamily="34" charset="0"/>
              </a:defRPr>
            </a:lvl9pPr>
          </a:lstStyle>
          <a:p>
            <a:pPr eaLnBrk="1" hangingPunct="1">
              <a:spcBef>
                <a:spcPct val="50000"/>
              </a:spcBef>
              <a:buFontTx/>
              <a:buNone/>
            </a:pPr>
            <a:r>
              <a:rPr lang="en-GB" altLang="en-US" sz="4000">
                <a:latin typeface="Times New Roman" panose="02020603050405020304" pitchFamily="18" charset="0"/>
                <a:cs typeface="Times New Roman" panose="02020603050405020304" pitchFamily="18" charset="0"/>
              </a:rPr>
              <a:t>Text</a:t>
            </a:r>
          </a:p>
          <a:p>
            <a:pPr eaLnBrk="1" hangingPunct="1">
              <a:spcBef>
                <a:spcPct val="50000"/>
              </a:spcBef>
              <a:buFontTx/>
              <a:buNone/>
            </a:pPr>
            <a:endParaRPr lang="en-GB" altLang="en-US" sz="4000">
              <a:latin typeface="Times New Roman" panose="02020603050405020304" pitchFamily="18" charset="0"/>
              <a:cs typeface="Times New Roman" panose="02020603050405020304" pitchFamily="18" charset="0"/>
            </a:endParaRPr>
          </a:p>
          <a:p>
            <a:pPr eaLnBrk="1" hangingPunct="1">
              <a:spcBef>
                <a:spcPct val="50000"/>
              </a:spcBef>
              <a:buFontTx/>
              <a:buNone/>
            </a:pPr>
            <a:endParaRPr lang="en-GB" altLang="en-US" sz="4000">
              <a:solidFill>
                <a:srgbClr val="000000"/>
              </a:solidFill>
              <a:latin typeface="Times New Roman" panose="02020603050405020304" pitchFamily="18" charset="0"/>
              <a:cs typeface="Times New Roman" panose="02020603050405020304" pitchFamily="18" charset="0"/>
            </a:endParaRPr>
          </a:p>
          <a:p>
            <a:pPr eaLnBrk="1" hangingPunct="1">
              <a:spcBef>
                <a:spcPct val="50000"/>
              </a:spcBef>
              <a:buFontTx/>
              <a:buNone/>
            </a:pPr>
            <a:endParaRPr lang="en-US" altLang="en-US" sz="4000">
              <a:solidFill>
                <a:srgbClr val="000000"/>
              </a:solidFill>
              <a:latin typeface="Times New Roman" panose="02020603050405020304" pitchFamily="18" charset="0"/>
              <a:cs typeface="Times New Roman" panose="02020603050405020304" pitchFamily="18" charset="0"/>
            </a:endParaRPr>
          </a:p>
        </p:txBody>
      </p:sp>
      <p:sp>
        <p:nvSpPr>
          <p:cNvPr id="26794" name="Text Box 5290">
            <a:extLst>
              <a:ext uri="{FF2B5EF4-FFF2-40B4-BE49-F238E27FC236}">
                <a16:creationId xmlns:a16="http://schemas.microsoft.com/office/drawing/2014/main" id="{9C5806FF-68F7-9E24-02B4-BCF6C2570C83}"/>
              </a:ext>
            </a:extLst>
          </p:cNvPr>
          <p:cNvSpPr txBox="1">
            <a:spLocks noChangeArrowheads="1"/>
          </p:cNvSpPr>
          <p:nvPr/>
        </p:nvSpPr>
        <p:spPr bwMode="auto">
          <a:xfrm>
            <a:off x="33375600" y="26974800"/>
            <a:ext cx="15544800" cy="914400"/>
          </a:xfrm>
          <a:prstGeom prst="rect">
            <a:avLst/>
          </a:prstGeom>
          <a:gradFill rotWithShape="1">
            <a:gsLst>
              <a:gs pos="0">
                <a:schemeClr val="tx1"/>
              </a:gs>
              <a:gs pos="50000">
                <a:srgbClr val="C00416"/>
              </a:gs>
              <a:gs pos="100000">
                <a:schemeClr val="tx1"/>
              </a:gs>
            </a:gsLst>
            <a:lin ang="5400000" scaled="1"/>
          </a:gradFill>
          <a:ln w="38100">
            <a:noFill/>
            <a:miter lim="800000"/>
            <a:headEnd/>
            <a:tailEnd/>
          </a:ln>
          <a:effectLst/>
        </p:spPr>
        <p:txBody>
          <a:bodyPr lIns="197400" tIns="98701" rIns="197400" bIns="98701" anchor="ctr"/>
          <a:lstStyle/>
          <a:p>
            <a:pPr algn="l" defTabSz="1974850">
              <a:spcBef>
                <a:spcPct val="50000"/>
              </a:spcBef>
              <a:defRPr/>
            </a:pPr>
            <a:r>
              <a:rPr lang="en-US" sz="5400" b="1">
                <a:solidFill>
                  <a:schemeClr val="bg1"/>
                </a:solidFill>
                <a:latin typeface="Arial" charset="0"/>
              </a:rPr>
              <a:t>Acknowledgements</a:t>
            </a:r>
          </a:p>
        </p:txBody>
      </p:sp>
      <p:sp>
        <p:nvSpPr>
          <p:cNvPr id="2087" name="Text Box 5291">
            <a:extLst>
              <a:ext uri="{FF2B5EF4-FFF2-40B4-BE49-F238E27FC236}">
                <a16:creationId xmlns:a16="http://schemas.microsoft.com/office/drawing/2014/main" id="{F96C15B5-B7C2-674C-D49C-D6867473ED20}"/>
              </a:ext>
            </a:extLst>
          </p:cNvPr>
          <p:cNvSpPr txBox="1">
            <a:spLocks noChangeArrowheads="1"/>
          </p:cNvSpPr>
          <p:nvPr/>
        </p:nvSpPr>
        <p:spPr bwMode="auto">
          <a:xfrm>
            <a:off x="33604200" y="28194000"/>
            <a:ext cx="15468600" cy="1923604"/>
          </a:xfrm>
          <a:prstGeom prst="rect">
            <a:avLst/>
          </a:prstGeom>
          <a:solidFill>
            <a:srgbClr val="DDDDDD"/>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lgn="l" defTabSz="1974850" eaLnBrk="0" hangingPunct="0">
              <a:spcBef>
                <a:spcPct val="20000"/>
              </a:spcBef>
              <a:buChar char="•"/>
              <a:defRPr sz="6900">
                <a:solidFill>
                  <a:schemeClr val="tx1"/>
                </a:solidFill>
                <a:latin typeface="Arial" panose="020B0604020202020204" pitchFamily="34" charset="0"/>
              </a:defRPr>
            </a:lvl1pPr>
            <a:lvl2pPr marL="742950" indent="-285750" algn="l" defTabSz="1974850" eaLnBrk="0" hangingPunct="0">
              <a:spcBef>
                <a:spcPct val="20000"/>
              </a:spcBef>
              <a:buChar char="–"/>
              <a:defRPr sz="6000">
                <a:solidFill>
                  <a:schemeClr val="tx1"/>
                </a:solidFill>
                <a:latin typeface="Arial" panose="020B0604020202020204" pitchFamily="34" charset="0"/>
              </a:defRPr>
            </a:lvl2pPr>
            <a:lvl3pPr marL="1143000" indent="-228600" algn="l" defTabSz="1974850" eaLnBrk="0" hangingPunct="0">
              <a:spcBef>
                <a:spcPct val="20000"/>
              </a:spcBef>
              <a:buChar char="•"/>
              <a:defRPr sz="5200">
                <a:solidFill>
                  <a:schemeClr val="tx1"/>
                </a:solidFill>
                <a:latin typeface="Arial" panose="020B0604020202020204" pitchFamily="34" charset="0"/>
              </a:defRPr>
            </a:lvl3pPr>
            <a:lvl4pPr marL="1600200" indent="-228600" algn="l" defTabSz="1974850" eaLnBrk="0" hangingPunct="0">
              <a:spcBef>
                <a:spcPct val="20000"/>
              </a:spcBef>
              <a:buChar char="–"/>
              <a:defRPr sz="4300">
                <a:solidFill>
                  <a:schemeClr val="tx1"/>
                </a:solidFill>
                <a:latin typeface="Arial" panose="020B0604020202020204" pitchFamily="34" charset="0"/>
              </a:defRPr>
            </a:lvl4pPr>
            <a:lvl5pPr marL="2057400" indent="-228600" algn="l" defTabSz="1974850" eaLnBrk="0" hangingPunct="0">
              <a:spcBef>
                <a:spcPct val="20000"/>
              </a:spcBef>
              <a:buChar char="»"/>
              <a:defRPr sz="4300">
                <a:solidFill>
                  <a:schemeClr val="tx1"/>
                </a:solidFill>
                <a:latin typeface="Arial" panose="020B0604020202020204" pitchFamily="34" charset="0"/>
              </a:defRPr>
            </a:lvl5pPr>
            <a:lvl6pPr marL="2514600" indent="-228600" defTabSz="1974850" eaLnBrk="0" fontAlgn="base" hangingPunct="0">
              <a:spcBef>
                <a:spcPct val="20000"/>
              </a:spcBef>
              <a:spcAft>
                <a:spcPct val="0"/>
              </a:spcAft>
              <a:buChar char="»"/>
              <a:defRPr sz="4300">
                <a:solidFill>
                  <a:schemeClr val="tx1"/>
                </a:solidFill>
                <a:latin typeface="Arial" panose="020B0604020202020204" pitchFamily="34" charset="0"/>
              </a:defRPr>
            </a:lvl6pPr>
            <a:lvl7pPr marL="2971800" indent="-228600" defTabSz="1974850" eaLnBrk="0" fontAlgn="base" hangingPunct="0">
              <a:spcBef>
                <a:spcPct val="20000"/>
              </a:spcBef>
              <a:spcAft>
                <a:spcPct val="0"/>
              </a:spcAft>
              <a:buChar char="»"/>
              <a:defRPr sz="4300">
                <a:solidFill>
                  <a:schemeClr val="tx1"/>
                </a:solidFill>
                <a:latin typeface="Arial" panose="020B0604020202020204" pitchFamily="34" charset="0"/>
              </a:defRPr>
            </a:lvl7pPr>
            <a:lvl8pPr marL="3429000" indent="-228600" defTabSz="1974850" eaLnBrk="0" fontAlgn="base" hangingPunct="0">
              <a:spcBef>
                <a:spcPct val="20000"/>
              </a:spcBef>
              <a:spcAft>
                <a:spcPct val="0"/>
              </a:spcAft>
              <a:buChar char="»"/>
              <a:defRPr sz="4300">
                <a:solidFill>
                  <a:schemeClr val="tx1"/>
                </a:solidFill>
                <a:latin typeface="Arial" panose="020B0604020202020204" pitchFamily="34" charset="0"/>
              </a:defRPr>
            </a:lvl8pPr>
            <a:lvl9pPr marL="3886200" indent="-228600" defTabSz="1974850" eaLnBrk="0" fontAlgn="base" hangingPunct="0">
              <a:spcBef>
                <a:spcPct val="20000"/>
              </a:spcBef>
              <a:spcAft>
                <a:spcPct val="0"/>
              </a:spcAft>
              <a:buChar char="»"/>
              <a:defRPr sz="4300">
                <a:solidFill>
                  <a:schemeClr val="tx1"/>
                </a:solidFill>
                <a:latin typeface="Arial" panose="020B0604020202020204" pitchFamily="34" charset="0"/>
              </a:defRPr>
            </a:lvl9pPr>
          </a:lstStyle>
          <a:p>
            <a:pPr eaLnBrk="1" hangingPunct="1">
              <a:spcBef>
                <a:spcPct val="0"/>
              </a:spcBef>
              <a:buFontTx/>
              <a:buNone/>
            </a:pPr>
            <a:r>
              <a:rPr lang="en-US" altLang="en-US" sz="4000" dirty="0"/>
              <a:t>Research supported by a grant from _______________</a:t>
            </a:r>
          </a:p>
          <a:p>
            <a:pPr eaLnBrk="1" hangingPunct="1">
              <a:spcBef>
                <a:spcPct val="0"/>
              </a:spcBef>
              <a:buFontTx/>
              <a:buNone/>
            </a:pPr>
            <a:endParaRPr lang="en-US" altLang="en-US" sz="3900" dirty="0"/>
          </a:p>
          <a:p>
            <a:pPr eaLnBrk="1" hangingPunct="1">
              <a:spcBef>
                <a:spcPct val="0"/>
              </a:spcBef>
              <a:buFontTx/>
              <a:buNone/>
            </a:pPr>
            <a:endParaRPr lang="en-US" altLang="en-US" sz="4000" dirty="0">
              <a:latin typeface="Times New Roman" panose="02020603050405020304" pitchFamily="18" charset="0"/>
              <a:cs typeface="Times New Roman" panose="02020603050405020304" pitchFamily="18" charset="0"/>
            </a:endParaRPr>
          </a:p>
        </p:txBody>
      </p:sp>
      <p:graphicFrame>
        <p:nvGraphicFramePr>
          <p:cNvPr id="2088" name="Object 5292">
            <a:extLst>
              <a:ext uri="{FF2B5EF4-FFF2-40B4-BE49-F238E27FC236}">
                <a16:creationId xmlns:a16="http://schemas.microsoft.com/office/drawing/2014/main" id="{52824067-9496-0964-881D-64EF023F3A89}"/>
              </a:ext>
            </a:extLst>
          </p:cNvPr>
          <p:cNvGraphicFramePr>
            <a:graphicFrameLocks noChangeAspect="1"/>
          </p:cNvGraphicFramePr>
          <p:nvPr>
            <p:ph sz="half" idx="2"/>
          </p:nvPr>
        </p:nvGraphicFramePr>
        <p:xfrm>
          <a:off x="15468600" y="7467600"/>
          <a:ext cx="6477000" cy="4681538"/>
        </p:xfrm>
        <a:graphic>
          <a:graphicData uri="http://schemas.openxmlformats.org/presentationml/2006/ole">
            <mc:AlternateContent xmlns:mc="http://schemas.openxmlformats.org/markup-compatibility/2006">
              <mc:Choice xmlns:v="urn:schemas-microsoft-com:vml" Requires="v">
                <p:oleObj name="Chart" r:id="rId5" imgW="8978900" imgH="6502400" progId="MSGraph.Chart.8">
                  <p:embed followColorScheme="full"/>
                </p:oleObj>
              </mc:Choice>
              <mc:Fallback>
                <p:oleObj name="Chart" r:id="rId5" imgW="8978900" imgH="6502400" progId="MSGraph.Chart.8">
                  <p:embed followColorScheme="full"/>
                  <p:pic>
                    <p:nvPicPr>
                      <p:cNvPr id="0" name="Object 529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5468600" y="7467600"/>
                        <a:ext cx="6477000" cy="46815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pic>
        <p:nvPicPr>
          <p:cNvPr id="2089" name="Object 4">
            <a:extLst>
              <a:ext uri="{FF2B5EF4-FFF2-40B4-BE49-F238E27FC236}">
                <a16:creationId xmlns:a16="http://schemas.microsoft.com/office/drawing/2014/main" id="{5DE035D6-6B48-FBBF-5C76-147CC7F69C8D}"/>
              </a:ext>
            </a:extLst>
          </p:cNvPr>
          <p:cNvPicPr>
            <a:picLocks noChangeArrowheads="1"/>
          </p:cNvPicPr>
          <p:nvPr/>
        </p:nvPicPr>
        <p:blipFill>
          <a:blip r:embed="rId7">
            <a:extLst>
              <a:ext uri="{28A0092B-C50C-407E-A947-70E740481C1C}">
                <a14:useLocalDpi xmlns:a14="http://schemas.microsoft.com/office/drawing/2010/main" val="0"/>
              </a:ext>
            </a:extLst>
          </a:blip>
          <a:srcRect t="-432" b="-604"/>
          <a:stretch>
            <a:fillRect/>
          </a:stretch>
        </p:blipFill>
        <p:spPr bwMode="auto">
          <a:xfrm>
            <a:off x="762000" y="0"/>
            <a:ext cx="5943600"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1974850" rtl="0" eaLnBrk="1" fontAlgn="base" latinLnBrk="0" hangingPunct="1">
          <a:lnSpc>
            <a:spcPct val="100000"/>
          </a:lnSpc>
          <a:spcBef>
            <a:spcPct val="0"/>
          </a:spcBef>
          <a:spcAft>
            <a:spcPct val="0"/>
          </a:spcAft>
          <a:buClrTx/>
          <a:buSzTx/>
          <a:buFontTx/>
          <a:buNone/>
          <a:tabLst/>
          <a:defRPr kumimoji="0" lang="en-US" sz="39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1974850" rtl="0" eaLnBrk="1" fontAlgn="base" latinLnBrk="0" hangingPunct="1">
          <a:lnSpc>
            <a:spcPct val="100000"/>
          </a:lnSpc>
          <a:spcBef>
            <a:spcPct val="0"/>
          </a:spcBef>
          <a:spcAft>
            <a:spcPct val="0"/>
          </a:spcAft>
          <a:buClrTx/>
          <a:buSzTx/>
          <a:buFontTx/>
          <a:buNone/>
          <a:tabLst/>
          <a:defRPr kumimoji="0" lang="en-US" sz="3900" b="0"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7791</TotalTime>
  <Words>205</Words>
  <Application>Microsoft Macintosh PowerPoint</Application>
  <PresentationFormat>Custom</PresentationFormat>
  <Paragraphs>56</Paragraphs>
  <Slides>1</Slides>
  <Notes>1</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1</vt:i4>
      </vt:variant>
    </vt:vector>
  </HeadingPairs>
  <TitlesOfParts>
    <vt:vector size="5" baseType="lpstr">
      <vt:lpstr>Arial</vt:lpstr>
      <vt:lpstr>Times New Roman</vt:lpstr>
      <vt:lpstr>Default Design</vt:lpstr>
      <vt:lpstr>Microsoft Graph Chart</vt:lpstr>
      <vt:lpstr>POSTER TITLE GOES HERE   John B. Doe, M.D.1, Julie M. Partner, M.S.2, Jane P. Sample, M.D., Ph.D.1,2, Paul F. Comrade, M.D.1 Departments of Surgery1 and Biochemistry2 University of Louisville School of Medicine</vt:lpstr>
    </vt:vector>
  </TitlesOfParts>
  <Company>UofL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influence of membrane lipid structure on plasma membrane Ca-ATPAse activity. Daxin Tang,1 William Dean,2 Douglas Borchman,1 Christopher A. Paterson1 1Department of Ophthalmology and Visual Science, 2Department of Biochemistry and Molecular Biology, University of Louisville, 301 E. Muhammad Ali Blvd., Louisville, KY  40202.</dc:title>
  <dc:creator>Tang</dc:creator>
  <cp:lastModifiedBy>Noe, Anne</cp:lastModifiedBy>
  <cp:revision>239</cp:revision>
  <dcterms:created xsi:type="dcterms:W3CDTF">2005-04-19T14:40:11Z</dcterms:created>
  <dcterms:modified xsi:type="dcterms:W3CDTF">2024-07-12T13:35:10Z</dcterms:modified>
</cp:coreProperties>
</file>