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1"/>
  </p:notesMasterIdLst>
  <p:sldIdLst>
    <p:sldId id="256" r:id="rId5"/>
    <p:sldId id="395" r:id="rId6"/>
    <p:sldId id="300" r:id="rId7"/>
    <p:sldId id="260" r:id="rId8"/>
    <p:sldId id="422" r:id="rId9"/>
    <p:sldId id="434" r:id="rId10"/>
    <p:sldId id="258" r:id="rId11"/>
    <p:sldId id="298" r:id="rId12"/>
    <p:sldId id="299" r:id="rId13"/>
    <p:sldId id="261" r:id="rId14"/>
    <p:sldId id="423" r:id="rId15"/>
    <p:sldId id="305" r:id="rId16"/>
    <p:sldId id="291" r:id="rId17"/>
    <p:sldId id="273" r:id="rId18"/>
    <p:sldId id="264" r:id="rId19"/>
    <p:sldId id="265" r:id="rId20"/>
    <p:sldId id="266" r:id="rId21"/>
    <p:sldId id="267" r:id="rId22"/>
    <p:sldId id="268" r:id="rId23"/>
    <p:sldId id="269" r:id="rId24"/>
    <p:sldId id="270" r:id="rId25"/>
    <p:sldId id="271" r:id="rId26"/>
    <p:sldId id="309" r:id="rId27"/>
    <p:sldId id="311" r:id="rId28"/>
    <p:sldId id="430" r:id="rId29"/>
    <p:sldId id="431" r:id="rId30"/>
    <p:sldId id="439" r:id="rId31"/>
    <p:sldId id="440" r:id="rId32"/>
    <p:sldId id="441" r:id="rId33"/>
    <p:sldId id="442" r:id="rId34"/>
    <p:sldId id="443" r:id="rId35"/>
    <p:sldId id="444" r:id="rId36"/>
    <p:sldId id="445" r:id="rId37"/>
    <p:sldId id="446" r:id="rId38"/>
    <p:sldId id="447" r:id="rId39"/>
    <p:sldId id="448" r:id="rId40"/>
    <p:sldId id="450" r:id="rId41"/>
    <p:sldId id="449" r:id="rId42"/>
    <p:sldId id="451" r:id="rId43"/>
    <p:sldId id="452" r:id="rId44"/>
    <p:sldId id="289" r:id="rId45"/>
    <p:sldId id="453" r:id="rId46"/>
    <p:sldId id="454" r:id="rId47"/>
    <p:sldId id="455" r:id="rId48"/>
    <p:sldId id="456" r:id="rId49"/>
    <p:sldId id="435" r:id="rId50"/>
    <p:sldId id="436" r:id="rId51"/>
    <p:sldId id="420" r:id="rId52"/>
    <p:sldId id="417" r:id="rId53"/>
    <p:sldId id="425" r:id="rId54"/>
    <p:sldId id="426" r:id="rId55"/>
    <p:sldId id="428" r:id="rId56"/>
    <p:sldId id="459" r:id="rId57"/>
    <p:sldId id="513" r:id="rId58"/>
    <p:sldId id="514" r:id="rId59"/>
    <p:sldId id="515" r:id="rId60"/>
    <p:sldId id="516" r:id="rId61"/>
    <p:sldId id="517" r:id="rId62"/>
    <p:sldId id="518" r:id="rId63"/>
    <p:sldId id="520" r:id="rId64"/>
    <p:sldId id="521" r:id="rId65"/>
    <p:sldId id="522" r:id="rId66"/>
    <p:sldId id="523" r:id="rId67"/>
    <p:sldId id="457" r:id="rId68"/>
    <p:sldId id="458" r:id="rId69"/>
    <p:sldId id="461" r:id="rId70"/>
    <p:sldId id="485" r:id="rId71"/>
    <p:sldId id="487" r:id="rId72"/>
    <p:sldId id="488" r:id="rId73"/>
    <p:sldId id="486" r:id="rId74"/>
    <p:sldId id="462" r:id="rId75"/>
    <p:sldId id="463" r:id="rId76"/>
    <p:sldId id="464" r:id="rId77"/>
    <p:sldId id="460" r:id="rId78"/>
    <p:sldId id="326" r:id="rId79"/>
    <p:sldId id="508" r:id="rId80"/>
    <p:sldId id="509" r:id="rId81"/>
    <p:sldId id="510" r:id="rId82"/>
    <p:sldId id="512" r:id="rId83"/>
    <p:sldId id="511" r:id="rId84"/>
    <p:sldId id="489" r:id="rId85"/>
    <p:sldId id="490" r:id="rId86"/>
    <p:sldId id="470" r:id="rId87"/>
    <p:sldId id="524" r:id="rId88"/>
    <p:sldId id="503" r:id="rId89"/>
    <p:sldId id="502" r:id="rId90"/>
    <p:sldId id="495" r:id="rId91"/>
    <p:sldId id="491" r:id="rId92"/>
    <p:sldId id="525" r:id="rId93"/>
    <p:sldId id="492" r:id="rId94"/>
    <p:sldId id="493" r:id="rId95"/>
    <p:sldId id="526" r:id="rId96"/>
    <p:sldId id="494" r:id="rId97"/>
    <p:sldId id="496" r:id="rId98"/>
    <p:sldId id="497" r:id="rId99"/>
    <p:sldId id="499" r:id="rId100"/>
    <p:sldId id="500" r:id="rId101"/>
    <p:sldId id="501" r:id="rId102"/>
    <p:sldId id="504" r:id="rId103"/>
    <p:sldId id="505" r:id="rId104"/>
    <p:sldId id="506" r:id="rId105"/>
    <p:sldId id="483" r:id="rId106"/>
    <p:sldId id="507" r:id="rId107"/>
    <p:sldId id="478" r:id="rId108"/>
    <p:sldId id="527" r:id="rId109"/>
    <p:sldId id="382"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E23"/>
    <a:srgbClr val="F1B1B3"/>
    <a:srgbClr val="E98385"/>
    <a:srgbClr val="FFFFFF"/>
    <a:srgbClr val="E15558"/>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F4C48-FC63-7D8B-B023-FE34362117BF}" v="2916" dt="2021-07-14T20:18:04.148"/>
    <p1510:client id="{BFAC1354-4B12-1B90-DCE0-C6C5AD0BAA7D}" v="1081" dt="2021-07-14T16:10:54.538"/>
    <p1510:client id="{CD0EC60B-F2C9-4459-97F4-27B688BFDDE4}" v="156" dt="2021-07-15T15:18:06.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snapToGrid="0">
      <p:cViewPr varScale="1">
        <p:scale>
          <a:sx n="100" d="100"/>
          <a:sy n="100" d="100"/>
        </p:scale>
        <p:origin x="78" y="3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wns,Jackson Merritt" userId="S::jmdown08@louisville.edu::b472fdbe-cbd4-435f-9490-7561d8d526aa" providerId="AD" clId="Web-{3C3E4C64-0553-494A-9AB7-3FAD2B2B3108}"/>
    <pc:docChg chg="addSld modSld">
      <pc:chgData name="Downs,Jackson Merritt" userId="S::jmdown08@louisville.edu::b472fdbe-cbd4-435f-9490-7561d8d526aa" providerId="AD" clId="Web-{3C3E4C64-0553-494A-9AB7-3FAD2B2B3108}" dt="2021-07-14T15:22:14.052" v="407" actId="20577"/>
      <pc:docMkLst>
        <pc:docMk/>
      </pc:docMkLst>
      <pc:sldChg chg="modSp new">
        <pc:chgData name="Downs,Jackson Merritt" userId="S::jmdown08@louisville.edu::b472fdbe-cbd4-435f-9490-7561d8d526aa" providerId="AD" clId="Web-{3C3E4C64-0553-494A-9AB7-3FAD2B2B3108}" dt="2021-07-14T15:02:32.841" v="12" actId="20577"/>
        <pc:sldMkLst>
          <pc:docMk/>
          <pc:sldMk cId="3423390266" sldId="460"/>
        </pc:sldMkLst>
        <pc:spChg chg="mod">
          <ac:chgData name="Downs,Jackson Merritt" userId="S::jmdown08@louisville.edu::b472fdbe-cbd4-435f-9490-7561d8d526aa" providerId="AD" clId="Web-{3C3E4C64-0553-494A-9AB7-3FAD2B2B3108}" dt="2021-07-14T15:02:32.841" v="12" actId="20577"/>
          <ac:spMkLst>
            <pc:docMk/>
            <pc:sldMk cId="3423390266" sldId="460"/>
            <ac:spMk id="2" creationId="{5F5B0B77-0636-41E8-8CC6-7928F08EA63E}"/>
          </ac:spMkLst>
        </pc:spChg>
      </pc:sldChg>
      <pc:sldChg chg="modSp new">
        <pc:chgData name="Downs,Jackson Merritt" userId="S::jmdown08@louisville.edu::b472fdbe-cbd4-435f-9490-7561d8d526aa" providerId="AD" clId="Web-{3C3E4C64-0553-494A-9AB7-3FAD2B2B3108}" dt="2021-07-14T15:13:22.534" v="229" actId="20577"/>
        <pc:sldMkLst>
          <pc:docMk/>
          <pc:sldMk cId="3736822873" sldId="461"/>
        </pc:sldMkLst>
        <pc:spChg chg="mod">
          <ac:chgData name="Downs,Jackson Merritt" userId="S::jmdown08@louisville.edu::b472fdbe-cbd4-435f-9490-7561d8d526aa" providerId="AD" clId="Web-{3C3E4C64-0553-494A-9AB7-3FAD2B2B3108}" dt="2021-07-14T15:04:19.251" v="39" actId="20577"/>
          <ac:spMkLst>
            <pc:docMk/>
            <pc:sldMk cId="3736822873" sldId="461"/>
            <ac:spMk id="2" creationId="{2E9812C1-C7EA-4C39-8953-F6AA88AFB26B}"/>
          </ac:spMkLst>
        </pc:spChg>
        <pc:spChg chg="mod">
          <ac:chgData name="Downs,Jackson Merritt" userId="S::jmdown08@louisville.edu::b472fdbe-cbd4-435f-9490-7561d8d526aa" providerId="AD" clId="Web-{3C3E4C64-0553-494A-9AB7-3FAD2B2B3108}" dt="2021-07-14T15:13:22.534" v="229" actId="20577"/>
          <ac:spMkLst>
            <pc:docMk/>
            <pc:sldMk cId="3736822873" sldId="461"/>
            <ac:spMk id="3" creationId="{14CE6F95-5072-4519-A1B2-8A7BD5F14D28}"/>
          </ac:spMkLst>
        </pc:spChg>
      </pc:sldChg>
      <pc:sldChg chg="modSp new">
        <pc:chgData name="Downs,Jackson Merritt" userId="S::jmdown08@louisville.edu::b472fdbe-cbd4-435f-9490-7561d8d526aa" providerId="AD" clId="Web-{3C3E4C64-0553-494A-9AB7-3FAD2B2B3108}" dt="2021-07-14T15:22:14.052" v="407" actId="20577"/>
        <pc:sldMkLst>
          <pc:docMk/>
          <pc:sldMk cId="3083602563" sldId="462"/>
        </pc:sldMkLst>
        <pc:spChg chg="mod">
          <ac:chgData name="Downs,Jackson Merritt" userId="S::jmdown08@louisville.edu::b472fdbe-cbd4-435f-9490-7561d8d526aa" providerId="AD" clId="Web-{3C3E4C64-0553-494A-9AB7-3FAD2B2B3108}" dt="2021-07-14T15:13:35.629" v="237" actId="20577"/>
          <ac:spMkLst>
            <pc:docMk/>
            <pc:sldMk cId="3083602563" sldId="462"/>
            <ac:spMk id="2" creationId="{2CF38F8B-E0A9-4D1B-BA8C-684F9553D524}"/>
          </ac:spMkLst>
        </pc:spChg>
        <pc:spChg chg="mod">
          <ac:chgData name="Downs,Jackson Merritt" userId="S::jmdown08@louisville.edu::b472fdbe-cbd4-435f-9490-7561d8d526aa" providerId="AD" clId="Web-{3C3E4C64-0553-494A-9AB7-3FAD2B2B3108}" dt="2021-07-14T15:22:14.052" v="407" actId="20577"/>
          <ac:spMkLst>
            <pc:docMk/>
            <pc:sldMk cId="3083602563" sldId="462"/>
            <ac:spMk id="3" creationId="{56D7E6D2-9153-49CD-9471-225203DAACBA}"/>
          </ac:spMkLst>
        </pc:spChg>
      </pc:sldChg>
    </pc:docChg>
  </pc:docChgLst>
  <pc:docChgLst>
    <pc:chgData name="Downs,Jackson Merritt" userId="S::jmdown08@louisville.edu::b472fdbe-cbd4-435f-9490-7561d8d526aa" providerId="AD" clId="Web-{BFAC1354-4B12-1B90-DCE0-C6C5AD0BAA7D}"/>
    <pc:docChg chg="addSld modSld">
      <pc:chgData name="Downs,Jackson Merritt" userId="S::jmdown08@louisville.edu::b472fdbe-cbd4-435f-9490-7561d8d526aa" providerId="AD" clId="Web-{BFAC1354-4B12-1B90-DCE0-C6C5AD0BAA7D}" dt="2021-07-14T16:10:54.538" v="539" actId="20577"/>
      <pc:docMkLst>
        <pc:docMk/>
      </pc:docMkLst>
      <pc:sldChg chg="modSp">
        <pc:chgData name="Downs,Jackson Merritt" userId="S::jmdown08@louisville.edu::b472fdbe-cbd4-435f-9490-7561d8d526aa" providerId="AD" clId="Web-{BFAC1354-4B12-1B90-DCE0-C6C5AD0BAA7D}" dt="2021-07-14T15:47:43.247" v="264" actId="20577"/>
        <pc:sldMkLst>
          <pc:docMk/>
          <pc:sldMk cId="3083602563" sldId="462"/>
        </pc:sldMkLst>
        <pc:spChg chg="mod">
          <ac:chgData name="Downs,Jackson Merritt" userId="S::jmdown08@louisville.edu::b472fdbe-cbd4-435f-9490-7561d8d526aa" providerId="AD" clId="Web-{BFAC1354-4B12-1B90-DCE0-C6C5AD0BAA7D}" dt="2021-07-14T15:47:43.247" v="264" actId="20577"/>
          <ac:spMkLst>
            <pc:docMk/>
            <pc:sldMk cId="3083602563" sldId="462"/>
            <ac:spMk id="3" creationId="{56D7E6D2-9153-49CD-9471-225203DAACBA}"/>
          </ac:spMkLst>
        </pc:spChg>
      </pc:sldChg>
      <pc:sldChg chg="modSp new">
        <pc:chgData name="Downs,Jackson Merritt" userId="S::jmdown08@louisville.edu::b472fdbe-cbd4-435f-9490-7561d8d526aa" providerId="AD" clId="Web-{BFAC1354-4B12-1B90-DCE0-C6C5AD0BAA7D}" dt="2021-07-14T15:47:22.652" v="260" actId="20577"/>
        <pc:sldMkLst>
          <pc:docMk/>
          <pc:sldMk cId="2881977726" sldId="463"/>
        </pc:sldMkLst>
        <pc:spChg chg="mod">
          <ac:chgData name="Downs,Jackson Merritt" userId="S::jmdown08@louisville.edu::b472fdbe-cbd4-435f-9490-7561d8d526aa" providerId="AD" clId="Web-{BFAC1354-4B12-1B90-DCE0-C6C5AD0BAA7D}" dt="2021-07-14T15:42:42.800" v="84" actId="20577"/>
          <ac:spMkLst>
            <pc:docMk/>
            <pc:sldMk cId="2881977726" sldId="463"/>
            <ac:spMk id="2" creationId="{AA27020A-111E-4D83-867F-286691496913}"/>
          </ac:spMkLst>
        </pc:spChg>
        <pc:spChg chg="mod">
          <ac:chgData name="Downs,Jackson Merritt" userId="S::jmdown08@louisville.edu::b472fdbe-cbd4-435f-9490-7561d8d526aa" providerId="AD" clId="Web-{BFAC1354-4B12-1B90-DCE0-C6C5AD0BAA7D}" dt="2021-07-14T15:47:22.652" v="260" actId="20577"/>
          <ac:spMkLst>
            <pc:docMk/>
            <pc:sldMk cId="2881977726" sldId="463"/>
            <ac:spMk id="3" creationId="{75A7EED2-3F8C-4A55-88C8-45DEE22B950F}"/>
          </ac:spMkLst>
        </pc:spChg>
      </pc:sldChg>
      <pc:sldChg chg="modSp new">
        <pc:chgData name="Downs,Jackson Merritt" userId="S::jmdown08@louisville.edu::b472fdbe-cbd4-435f-9490-7561d8d526aa" providerId="AD" clId="Web-{BFAC1354-4B12-1B90-DCE0-C6C5AD0BAA7D}" dt="2021-07-14T15:50:43.986" v="361" actId="20577"/>
        <pc:sldMkLst>
          <pc:docMk/>
          <pc:sldMk cId="3248193181" sldId="464"/>
        </pc:sldMkLst>
        <pc:spChg chg="mod">
          <ac:chgData name="Downs,Jackson Merritt" userId="S::jmdown08@louisville.edu::b472fdbe-cbd4-435f-9490-7561d8d526aa" providerId="AD" clId="Web-{BFAC1354-4B12-1B90-DCE0-C6C5AD0BAA7D}" dt="2021-07-14T15:49:05.780" v="273" actId="20577"/>
          <ac:spMkLst>
            <pc:docMk/>
            <pc:sldMk cId="3248193181" sldId="464"/>
            <ac:spMk id="2" creationId="{495A8980-7BFB-411D-B789-9497C75DC649}"/>
          </ac:spMkLst>
        </pc:spChg>
        <pc:spChg chg="mod">
          <ac:chgData name="Downs,Jackson Merritt" userId="S::jmdown08@louisville.edu::b472fdbe-cbd4-435f-9490-7561d8d526aa" providerId="AD" clId="Web-{BFAC1354-4B12-1B90-DCE0-C6C5AD0BAA7D}" dt="2021-07-14T15:50:43.986" v="361" actId="20577"/>
          <ac:spMkLst>
            <pc:docMk/>
            <pc:sldMk cId="3248193181" sldId="464"/>
            <ac:spMk id="3" creationId="{F0BCFA10-4DED-4928-9917-97901974DBC8}"/>
          </ac:spMkLst>
        </pc:spChg>
      </pc:sldChg>
      <pc:sldChg chg="modSp new">
        <pc:chgData name="Downs,Jackson Merritt" userId="S::jmdown08@louisville.edu::b472fdbe-cbd4-435f-9490-7561d8d526aa" providerId="AD" clId="Web-{BFAC1354-4B12-1B90-DCE0-C6C5AD0BAA7D}" dt="2021-07-14T15:52:26.958" v="405" actId="20577"/>
        <pc:sldMkLst>
          <pc:docMk/>
          <pc:sldMk cId="2684962017" sldId="465"/>
        </pc:sldMkLst>
        <pc:spChg chg="mod">
          <ac:chgData name="Downs,Jackson Merritt" userId="S::jmdown08@louisville.edu::b472fdbe-cbd4-435f-9490-7561d8d526aa" providerId="AD" clId="Web-{BFAC1354-4B12-1B90-DCE0-C6C5AD0BAA7D}" dt="2021-07-14T15:51:30.503" v="397" actId="20577"/>
          <ac:spMkLst>
            <pc:docMk/>
            <pc:sldMk cId="2684962017" sldId="465"/>
            <ac:spMk id="2" creationId="{788135DF-B5B9-4091-9B53-C784FAFB6518}"/>
          </ac:spMkLst>
        </pc:spChg>
        <pc:spChg chg="mod">
          <ac:chgData name="Downs,Jackson Merritt" userId="S::jmdown08@louisville.edu::b472fdbe-cbd4-435f-9490-7561d8d526aa" providerId="AD" clId="Web-{BFAC1354-4B12-1B90-DCE0-C6C5AD0BAA7D}" dt="2021-07-14T15:52:26.958" v="405" actId="20577"/>
          <ac:spMkLst>
            <pc:docMk/>
            <pc:sldMk cId="2684962017" sldId="465"/>
            <ac:spMk id="3" creationId="{9288B5F5-B950-4313-A4CF-1AA90AE7A189}"/>
          </ac:spMkLst>
        </pc:spChg>
      </pc:sldChg>
      <pc:sldChg chg="modSp new">
        <pc:chgData name="Downs,Jackson Merritt" userId="S::jmdown08@louisville.edu::b472fdbe-cbd4-435f-9490-7561d8d526aa" providerId="AD" clId="Web-{BFAC1354-4B12-1B90-DCE0-C6C5AD0BAA7D}" dt="2021-07-14T15:53:43.867" v="455" actId="20577"/>
        <pc:sldMkLst>
          <pc:docMk/>
          <pc:sldMk cId="3588092011" sldId="466"/>
        </pc:sldMkLst>
        <pc:spChg chg="mod">
          <ac:chgData name="Downs,Jackson Merritt" userId="S::jmdown08@louisville.edu::b472fdbe-cbd4-435f-9490-7561d8d526aa" providerId="AD" clId="Web-{BFAC1354-4B12-1B90-DCE0-C6C5AD0BAA7D}" dt="2021-07-14T15:53:43.867" v="455" actId="20577"/>
          <ac:spMkLst>
            <pc:docMk/>
            <pc:sldMk cId="3588092011" sldId="466"/>
            <ac:spMk id="2" creationId="{C8D89184-8134-45C2-BF57-01BB70C5E2C3}"/>
          </ac:spMkLst>
        </pc:spChg>
        <pc:spChg chg="mod">
          <ac:chgData name="Downs,Jackson Merritt" userId="S::jmdown08@louisville.edu::b472fdbe-cbd4-435f-9490-7561d8d526aa" providerId="AD" clId="Web-{BFAC1354-4B12-1B90-DCE0-C6C5AD0BAA7D}" dt="2021-07-14T15:53:27.632" v="450" actId="14100"/>
          <ac:spMkLst>
            <pc:docMk/>
            <pc:sldMk cId="3588092011" sldId="466"/>
            <ac:spMk id="3" creationId="{E5330926-5B81-4AB2-8C90-330CAE0178B8}"/>
          </ac:spMkLst>
        </pc:spChg>
      </pc:sldChg>
      <pc:sldChg chg="modSp new">
        <pc:chgData name="Downs,Jackson Merritt" userId="S::jmdown08@louisville.edu::b472fdbe-cbd4-435f-9490-7561d8d526aa" providerId="AD" clId="Web-{BFAC1354-4B12-1B90-DCE0-C6C5AD0BAA7D}" dt="2021-07-14T16:06:32.842" v="483" actId="20577"/>
        <pc:sldMkLst>
          <pc:docMk/>
          <pc:sldMk cId="3053589052" sldId="467"/>
        </pc:sldMkLst>
        <pc:spChg chg="mod">
          <ac:chgData name="Downs,Jackson Merritt" userId="S::jmdown08@louisville.edu::b472fdbe-cbd4-435f-9490-7561d8d526aa" providerId="AD" clId="Web-{BFAC1354-4B12-1B90-DCE0-C6C5AD0BAA7D}" dt="2021-07-14T16:06:32.842" v="483" actId="20577"/>
          <ac:spMkLst>
            <pc:docMk/>
            <pc:sldMk cId="3053589052" sldId="467"/>
            <ac:spMk id="2" creationId="{51870A9E-4817-4764-95E4-1DBF4CEC8C5C}"/>
          </ac:spMkLst>
        </pc:spChg>
      </pc:sldChg>
      <pc:sldChg chg="modSp new">
        <pc:chgData name="Downs,Jackson Merritt" userId="S::jmdown08@louisville.edu::b472fdbe-cbd4-435f-9490-7561d8d526aa" providerId="AD" clId="Web-{BFAC1354-4B12-1B90-DCE0-C6C5AD0BAA7D}" dt="2021-07-14T16:07:16.281" v="510" actId="20577"/>
        <pc:sldMkLst>
          <pc:docMk/>
          <pc:sldMk cId="1195669699" sldId="468"/>
        </pc:sldMkLst>
        <pc:spChg chg="mod">
          <ac:chgData name="Downs,Jackson Merritt" userId="S::jmdown08@louisville.edu::b472fdbe-cbd4-435f-9490-7561d8d526aa" providerId="AD" clId="Web-{BFAC1354-4B12-1B90-DCE0-C6C5AD0BAA7D}" dt="2021-07-14T16:07:16.281" v="510" actId="20577"/>
          <ac:spMkLst>
            <pc:docMk/>
            <pc:sldMk cId="1195669699" sldId="468"/>
            <ac:spMk id="2" creationId="{05D18416-6640-4C2B-B49D-892622ED195E}"/>
          </ac:spMkLst>
        </pc:spChg>
      </pc:sldChg>
      <pc:sldChg chg="modSp new">
        <pc:chgData name="Downs,Jackson Merritt" userId="S::jmdown08@louisville.edu::b472fdbe-cbd4-435f-9490-7561d8d526aa" providerId="AD" clId="Web-{BFAC1354-4B12-1B90-DCE0-C6C5AD0BAA7D}" dt="2021-07-14T16:10:54.538" v="539" actId="20577"/>
        <pc:sldMkLst>
          <pc:docMk/>
          <pc:sldMk cId="1718346065" sldId="469"/>
        </pc:sldMkLst>
        <pc:spChg chg="mod">
          <ac:chgData name="Downs,Jackson Merritt" userId="S::jmdown08@louisville.edu::b472fdbe-cbd4-435f-9490-7561d8d526aa" providerId="AD" clId="Web-{BFAC1354-4B12-1B90-DCE0-C6C5AD0BAA7D}" dt="2021-07-14T16:10:54.538" v="539" actId="20577"/>
          <ac:spMkLst>
            <pc:docMk/>
            <pc:sldMk cId="1718346065" sldId="469"/>
            <ac:spMk id="2" creationId="{F635F6CA-4DB4-4058-813D-20DC7D84B138}"/>
          </ac:spMkLst>
        </pc:spChg>
      </pc:sldChg>
    </pc:docChg>
  </pc:docChgLst>
  <pc:docChgLst>
    <pc:chgData name="Downs,Jackson Merritt" userId="S::jmdown08@louisville.edu::b472fdbe-cbd4-435f-9490-7561d8d526aa" providerId="AD" clId="Web-{369F4C48-FC63-7D8B-B023-FE34362117BF}"/>
    <pc:docChg chg="addSld modSld">
      <pc:chgData name="Downs,Jackson Merritt" userId="S::jmdown08@louisville.edu::b472fdbe-cbd4-435f-9490-7561d8d526aa" providerId="AD" clId="Web-{369F4C48-FC63-7D8B-B023-FE34362117BF}" dt="2021-07-14T20:17:44.351" v="1457" actId="20577"/>
      <pc:docMkLst>
        <pc:docMk/>
      </pc:docMkLst>
      <pc:sldChg chg="modSp new">
        <pc:chgData name="Downs,Jackson Merritt" userId="S::jmdown08@louisville.edu::b472fdbe-cbd4-435f-9490-7561d8d526aa" providerId="AD" clId="Web-{369F4C48-FC63-7D8B-B023-FE34362117BF}" dt="2021-07-14T16:44:15.223" v="136" actId="20577"/>
        <pc:sldMkLst>
          <pc:docMk/>
          <pc:sldMk cId="3118703322" sldId="470"/>
        </pc:sldMkLst>
        <pc:spChg chg="mod">
          <ac:chgData name="Downs,Jackson Merritt" userId="S::jmdown08@louisville.edu::b472fdbe-cbd4-435f-9490-7561d8d526aa" providerId="AD" clId="Web-{369F4C48-FC63-7D8B-B023-FE34362117BF}" dt="2021-07-14T16:34:41.410" v="29" actId="20577"/>
          <ac:spMkLst>
            <pc:docMk/>
            <pc:sldMk cId="3118703322" sldId="470"/>
            <ac:spMk id="2" creationId="{E9EF8365-4BAE-4FEF-9A2C-E8BEED2B8D69}"/>
          </ac:spMkLst>
        </pc:spChg>
        <pc:spChg chg="mod">
          <ac:chgData name="Downs,Jackson Merritt" userId="S::jmdown08@louisville.edu::b472fdbe-cbd4-435f-9490-7561d8d526aa" providerId="AD" clId="Web-{369F4C48-FC63-7D8B-B023-FE34362117BF}" dt="2021-07-14T16:44:15.223" v="136" actId="20577"/>
          <ac:spMkLst>
            <pc:docMk/>
            <pc:sldMk cId="3118703322" sldId="470"/>
            <ac:spMk id="3" creationId="{5DE771B2-2A48-48D7-A839-E7A493E11BE8}"/>
          </ac:spMkLst>
        </pc:spChg>
      </pc:sldChg>
      <pc:sldChg chg="modSp new">
        <pc:chgData name="Downs,Jackson Merritt" userId="S::jmdown08@louisville.edu::b472fdbe-cbd4-435f-9490-7561d8d526aa" providerId="AD" clId="Web-{369F4C48-FC63-7D8B-B023-FE34362117BF}" dt="2021-07-14T16:51:28.988" v="209" actId="14100"/>
        <pc:sldMkLst>
          <pc:docMk/>
          <pc:sldMk cId="2945005186" sldId="471"/>
        </pc:sldMkLst>
        <pc:spChg chg="mod">
          <ac:chgData name="Downs,Jackson Merritt" userId="S::jmdown08@louisville.edu::b472fdbe-cbd4-435f-9490-7561d8d526aa" providerId="AD" clId="Web-{369F4C48-FC63-7D8B-B023-FE34362117BF}" dt="2021-07-14T16:47:27.785" v="178" actId="20577"/>
          <ac:spMkLst>
            <pc:docMk/>
            <pc:sldMk cId="2945005186" sldId="471"/>
            <ac:spMk id="2" creationId="{4D07200F-148E-4A88-8C93-4692CB3DA477}"/>
          </ac:spMkLst>
        </pc:spChg>
        <pc:spChg chg="mod">
          <ac:chgData name="Downs,Jackson Merritt" userId="S::jmdown08@louisville.edu::b472fdbe-cbd4-435f-9490-7561d8d526aa" providerId="AD" clId="Web-{369F4C48-FC63-7D8B-B023-FE34362117BF}" dt="2021-07-14T16:51:28.988" v="209" actId="14100"/>
          <ac:spMkLst>
            <pc:docMk/>
            <pc:sldMk cId="2945005186" sldId="471"/>
            <ac:spMk id="3" creationId="{03520BED-EAC0-4CE1-A9D0-ACB36F0FEF16}"/>
          </ac:spMkLst>
        </pc:spChg>
      </pc:sldChg>
      <pc:sldChg chg="modSp new">
        <pc:chgData name="Downs,Jackson Merritt" userId="S::jmdown08@louisville.edu::b472fdbe-cbd4-435f-9490-7561d8d526aa" providerId="AD" clId="Web-{369F4C48-FC63-7D8B-B023-FE34362117BF}" dt="2021-07-14T16:55:41.207" v="240" actId="20577"/>
        <pc:sldMkLst>
          <pc:docMk/>
          <pc:sldMk cId="3596354567" sldId="472"/>
        </pc:sldMkLst>
        <pc:spChg chg="mod">
          <ac:chgData name="Downs,Jackson Merritt" userId="S::jmdown08@louisville.edu::b472fdbe-cbd4-435f-9490-7561d8d526aa" providerId="AD" clId="Web-{369F4C48-FC63-7D8B-B023-FE34362117BF}" dt="2021-07-14T16:52:30.004" v="212" actId="20577"/>
          <ac:spMkLst>
            <pc:docMk/>
            <pc:sldMk cId="3596354567" sldId="472"/>
            <ac:spMk id="2" creationId="{CB09E70A-36B1-462D-BA85-792C77F06B16}"/>
          </ac:spMkLst>
        </pc:spChg>
        <pc:spChg chg="mod">
          <ac:chgData name="Downs,Jackson Merritt" userId="S::jmdown08@louisville.edu::b472fdbe-cbd4-435f-9490-7561d8d526aa" providerId="AD" clId="Web-{369F4C48-FC63-7D8B-B023-FE34362117BF}" dt="2021-07-14T16:55:41.207" v="240" actId="20577"/>
          <ac:spMkLst>
            <pc:docMk/>
            <pc:sldMk cId="3596354567" sldId="472"/>
            <ac:spMk id="3" creationId="{5DC1E01D-6290-4453-99C9-85BC76F40E2B}"/>
          </ac:spMkLst>
        </pc:spChg>
      </pc:sldChg>
      <pc:sldChg chg="modSp new">
        <pc:chgData name="Downs,Jackson Merritt" userId="S::jmdown08@louisville.edu::b472fdbe-cbd4-435f-9490-7561d8d526aa" providerId="AD" clId="Web-{369F4C48-FC63-7D8B-B023-FE34362117BF}" dt="2021-07-14T17:00:39.176" v="261" actId="14100"/>
        <pc:sldMkLst>
          <pc:docMk/>
          <pc:sldMk cId="3062595627" sldId="473"/>
        </pc:sldMkLst>
        <pc:spChg chg="mod">
          <ac:chgData name="Downs,Jackson Merritt" userId="S::jmdown08@louisville.edu::b472fdbe-cbd4-435f-9490-7561d8d526aa" providerId="AD" clId="Web-{369F4C48-FC63-7D8B-B023-FE34362117BF}" dt="2021-07-14T16:56:01.801" v="243" actId="20577"/>
          <ac:spMkLst>
            <pc:docMk/>
            <pc:sldMk cId="3062595627" sldId="473"/>
            <ac:spMk id="2" creationId="{E25E5C5F-B096-4BB3-A703-113DB278F4DB}"/>
          </ac:spMkLst>
        </pc:spChg>
        <pc:spChg chg="mod">
          <ac:chgData name="Downs,Jackson Merritt" userId="S::jmdown08@louisville.edu::b472fdbe-cbd4-435f-9490-7561d8d526aa" providerId="AD" clId="Web-{369F4C48-FC63-7D8B-B023-FE34362117BF}" dt="2021-07-14T17:00:39.176" v="261" actId="14100"/>
          <ac:spMkLst>
            <pc:docMk/>
            <pc:sldMk cId="3062595627" sldId="473"/>
            <ac:spMk id="3" creationId="{4F8E7457-41C2-4945-A063-0D8ADD6DBBEC}"/>
          </ac:spMkLst>
        </pc:spChg>
      </pc:sldChg>
      <pc:sldChg chg="modSp new">
        <pc:chgData name="Downs,Jackson Merritt" userId="S::jmdown08@louisville.edu::b472fdbe-cbd4-435f-9490-7561d8d526aa" providerId="AD" clId="Web-{369F4C48-FC63-7D8B-B023-FE34362117BF}" dt="2021-07-14T17:09:06.801" v="274" actId="20577"/>
        <pc:sldMkLst>
          <pc:docMk/>
          <pc:sldMk cId="1409386259" sldId="474"/>
        </pc:sldMkLst>
        <pc:spChg chg="mod">
          <ac:chgData name="Downs,Jackson Merritt" userId="S::jmdown08@louisville.edu::b472fdbe-cbd4-435f-9490-7561d8d526aa" providerId="AD" clId="Web-{369F4C48-FC63-7D8B-B023-FE34362117BF}" dt="2021-07-14T17:08:45.067" v="272" actId="20577"/>
          <ac:spMkLst>
            <pc:docMk/>
            <pc:sldMk cId="1409386259" sldId="474"/>
            <ac:spMk id="2" creationId="{640D3E86-2410-4730-B10D-5CDCC97D8500}"/>
          </ac:spMkLst>
        </pc:spChg>
        <pc:spChg chg="mod">
          <ac:chgData name="Downs,Jackson Merritt" userId="S::jmdown08@louisville.edu::b472fdbe-cbd4-435f-9490-7561d8d526aa" providerId="AD" clId="Web-{369F4C48-FC63-7D8B-B023-FE34362117BF}" dt="2021-07-14T17:09:06.801" v="274" actId="20577"/>
          <ac:spMkLst>
            <pc:docMk/>
            <pc:sldMk cId="1409386259" sldId="474"/>
            <ac:spMk id="3" creationId="{FB008BD2-DB1D-4832-B1D3-1483528EAFD2}"/>
          </ac:spMkLst>
        </pc:spChg>
      </pc:sldChg>
      <pc:sldChg chg="modSp new">
        <pc:chgData name="Downs,Jackson Merritt" userId="S::jmdown08@louisville.edu::b472fdbe-cbd4-435f-9490-7561d8d526aa" providerId="AD" clId="Web-{369F4C48-FC63-7D8B-B023-FE34362117BF}" dt="2021-07-14T17:12:08.801" v="289" actId="20577"/>
        <pc:sldMkLst>
          <pc:docMk/>
          <pc:sldMk cId="368695867" sldId="475"/>
        </pc:sldMkLst>
        <pc:spChg chg="mod">
          <ac:chgData name="Downs,Jackson Merritt" userId="S::jmdown08@louisville.edu::b472fdbe-cbd4-435f-9490-7561d8d526aa" providerId="AD" clId="Web-{369F4C48-FC63-7D8B-B023-FE34362117BF}" dt="2021-07-14T17:09:49.645" v="278" actId="20577"/>
          <ac:spMkLst>
            <pc:docMk/>
            <pc:sldMk cId="368695867" sldId="475"/>
            <ac:spMk id="2" creationId="{F5953407-CBC3-4AB5-BC37-643594B439FD}"/>
          </ac:spMkLst>
        </pc:spChg>
        <pc:spChg chg="mod">
          <ac:chgData name="Downs,Jackson Merritt" userId="S::jmdown08@louisville.edu::b472fdbe-cbd4-435f-9490-7561d8d526aa" providerId="AD" clId="Web-{369F4C48-FC63-7D8B-B023-FE34362117BF}" dt="2021-07-14T17:12:08.801" v="289" actId="20577"/>
          <ac:spMkLst>
            <pc:docMk/>
            <pc:sldMk cId="368695867" sldId="475"/>
            <ac:spMk id="3" creationId="{FDC0A765-FC41-4BDE-AB60-9F2E3B6F42E4}"/>
          </ac:spMkLst>
        </pc:spChg>
      </pc:sldChg>
      <pc:sldChg chg="modSp new">
        <pc:chgData name="Downs,Jackson Merritt" userId="S::jmdown08@louisville.edu::b472fdbe-cbd4-435f-9490-7561d8d526aa" providerId="AD" clId="Web-{369F4C48-FC63-7D8B-B023-FE34362117BF}" dt="2021-07-14T17:34:47.240" v="608" actId="20577"/>
        <pc:sldMkLst>
          <pc:docMk/>
          <pc:sldMk cId="503405247" sldId="476"/>
        </pc:sldMkLst>
        <pc:spChg chg="mod">
          <ac:chgData name="Downs,Jackson Merritt" userId="S::jmdown08@louisville.edu::b472fdbe-cbd4-435f-9490-7561d8d526aa" providerId="AD" clId="Web-{369F4C48-FC63-7D8B-B023-FE34362117BF}" dt="2021-07-14T17:12:52.880" v="292" actId="20577"/>
          <ac:spMkLst>
            <pc:docMk/>
            <pc:sldMk cId="503405247" sldId="476"/>
            <ac:spMk id="2" creationId="{B5585E17-C409-4A88-B564-54834A9A5333}"/>
          </ac:spMkLst>
        </pc:spChg>
        <pc:spChg chg="mod">
          <ac:chgData name="Downs,Jackson Merritt" userId="S::jmdown08@louisville.edu::b472fdbe-cbd4-435f-9490-7561d8d526aa" providerId="AD" clId="Web-{369F4C48-FC63-7D8B-B023-FE34362117BF}" dt="2021-07-14T17:34:47.240" v="608" actId="20577"/>
          <ac:spMkLst>
            <pc:docMk/>
            <pc:sldMk cId="503405247" sldId="476"/>
            <ac:spMk id="3" creationId="{4D66A128-D04A-42AC-AC78-D55993A11D52}"/>
          </ac:spMkLst>
        </pc:spChg>
      </pc:sldChg>
      <pc:sldChg chg="modSp new">
        <pc:chgData name="Downs,Jackson Merritt" userId="S::jmdown08@louisville.edu::b472fdbe-cbd4-435f-9490-7561d8d526aa" providerId="AD" clId="Web-{369F4C48-FC63-7D8B-B023-FE34362117BF}" dt="2021-07-14T17:21:50.411" v="378" actId="20577"/>
        <pc:sldMkLst>
          <pc:docMk/>
          <pc:sldMk cId="3009350252" sldId="477"/>
        </pc:sldMkLst>
        <pc:spChg chg="mod">
          <ac:chgData name="Downs,Jackson Merritt" userId="S::jmdown08@louisville.edu::b472fdbe-cbd4-435f-9490-7561d8d526aa" providerId="AD" clId="Web-{369F4C48-FC63-7D8B-B023-FE34362117BF}" dt="2021-07-14T17:21:50.411" v="378" actId="20577"/>
          <ac:spMkLst>
            <pc:docMk/>
            <pc:sldMk cId="3009350252" sldId="477"/>
            <ac:spMk id="2" creationId="{51CA22CF-D688-46A8-B7DE-793BB2D7EC93}"/>
          </ac:spMkLst>
        </pc:spChg>
        <pc:spChg chg="mod">
          <ac:chgData name="Downs,Jackson Merritt" userId="S::jmdown08@louisville.edu::b472fdbe-cbd4-435f-9490-7561d8d526aa" providerId="AD" clId="Web-{369F4C48-FC63-7D8B-B023-FE34362117BF}" dt="2021-07-14T17:21:32.427" v="376" actId="20577"/>
          <ac:spMkLst>
            <pc:docMk/>
            <pc:sldMk cId="3009350252" sldId="477"/>
            <ac:spMk id="3" creationId="{5BAEF8EA-70DE-4074-8A07-EA0E046E4538}"/>
          </ac:spMkLst>
        </pc:spChg>
      </pc:sldChg>
      <pc:sldChg chg="modSp new">
        <pc:chgData name="Downs,Jackson Merritt" userId="S::jmdown08@louisville.edu::b472fdbe-cbd4-435f-9490-7561d8d526aa" providerId="AD" clId="Web-{369F4C48-FC63-7D8B-B023-FE34362117BF}" dt="2021-07-14T20:13:18.506" v="1331" actId="20577"/>
        <pc:sldMkLst>
          <pc:docMk/>
          <pc:sldMk cId="2180753843" sldId="478"/>
        </pc:sldMkLst>
        <pc:spChg chg="mod">
          <ac:chgData name="Downs,Jackson Merritt" userId="S::jmdown08@louisville.edu::b472fdbe-cbd4-435f-9490-7561d8d526aa" providerId="AD" clId="Web-{369F4C48-FC63-7D8B-B023-FE34362117BF}" dt="2021-07-14T17:24:57.208" v="401" actId="20577"/>
          <ac:spMkLst>
            <pc:docMk/>
            <pc:sldMk cId="2180753843" sldId="478"/>
            <ac:spMk id="2" creationId="{11668951-39E5-4281-B9D2-524E96C4B0CF}"/>
          </ac:spMkLst>
        </pc:spChg>
        <pc:spChg chg="mod">
          <ac:chgData name="Downs,Jackson Merritt" userId="S::jmdown08@louisville.edu::b472fdbe-cbd4-435f-9490-7561d8d526aa" providerId="AD" clId="Web-{369F4C48-FC63-7D8B-B023-FE34362117BF}" dt="2021-07-14T20:13:18.506" v="1331" actId="20577"/>
          <ac:spMkLst>
            <pc:docMk/>
            <pc:sldMk cId="2180753843" sldId="478"/>
            <ac:spMk id="3" creationId="{61FC1EF1-D166-4CD5-9B3C-C2EC12F1EF95}"/>
          </ac:spMkLst>
        </pc:spChg>
      </pc:sldChg>
      <pc:sldChg chg="modSp new">
        <pc:chgData name="Downs,Jackson Merritt" userId="S::jmdown08@louisville.edu::b472fdbe-cbd4-435f-9490-7561d8d526aa" providerId="AD" clId="Web-{369F4C48-FC63-7D8B-B023-FE34362117BF}" dt="2021-07-14T20:17:44.351" v="1457" actId="20577"/>
        <pc:sldMkLst>
          <pc:docMk/>
          <pc:sldMk cId="1709061967" sldId="479"/>
        </pc:sldMkLst>
        <pc:spChg chg="mod">
          <ac:chgData name="Downs,Jackson Merritt" userId="S::jmdown08@louisville.edu::b472fdbe-cbd4-435f-9490-7561d8d526aa" providerId="AD" clId="Web-{369F4C48-FC63-7D8B-B023-FE34362117BF}" dt="2021-07-14T17:28:30.646" v="554" actId="20577"/>
          <ac:spMkLst>
            <pc:docMk/>
            <pc:sldMk cId="1709061967" sldId="479"/>
            <ac:spMk id="2" creationId="{019B443D-59CC-406E-B0DC-F3F6795C85F1}"/>
          </ac:spMkLst>
        </pc:spChg>
        <pc:spChg chg="mod">
          <ac:chgData name="Downs,Jackson Merritt" userId="S::jmdown08@louisville.edu::b472fdbe-cbd4-435f-9490-7561d8d526aa" providerId="AD" clId="Web-{369F4C48-FC63-7D8B-B023-FE34362117BF}" dt="2021-07-14T20:17:44.351" v="1457" actId="20577"/>
          <ac:spMkLst>
            <pc:docMk/>
            <pc:sldMk cId="1709061967" sldId="479"/>
            <ac:spMk id="3" creationId="{C4EC5701-D9DA-4189-849A-C46D05171D29}"/>
          </ac:spMkLst>
        </pc:spChg>
      </pc:sldChg>
      <pc:sldChg chg="modSp new">
        <pc:chgData name="Downs,Jackson Merritt" userId="S::jmdown08@louisville.edu::b472fdbe-cbd4-435f-9490-7561d8d526aa" providerId="AD" clId="Web-{369F4C48-FC63-7D8B-B023-FE34362117BF}" dt="2021-07-14T17:38:10.380" v="625" actId="20577"/>
        <pc:sldMkLst>
          <pc:docMk/>
          <pc:sldMk cId="3116330485" sldId="480"/>
        </pc:sldMkLst>
        <pc:spChg chg="mod">
          <ac:chgData name="Downs,Jackson Merritt" userId="S::jmdown08@louisville.edu::b472fdbe-cbd4-435f-9490-7561d8d526aa" providerId="AD" clId="Web-{369F4C48-FC63-7D8B-B023-FE34362117BF}" dt="2021-07-14T17:38:10.380" v="625" actId="20577"/>
          <ac:spMkLst>
            <pc:docMk/>
            <pc:sldMk cId="3116330485" sldId="480"/>
            <ac:spMk id="2" creationId="{6489E2C0-860C-4357-AF3B-A85DEA7BDBDF}"/>
          </ac:spMkLst>
        </pc:spChg>
      </pc:sldChg>
      <pc:sldChg chg="addSp delSp modSp new">
        <pc:chgData name="Downs,Jackson Merritt" userId="S::jmdown08@louisville.edu::b472fdbe-cbd4-435f-9490-7561d8d526aa" providerId="AD" clId="Web-{369F4C48-FC63-7D8B-B023-FE34362117BF}" dt="2021-07-14T19:53:04.593" v="1138" actId="20577"/>
        <pc:sldMkLst>
          <pc:docMk/>
          <pc:sldMk cId="1513827907" sldId="481"/>
        </pc:sldMkLst>
        <pc:spChg chg="mod">
          <ac:chgData name="Downs,Jackson Merritt" userId="S::jmdown08@louisville.edu::b472fdbe-cbd4-435f-9490-7561d8d526aa" providerId="AD" clId="Web-{369F4C48-FC63-7D8B-B023-FE34362117BF}" dt="2021-07-14T17:38:36.537" v="640" actId="20577"/>
          <ac:spMkLst>
            <pc:docMk/>
            <pc:sldMk cId="1513827907" sldId="481"/>
            <ac:spMk id="2" creationId="{62D5EE39-CBC9-4349-922C-6A46780CE856}"/>
          </ac:spMkLst>
        </pc:spChg>
        <pc:spChg chg="add del mod">
          <ac:chgData name="Downs,Jackson Merritt" userId="S::jmdown08@louisville.edu::b472fdbe-cbd4-435f-9490-7561d8d526aa" providerId="AD" clId="Web-{369F4C48-FC63-7D8B-B023-FE34362117BF}" dt="2021-07-14T19:53:04.593" v="1138" actId="20577"/>
          <ac:spMkLst>
            <pc:docMk/>
            <pc:sldMk cId="1513827907" sldId="481"/>
            <ac:spMk id="3" creationId="{F0279A84-BADE-4B4E-8BED-82AEBB52E9A7}"/>
          </ac:spMkLst>
        </pc:spChg>
        <pc:graphicFrameChg chg="add del mod ord modGraphic">
          <ac:chgData name="Downs,Jackson Merritt" userId="S::jmdown08@louisville.edu::b472fdbe-cbd4-435f-9490-7561d8d526aa" providerId="AD" clId="Web-{369F4C48-FC63-7D8B-B023-FE34362117BF}" dt="2021-07-14T19:42:45.183" v="822"/>
          <ac:graphicFrameMkLst>
            <pc:docMk/>
            <pc:sldMk cId="1513827907" sldId="481"/>
            <ac:graphicFrameMk id="5" creationId="{C25C0DBB-C2DD-4D8D-AE6C-5C3417FC2E90}"/>
          </ac:graphicFrameMkLst>
        </pc:graphicFrameChg>
      </pc:sldChg>
      <pc:sldChg chg="modSp new">
        <pc:chgData name="Downs,Jackson Merritt" userId="S::jmdown08@louisville.edu::b472fdbe-cbd4-435f-9490-7561d8d526aa" providerId="AD" clId="Web-{369F4C48-FC63-7D8B-B023-FE34362117BF}" dt="2021-07-14T20:03:12.596" v="1144" actId="20577"/>
        <pc:sldMkLst>
          <pc:docMk/>
          <pc:sldMk cId="3913413424" sldId="482"/>
        </pc:sldMkLst>
        <pc:spChg chg="mod">
          <ac:chgData name="Downs,Jackson Merritt" userId="S::jmdown08@louisville.edu::b472fdbe-cbd4-435f-9490-7561d8d526aa" providerId="AD" clId="Web-{369F4C48-FC63-7D8B-B023-FE34362117BF}" dt="2021-07-14T17:38:45.630" v="650" actId="20577"/>
          <ac:spMkLst>
            <pc:docMk/>
            <pc:sldMk cId="3913413424" sldId="482"/>
            <ac:spMk id="2" creationId="{4282374E-629D-4456-A6DF-28A546865F7C}"/>
          </ac:spMkLst>
        </pc:spChg>
        <pc:spChg chg="mod">
          <ac:chgData name="Downs,Jackson Merritt" userId="S::jmdown08@louisville.edu::b472fdbe-cbd4-435f-9490-7561d8d526aa" providerId="AD" clId="Web-{369F4C48-FC63-7D8B-B023-FE34362117BF}" dt="2021-07-14T20:03:12.596" v="1144" actId="20577"/>
          <ac:spMkLst>
            <pc:docMk/>
            <pc:sldMk cId="3913413424" sldId="482"/>
            <ac:spMk id="3" creationId="{8E5757FB-E56B-4CFA-966D-D44CE229FE14}"/>
          </ac:spMkLst>
        </pc:spChg>
      </pc:sldChg>
      <pc:sldChg chg="modSp new">
        <pc:chgData name="Downs,Jackson Merritt" userId="S::jmdown08@louisville.edu::b472fdbe-cbd4-435f-9490-7561d8d526aa" providerId="AD" clId="Web-{369F4C48-FC63-7D8B-B023-FE34362117BF}" dt="2021-07-14T20:04:19.643" v="1146" actId="20577"/>
        <pc:sldMkLst>
          <pc:docMk/>
          <pc:sldMk cId="4260199768" sldId="483"/>
        </pc:sldMkLst>
        <pc:spChg chg="mod">
          <ac:chgData name="Downs,Jackson Merritt" userId="S::jmdown08@louisville.edu::b472fdbe-cbd4-435f-9490-7561d8d526aa" providerId="AD" clId="Web-{369F4C48-FC63-7D8B-B023-FE34362117BF}" dt="2021-07-14T19:42:56.199" v="850" actId="20577"/>
          <ac:spMkLst>
            <pc:docMk/>
            <pc:sldMk cId="4260199768" sldId="483"/>
            <ac:spMk id="2" creationId="{EFBAF779-0EBF-4000-87BE-F69A418A7DF0}"/>
          </ac:spMkLst>
        </pc:spChg>
        <pc:spChg chg="mod">
          <ac:chgData name="Downs,Jackson Merritt" userId="S::jmdown08@louisville.edu::b472fdbe-cbd4-435f-9490-7561d8d526aa" providerId="AD" clId="Web-{369F4C48-FC63-7D8B-B023-FE34362117BF}" dt="2021-07-14T20:04:19.643" v="1146" actId="20577"/>
          <ac:spMkLst>
            <pc:docMk/>
            <pc:sldMk cId="4260199768" sldId="483"/>
            <ac:spMk id="3" creationId="{31E359BB-C887-4219-A4CF-CBF5A11EFEA0}"/>
          </ac:spMkLst>
        </pc:spChg>
      </pc:sldChg>
      <pc:sldChg chg="modSp new">
        <pc:chgData name="Downs,Jackson Merritt" userId="S::jmdown08@louisville.edu::b472fdbe-cbd4-435f-9490-7561d8d526aa" providerId="AD" clId="Web-{369F4C48-FC63-7D8B-B023-FE34362117BF}" dt="2021-07-14T19:52:56.530" v="1137" actId="20577"/>
        <pc:sldMkLst>
          <pc:docMk/>
          <pc:sldMk cId="13222894" sldId="484"/>
        </pc:sldMkLst>
        <pc:spChg chg="mod">
          <ac:chgData name="Downs,Jackson Merritt" userId="S::jmdown08@louisville.edu::b472fdbe-cbd4-435f-9490-7561d8d526aa" providerId="AD" clId="Web-{369F4C48-FC63-7D8B-B023-FE34362117BF}" dt="2021-07-14T19:51:42.014" v="1087" actId="20577"/>
          <ac:spMkLst>
            <pc:docMk/>
            <pc:sldMk cId="13222894" sldId="484"/>
            <ac:spMk id="2" creationId="{6E523896-4A7B-434F-9F9D-D5F0A1E421AA}"/>
          </ac:spMkLst>
        </pc:spChg>
        <pc:spChg chg="mod">
          <ac:chgData name="Downs,Jackson Merritt" userId="S::jmdown08@louisville.edu::b472fdbe-cbd4-435f-9490-7561d8d526aa" providerId="AD" clId="Web-{369F4C48-FC63-7D8B-B023-FE34362117BF}" dt="2021-07-14T19:52:56.530" v="1137" actId="20577"/>
          <ac:spMkLst>
            <pc:docMk/>
            <pc:sldMk cId="13222894" sldId="484"/>
            <ac:spMk id="3" creationId="{FC9BB885-42EC-4476-94C5-BC82683EA4B3}"/>
          </ac:spMkLst>
        </pc:spChg>
      </pc:sldChg>
    </pc:docChg>
  </pc:docChgLst>
  <pc:docChgLst>
    <pc:chgData name="Beamer,Jake" userId="0b67c9f0-00ba-4501-8507-8d5815bcc4c1" providerId="ADAL" clId="{CD0EC60B-F2C9-4459-97F4-27B688BFDDE4}"/>
    <pc:docChg chg="undo redo custSel addSld delSld modSld sldOrd">
      <pc:chgData name="Beamer,Jake" userId="0b67c9f0-00ba-4501-8507-8d5815bcc4c1" providerId="ADAL" clId="{CD0EC60B-F2C9-4459-97F4-27B688BFDDE4}" dt="2021-07-15T15:22:26.924" v="10684" actId="1076"/>
      <pc:docMkLst>
        <pc:docMk/>
      </pc:docMkLst>
      <pc:sldChg chg="ord">
        <pc:chgData name="Beamer,Jake" userId="0b67c9f0-00ba-4501-8507-8d5815bcc4c1" providerId="ADAL" clId="{CD0EC60B-F2C9-4459-97F4-27B688BFDDE4}" dt="2021-07-15T03:10:33.699" v="9074"/>
        <pc:sldMkLst>
          <pc:docMk/>
          <pc:sldMk cId="2881427076" sldId="258"/>
        </pc:sldMkLst>
      </pc:sldChg>
      <pc:sldChg chg="del">
        <pc:chgData name="Beamer,Jake" userId="0b67c9f0-00ba-4501-8507-8d5815bcc4c1" providerId="ADAL" clId="{CD0EC60B-F2C9-4459-97F4-27B688BFDDE4}" dt="2021-07-15T02:54:14.196" v="8762" actId="47"/>
        <pc:sldMkLst>
          <pc:docMk/>
          <pc:sldMk cId="318009981" sldId="286"/>
        </pc:sldMkLst>
      </pc:sldChg>
      <pc:sldChg chg="del">
        <pc:chgData name="Beamer,Jake" userId="0b67c9f0-00ba-4501-8507-8d5815bcc4c1" providerId="ADAL" clId="{CD0EC60B-F2C9-4459-97F4-27B688BFDDE4}" dt="2021-07-15T02:54:43.287" v="8770" actId="47"/>
        <pc:sldMkLst>
          <pc:docMk/>
          <pc:sldMk cId="309794166" sldId="295"/>
        </pc:sldMkLst>
      </pc:sldChg>
      <pc:sldChg chg="del">
        <pc:chgData name="Beamer,Jake" userId="0b67c9f0-00ba-4501-8507-8d5815bcc4c1" providerId="ADAL" clId="{CD0EC60B-F2C9-4459-97F4-27B688BFDDE4}" dt="2021-07-15T02:54:47.380" v="8772" actId="47"/>
        <pc:sldMkLst>
          <pc:docMk/>
          <pc:sldMk cId="607945299" sldId="297"/>
        </pc:sldMkLst>
      </pc:sldChg>
      <pc:sldChg chg="ord">
        <pc:chgData name="Beamer,Jake" userId="0b67c9f0-00ba-4501-8507-8d5815bcc4c1" providerId="ADAL" clId="{CD0EC60B-F2C9-4459-97F4-27B688BFDDE4}" dt="2021-07-15T03:11:19.798" v="9078"/>
        <pc:sldMkLst>
          <pc:docMk/>
          <pc:sldMk cId="2767955362" sldId="300"/>
        </pc:sldMkLst>
      </pc:sldChg>
      <pc:sldChg chg="del ord">
        <pc:chgData name="Beamer,Jake" userId="0b67c9f0-00ba-4501-8507-8d5815bcc4c1" providerId="ADAL" clId="{CD0EC60B-F2C9-4459-97F4-27B688BFDDE4}" dt="2021-07-15T02:54:14.196" v="8762" actId="47"/>
        <pc:sldMkLst>
          <pc:docMk/>
          <pc:sldMk cId="3097880339" sldId="303"/>
        </pc:sldMkLst>
      </pc:sldChg>
      <pc:sldChg chg="del">
        <pc:chgData name="Beamer,Jake" userId="0b67c9f0-00ba-4501-8507-8d5815bcc4c1" providerId="ADAL" clId="{CD0EC60B-F2C9-4459-97F4-27B688BFDDE4}" dt="2021-07-15T02:54:42.405" v="8769" actId="47"/>
        <pc:sldMkLst>
          <pc:docMk/>
          <pc:sldMk cId="2010835753" sldId="307"/>
        </pc:sldMkLst>
      </pc:sldChg>
      <pc:sldChg chg="del">
        <pc:chgData name="Beamer,Jake" userId="0b67c9f0-00ba-4501-8507-8d5815bcc4c1" providerId="ADAL" clId="{CD0EC60B-F2C9-4459-97F4-27B688BFDDE4}" dt="2021-07-15T02:54:45.363" v="8771" actId="47"/>
        <pc:sldMkLst>
          <pc:docMk/>
          <pc:sldMk cId="3045685192" sldId="308"/>
        </pc:sldMkLst>
      </pc:sldChg>
      <pc:sldChg chg="modSp mod">
        <pc:chgData name="Beamer,Jake" userId="0b67c9f0-00ba-4501-8507-8d5815bcc4c1" providerId="ADAL" clId="{CD0EC60B-F2C9-4459-97F4-27B688BFDDE4}" dt="2021-07-15T15:11:29.249" v="10626" actId="20577"/>
        <pc:sldMkLst>
          <pc:docMk/>
          <pc:sldMk cId="770864377" sldId="311"/>
        </pc:sldMkLst>
        <pc:spChg chg="mod">
          <ac:chgData name="Beamer,Jake" userId="0b67c9f0-00ba-4501-8507-8d5815bcc4c1" providerId="ADAL" clId="{CD0EC60B-F2C9-4459-97F4-27B688BFDDE4}" dt="2021-07-15T15:11:29.249" v="10626" actId="20577"/>
          <ac:spMkLst>
            <pc:docMk/>
            <pc:sldMk cId="770864377" sldId="311"/>
            <ac:spMk id="3" creationId="{9C965ACB-F0E4-4362-806D-7D780439AE61}"/>
          </ac:spMkLst>
        </pc:spChg>
      </pc:sldChg>
      <pc:sldChg chg="del">
        <pc:chgData name="Beamer,Jake" userId="0b67c9f0-00ba-4501-8507-8d5815bcc4c1" providerId="ADAL" clId="{CD0EC60B-F2C9-4459-97F4-27B688BFDDE4}" dt="2021-07-15T02:54:14.196" v="8762" actId="47"/>
        <pc:sldMkLst>
          <pc:docMk/>
          <pc:sldMk cId="2136886515" sldId="323"/>
        </pc:sldMkLst>
      </pc:sldChg>
      <pc:sldChg chg="del">
        <pc:chgData name="Beamer,Jake" userId="0b67c9f0-00ba-4501-8507-8d5815bcc4c1" providerId="ADAL" clId="{CD0EC60B-F2C9-4459-97F4-27B688BFDDE4}" dt="2021-07-15T02:54:14.196" v="8762" actId="47"/>
        <pc:sldMkLst>
          <pc:docMk/>
          <pc:sldMk cId="1950163885" sldId="325"/>
        </pc:sldMkLst>
      </pc:sldChg>
      <pc:sldChg chg="addSp modSp mod ord">
        <pc:chgData name="Beamer,Jake" userId="0b67c9f0-00ba-4501-8507-8d5815bcc4c1" providerId="ADAL" clId="{CD0EC60B-F2C9-4459-97F4-27B688BFDDE4}" dt="2021-07-15T14:39:02.684" v="9800" actId="1076"/>
        <pc:sldMkLst>
          <pc:docMk/>
          <pc:sldMk cId="83299523" sldId="326"/>
        </pc:sldMkLst>
        <pc:spChg chg="add mod">
          <ac:chgData name="Beamer,Jake" userId="0b67c9f0-00ba-4501-8507-8d5815bcc4c1" providerId="ADAL" clId="{CD0EC60B-F2C9-4459-97F4-27B688BFDDE4}" dt="2021-07-15T14:39:02.684" v="9800" actId="1076"/>
          <ac:spMkLst>
            <pc:docMk/>
            <pc:sldMk cId="83299523" sldId="326"/>
            <ac:spMk id="6" creationId="{CBE3BAF9-04C0-4E2D-8FFC-D24BB9D3DC05}"/>
          </ac:spMkLst>
        </pc:spChg>
      </pc:sldChg>
      <pc:sldChg chg="del">
        <pc:chgData name="Beamer,Jake" userId="0b67c9f0-00ba-4501-8507-8d5815bcc4c1" providerId="ADAL" clId="{CD0EC60B-F2C9-4459-97F4-27B688BFDDE4}" dt="2021-07-15T02:54:14.196" v="8762" actId="47"/>
        <pc:sldMkLst>
          <pc:docMk/>
          <pc:sldMk cId="1972985159" sldId="327"/>
        </pc:sldMkLst>
      </pc:sldChg>
      <pc:sldChg chg="del">
        <pc:chgData name="Beamer,Jake" userId="0b67c9f0-00ba-4501-8507-8d5815bcc4c1" providerId="ADAL" clId="{CD0EC60B-F2C9-4459-97F4-27B688BFDDE4}" dt="2021-07-15T02:54:14.196" v="8762" actId="47"/>
        <pc:sldMkLst>
          <pc:docMk/>
          <pc:sldMk cId="2072153984" sldId="331"/>
        </pc:sldMkLst>
      </pc:sldChg>
      <pc:sldChg chg="del">
        <pc:chgData name="Beamer,Jake" userId="0b67c9f0-00ba-4501-8507-8d5815bcc4c1" providerId="ADAL" clId="{CD0EC60B-F2C9-4459-97F4-27B688BFDDE4}" dt="2021-07-15T02:54:50.671" v="8774" actId="47"/>
        <pc:sldMkLst>
          <pc:docMk/>
          <pc:sldMk cId="1331751507" sldId="342"/>
        </pc:sldMkLst>
      </pc:sldChg>
      <pc:sldChg chg="del">
        <pc:chgData name="Beamer,Jake" userId="0b67c9f0-00ba-4501-8507-8d5815bcc4c1" providerId="ADAL" clId="{CD0EC60B-F2C9-4459-97F4-27B688BFDDE4}" dt="2021-07-15T02:54:51.908" v="8775" actId="47"/>
        <pc:sldMkLst>
          <pc:docMk/>
          <pc:sldMk cId="2361565970" sldId="345"/>
        </pc:sldMkLst>
      </pc:sldChg>
      <pc:sldChg chg="del">
        <pc:chgData name="Beamer,Jake" userId="0b67c9f0-00ba-4501-8507-8d5815bcc4c1" providerId="ADAL" clId="{CD0EC60B-F2C9-4459-97F4-27B688BFDDE4}" dt="2021-07-15T02:54:49.329" v="8773" actId="47"/>
        <pc:sldMkLst>
          <pc:docMk/>
          <pc:sldMk cId="2227325776" sldId="347"/>
        </pc:sldMkLst>
      </pc:sldChg>
      <pc:sldChg chg="del">
        <pc:chgData name="Beamer,Jake" userId="0b67c9f0-00ba-4501-8507-8d5815bcc4c1" providerId="ADAL" clId="{CD0EC60B-F2C9-4459-97F4-27B688BFDDE4}" dt="2021-07-15T02:54:41.536" v="8768" actId="47"/>
        <pc:sldMkLst>
          <pc:docMk/>
          <pc:sldMk cId="3118766345" sldId="348"/>
        </pc:sldMkLst>
      </pc:sldChg>
      <pc:sldChg chg="del">
        <pc:chgData name="Beamer,Jake" userId="0b67c9f0-00ba-4501-8507-8d5815bcc4c1" providerId="ADAL" clId="{CD0EC60B-F2C9-4459-97F4-27B688BFDDE4}" dt="2021-07-15T02:54:14.196" v="8762" actId="47"/>
        <pc:sldMkLst>
          <pc:docMk/>
          <pc:sldMk cId="82348919" sldId="350"/>
        </pc:sldMkLst>
      </pc:sldChg>
      <pc:sldChg chg="add del">
        <pc:chgData name="Beamer,Jake" userId="0b67c9f0-00ba-4501-8507-8d5815bcc4c1" providerId="ADAL" clId="{CD0EC60B-F2C9-4459-97F4-27B688BFDDE4}" dt="2021-07-15T02:54:29.200" v="8766" actId="47"/>
        <pc:sldMkLst>
          <pc:docMk/>
          <pc:sldMk cId="738938737" sldId="353"/>
        </pc:sldMkLst>
      </pc:sldChg>
      <pc:sldChg chg="add del">
        <pc:chgData name="Beamer,Jake" userId="0b67c9f0-00ba-4501-8507-8d5815bcc4c1" providerId="ADAL" clId="{CD0EC60B-F2C9-4459-97F4-27B688BFDDE4}" dt="2021-07-15T02:54:27.178" v="8765" actId="47"/>
        <pc:sldMkLst>
          <pc:docMk/>
          <pc:sldMk cId="1765377230" sldId="372"/>
        </pc:sldMkLst>
      </pc:sldChg>
      <pc:sldChg chg="del">
        <pc:chgData name="Beamer,Jake" userId="0b67c9f0-00ba-4501-8507-8d5815bcc4c1" providerId="ADAL" clId="{CD0EC60B-F2C9-4459-97F4-27B688BFDDE4}" dt="2021-07-15T02:54:14.196" v="8762" actId="47"/>
        <pc:sldMkLst>
          <pc:docMk/>
          <pc:sldMk cId="1495407118" sldId="389"/>
        </pc:sldMkLst>
      </pc:sldChg>
      <pc:sldChg chg="del">
        <pc:chgData name="Beamer,Jake" userId="0b67c9f0-00ba-4501-8507-8d5815bcc4c1" providerId="ADAL" clId="{CD0EC60B-F2C9-4459-97F4-27B688BFDDE4}" dt="2021-07-15T02:54:36.761" v="8767" actId="47"/>
        <pc:sldMkLst>
          <pc:docMk/>
          <pc:sldMk cId="2279330776" sldId="392"/>
        </pc:sldMkLst>
      </pc:sldChg>
      <pc:sldChg chg="del">
        <pc:chgData name="Beamer,Jake" userId="0b67c9f0-00ba-4501-8507-8d5815bcc4c1" providerId="ADAL" clId="{CD0EC60B-F2C9-4459-97F4-27B688BFDDE4}" dt="2021-07-15T02:55:14.824" v="8778" actId="47"/>
        <pc:sldMkLst>
          <pc:docMk/>
          <pc:sldMk cId="372014915" sldId="394"/>
        </pc:sldMkLst>
      </pc:sldChg>
      <pc:sldChg chg="del">
        <pc:chgData name="Beamer,Jake" userId="0b67c9f0-00ba-4501-8507-8d5815bcc4c1" providerId="ADAL" clId="{CD0EC60B-F2C9-4459-97F4-27B688BFDDE4}" dt="2021-07-15T02:54:29.200" v="8766" actId="47"/>
        <pc:sldMkLst>
          <pc:docMk/>
          <pc:sldMk cId="2104072871" sldId="401"/>
        </pc:sldMkLst>
      </pc:sldChg>
      <pc:sldChg chg="add del">
        <pc:chgData name="Beamer,Jake" userId="0b67c9f0-00ba-4501-8507-8d5815bcc4c1" providerId="ADAL" clId="{CD0EC60B-F2C9-4459-97F4-27B688BFDDE4}" dt="2021-07-15T15:21:46.273" v="10661" actId="47"/>
        <pc:sldMkLst>
          <pc:docMk/>
          <pc:sldMk cId="106653615" sldId="412"/>
        </pc:sldMkLst>
      </pc:sldChg>
      <pc:sldChg chg="del">
        <pc:chgData name="Beamer,Jake" userId="0b67c9f0-00ba-4501-8507-8d5815bcc4c1" providerId="ADAL" clId="{CD0EC60B-F2C9-4459-97F4-27B688BFDDE4}" dt="2021-07-15T02:55:17.347" v="8779" actId="47"/>
        <pc:sldMkLst>
          <pc:docMk/>
          <pc:sldMk cId="1528028218" sldId="414"/>
        </pc:sldMkLst>
      </pc:sldChg>
      <pc:sldChg chg="modSp mod">
        <pc:chgData name="Beamer,Jake" userId="0b67c9f0-00ba-4501-8507-8d5815bcc4c1" providerId="ADAL" clId="{CD0EC60B-F2C9-4459-97F4-27B688BFDDE4}" dt="2021-07-14T23:27:58.549" v="275" actId="1076"/>
        <pc:sldMkLst>
          <pc:docMk/>
          <pc:sldMk cId="4192776924" sldId="425"/>
        </pc:sldMkLst>
        <pc:picChg chg="mod">
          <ac:chgData name="Beamer,Jake" userId="0b67c9f0-00ba-4501-8507-8d5815bcc4c1" providerId="ADAL" clId="{CD0EC60B-F2C9-4459-97F4-27B688BFDDE4}" dt="2021-07-14T23:27:58.549" v="275" actId="1076"/>
          <ac:picMkLst>
            <pc:docMk/>
            <pc:sldMk cId="4192776924" sldId="425"/>
            <ac:picMk id="5" creationId="{BAD58E36-47FC-431F-87D5-E6B1B2E4A46D}"/>
          </ac:picMkLst>
        </pc:picChg>
      </pc:sldChg>
      <pc:sldChg chg="modSp mod">
        <pc:chgData name="Beamer,Jake" userId="0b67c9f0-00ba-4501-8507-8d5815bcc4c1" providerId="ADAL" clId="{CD0EC60B-F2C9-4459-97F4-27B688BFDDE4}" dt="2021-07-14T23:28:17.568" v="280" actId="14100"/>
        <pc:sldMkLst>
          <pc:docMk/>
          <pc:sldMk cId="1348904236" sldId="426"/>
        </pc:sldMkLst>
        <pc:picChg chg="mod">
          <ac:chgData name="Beamer,Jake" userId="0b67c9f0-00ba-4501-8507-8d5815bcc4c1" providerId="ADAL" clId="{CD0EC60B-F2C9-4459-97F4-27B688BFDDE4}" dt="2021-07-14T23:28:17.568" v="280" actId="14100"/>
          <ac:picMkLst>
            <pc:docMk/>
            <pc:sldMk cId="1348904236" sldId="426"/>
            <ac:picMk id="8" creationId="{EC6C8D37-DE5C-4195-AE37-8EF4D019411F}"/>
          </ac:picMkLst>
        </pc:picChg>
      </pc:sldChg>
      <pc:sldChg chg="modSp mod">
        <pc:chgData name="Beamer,Jake" userId="0b67c9f0-00ba-4501-8507-8d5815bcc4c1" providerId="ADAL" clId="{CD0EC60B-F2C9-4459-97F4-27B688BFDDE4}" dt="2021-07-14T23:30:28.567" v="290" actId="1440"/>
        <pc:sldMkLst>
          <pc:docMk/>
          <pc:sldMk cId="3385109171" sldId="428"/>
        </pc:sldMkLst>
        <pc:spChg chg="mod">
          <ac:chgData name="Beamer,Jake" userId="0b67c9f0-00ba-4501-8507-8d5815bcc4c1" providerId="ADAL" clId="{CD0EC60B-F2C9-4459-97F4-27B688BFDDE4}" dt="2021-07-14T23:28:45.373" v="282" actId="6549"/>
          <ac:spMkLst>
            <pc:docMk/>
            <pc:sldMk cId="3385109171" sldId="428"/>
            <ac:spMk id="255" creationId="{D51CF08E-CDBF-41C8-A217-5842F613A9CA}"/>
          </ac:spMkLst>
        </pc:spChg>
        <pc:picChg chg="mod">
          <ac:chgData name="Beamer,Jake" userId="0b67c9f0-00ba-4501-8507-8d5815bcc4c1" providerId="ADAL" clId="{CD0EC60B-F2C9-4459-97F4-27B688BFDDE4}" dt="2021-07-14T23:30:01" v="287" actId="2085"/>
          <ac:picMkLst>
            <pc:docMk/>
            <pc:sldMk cId="3385109171" sldId="428"/>
            <ac:picMk id="6" creationId="{794162FA-4EF7-4E3F-9871-FBB742256816}"/>
          </ac:picMkLst>
        </pc:picChg>
        <pc:picChg chg="mod">
          <ac:chgData name="Beamer,Jake" userId="0b67c9f0-00ba-4501-8507-8d5815bcc4c1" providerId="ADAL" clId="{CD0EC60B-F2C9-4459-97F4-27B688BFDDE4}" dt="2021-07-14T23:30:01" v="287" actId="2085"/>
          <ac:picMkLst>
            <pc:docMk/>
            <pc:sldMk cId="3385109171" sldId="428"/>
            <ac:picMk id="8" creationId="{C8B6619C-2525-4F51-A01C-9F69370AA983}"/>
          </ac:picMkLst>
        </pc:picChg>
        <pc:picChg chg="mod">
          <ac:chgData name="Beamer,Jake" userId="0b67c9f0-00ba-4501-8507-8d5815bcc4c1" providerId="ADAL" clId="{CD0EC60B-F2C9-4459-97F4-27B688BFDDE4}" dt="2021-07-14T23:30:01" v="287" actId="2085"/>
          <ac:picMkLst>
            <pc:docMk/>
            <pc:sldMk cId="3385109171" sldId="428"/>
            <ac:picMk id="9" creationId="{4F012112-8E00-4C2D-819E-B8C7867F4DF7}"/>
          </ac:picMkLst>
        </pc:picChg>
        <pc:picChg chg="mod">
          <ac:chgData name="Beamer,Jake" userId="0b67c9f0-00ba-4501-8507-8d5815bcc4c1" providerId="ADAL" clId="{CD0EC60B-F2C9-4459-97F4-27B688BFDDE4}" dt="2021-07-14T23:30:01" v="287" actId="2085"/>
          <ac:picMkLst>
            <pc:docMk/>
            <pc:sldMk cId="3385109171" sldId="428"/>
            <ac:picMk id="10" creationId="{9AF5650C-71B7-4210-84D1-4FB281B3F4C3}"/>
          </ac:picMkLst>
        </pc:picChg>
        <pc:picChg chg="mod">
          <ac:chgData name="Beamer,Jake" userId="0b67c9f0-00ba-4501-8507-8d5815bcc4c1" providerId="ADAL" clId="{CD0EC60B-F2C9-4459-97F4-27B688BFDDE4}" dt="2021-07-14T23:30:01" v="287" actId="2085"/>
          <ac:picMkLst>
            <pc:docMk/>
            <pc:sldMk cId="3385109171" sldId="428"/>
            <ac:picMk id="11" creationId="{87734D16-B6A2-4E96-9539-162F447A68BF}"/>
          </ac:picMkLst>
        </pc:picChg>
        <pc:picChg chg="mod">
          <ac:chgData name="Beamer,Jake" userId="0b67c9f0-00ba-4501-8507-8d5815bcc4c1" providerId="ADAL" clId="{CD0EC60B-F2C9-4459-97F4-27B688BFDDE4}" dt="2021-07-14T23:30:01" v="287" actId="2085"/>
          <ac:picMkLst>
            <pc:docMk/>
            <pc:sldMk cId="3385109171" sldId="428"/>
            <ac:picMk id="12" creationId="{AC664151-CA04-4936-9973-F6172ABB657E}"/>
          </ac:picMkLst>
        </pc:picChg>
        <pc:picChg chg="mod">
          <ac:chgData name="Beamer,Jake" userId="0b67c9f0-00ba-4501-8507-8d5815bcc4c1" providerId="ADAL" clId="{CD0EC60B-F2C9-4459-97F4-27B688BFDDE4}" dt="2021-07-14T23:30:01" v="287" actId="2085"/>
          <ac:picMkLst>
            <pc:docMk/>
            <pc:sldMk cId="3385109171" sldId="428"/>
            <ac:picMk id="13" creationId="{5B669D57-8947-4234-8610-A3668185D023}"/>
          </ac:picMkLst>
        </pc:picChg>
        <pc:picChg chg="mod">
          <ac:chgData name="Beamer,Jake" userId="0b67c9f0-00ba-4501-8507-8d5815bcc4c1" providerId="ADAL" clId="{CD0EC60B-F2C9-4459-97F4-27B688BFDDE4}" dt="2021-07-14T23:30:01" v="287" actId="2085"/>
          <ac:picMkLst>
            <pc:docMk/>
            <pc:sldMk cId="3385109171" sldId="428"/>
            <ac:picMk id="14" creationId="{816452AC-49D8-42FF-90C7-BAC6EF86A185}"/>
          </ac:picMkLst>
        </pc:picChg>
        <pc:picChg chg="mod">
          <ac:chgData name="Beamer,Jake" userId="0b67c9f0-00ba-4501-8507-8d5815bcc4c1" providerId="ADAL" clId="{CD0EC60B-F2C9-4459-97F4-27B688BFDDE4}" dt="2021-07-14T23:30:28.567" v="290" actId="1440"/>
          <ac:picMkLst>
            <pc:docMk/>
            <pc:sldMk cId="3385109171" sldId="428"/>
            <ac:picMk id="15" creationId="{4B5E9A21-EB2A-4A38-8658-DEF15EBE231A}"/>
          </ac:picMkLst>
        </pc:picChg>
        <pc:picChg chg="mod">
          <ac:chgData name="Beamer,Jake" userId="0b67c9f0-00ba-4501-8507-8d5815bcc4c1" providerId="ADAL" clId="{CD0EC60B-F2C9-4459-97F4-27B688BFDDE4}" dt="2021-07-14T23:30:01" v="287" actId="2085"/>
          <ac:picMkLst>
            <pc:docMk/>
            <pc:sldMk cId="3385109171" sldId="428"/>
            <ac:picMk id="16" creationId="{A09DC809-1E15-4A53-AD1A-8EDCF1BAB40C}"/>
          </ac:picMkLst>
        </pc:picChg>
        <pc:picChg chg="mod">
          <ac:chgData name="Beamer,Jake" userId="0b67c9f0-00ba-4501-8507-8d5815bcc4c1" providerId="ADAL" clId="{CD0EC60B-F2C9-4459-97F4-27B688BFDDE4}" dt="2021-07-14T23:30:01" v="287" actId="2085"/>
          <ac:picMkLst>
            <pc:docMk/>
            <pc:sldMk cId="3385109171" sldId="428"/>
            <ac:picMk id="17" creationId="{C5143DB1-F7A1-424B-8C32-710EC694BDBF}"/>
          </ac:picMkLst>
        </pc:picChg>
        <pc:picChg chg="mod">
          <ac:chgData name="Beamer,Jake" userId="0b67c9f0-00ba-4501-8507-8d5815bcc4c1" providerId="ADAL" clId="{CD0EC60B-F2C9-4459-97F4-27B688BFDDE4}" dt="2021-07-14T23:30:01" v="287" actId="2085"/>
          <ac:picMkLst>
            <pc:docMk/>
            <pc:sldMk cId="3385109171" sldId="428"/>
            <ac:picMk id="19" creationId="{73CA6851-11B1-4D24-8553-DD6D7D16A628}"/>
          </ac:picMkLst>
        </pc:picChg>
        <pc:picChg chg="mod">
          <ac:chgData name="Beamer,Jake" userId="0b67c9f0-00ba-4501-8507-8d5815bcc4c1" providerId="ADAL" clId="{CD0EC60B-F2C9-4459-97F4-27B688BFDDE4}" dt="2021-07-14T23:30:01" v="287" actId="2085"/>
          <ac:picMkLst>
            <pc:docMk/>
            <pc:sldMk cId="3385109171" sldId="428"/>
            <ac:picMk id="20" creationId="{6E471323-D134-4DA5-9DA0-DB67E8C5B01D}"/>
          </ac:picMkLst>
        </pc:picChg>
        <pc:picChg chg="mod">
          <ac:chgData name="Beamer,Jake" userId="0b67c9f0-00ba-4501-8507-8d5815bcc4c1" providerId="ADAL" clId="{CD0EC60B-F2C9-4459-97F4-27B688BFDDE4}" dt="2021-07-14T23:30:15.768" v="289" actId="208"/>
          <ac:picMkLst>
            <pc:docMk/>
            <pc:sldMk cId="3385109171" sldId="428"/>
            <ac:picMk id="21" creationId="{7DA99FA2-5028-4057-BC3E-81571F8D7A74}"/>
          </ac:picMkLst>
        </pc:picChg>
        <pc:picChg chg="mod">
          <ac:chgData name="Beamer,Jake" userId="0b67c9f0-00ba-4501-8507-8d5815bcc4c1" providerId="ADAL" clId="{CD0EC60B-F2C9-4459-97F4-27B688BFDDE4}" dt="2021-07-14T23:30:01" v="287" actId="2085"/>
          <ac:picMkLst>
            <pc:docMk/>
            <pc:sldMk cId="3385109171" sldId="428"/>
            <ac:picMk id="22" creationId="{5DF55C01-2E8C-425C-AE25-7D52122A784F}"/>
          </ac:picMkLst>
        </pc:picChg>
        <pc:picChg chg="mod">
          <ac:chgData name="Beamer,Jake" userId="0b67c9f0-00ba-4501-8507-8d5815bcc4c1" providerId="ADAL" clId="{CD0EC60B-F2C9-4459-97F4-27B688BFDDE4}" dt="2021-07-14T23:30:01" v="287" actId="2085"/>
          <ac:picMkLst>
            <pc:docMk/>
            <pc:sldMk cId="3385109171" sldId="428"/>
            <ac:picMk id="24" creationId="{458E6A6E-F351-4C20-B365-8233DF43E139}"/>
          </ac:picMkLst>
        </pc:picChg>
        <pc:picChg chg="mod">
          <ac:chgData name="Beamer,Jake" userId="0b67c9f0-00ba-4501-8507-8d5815bcc4c1" providerId="ADAL" clId="{CD0EC60B-F2C9-4459-97F4-27B688BFDDE4}" dt="2021-07-14T23:30:01" v="287" actId="2085"/>
          <ac:picMkLst>
            <pc:docMk/>
            <pc:sldMk cId="3385109171" sldId="428"/>
            <ac:picMk id="25" creationId="{21E644E7-F673-455E-A3BD-3FF0DD927B0B}"/>
          </ac:picMkLst>
        </pc:picChg>
      </pc:sldChg>
      <pc:sldChg chg="addSp modSp mod">
        <pc:chgData name="Beamer,Jake" userId="0b67c9f0-00ba-4501-8507-8d5815bcc4c1" providerId="ADAL" clId="{CD0EC60B-F2C9-4459-97F4-27B688BFDDE4}" dt="2021-07-15T14:37:33.943" v="9792" actId="20577"/>
        <pc:sldMkLst>
          <pc:docMk/>
          <pc:sldMk cId="4018027434" sldId="446"/>
        </pc:sldMkLst>
        <pc:spChg chg="mod">
          <ac:chgData name="Beamer,Jake" userId="0b67c9f0-00ba-4501-8507-8d5815bcc4c1" providerId="ADAL" clId="{CD0EC60B-F2C9-4459-97F4-27B688BFDDE4}" dt="2021-07-15T14:37:21.763" v="9788"/>
          <ac:spMkLst>
            <pc:docMk/>
            <pc:sldMk cId="4018027434" sldId="446"/>
            <ac:spMk id="3" creationId="{F60E5FE7-D164-448F-A068-B2882B9846EB}"/>
          </ac:spMkLst>
        </pc:spChg>
        <pc:spChg chg="add mod">
          <ac:chgData name="Beamer,Jake" userId="0b67c9f0-00ba-4501-8507-8d5815bcc4c1" providerId="ADAL" clId="{CD0EC60B-F2C9-4459-97F4-27B688BFDDE4}" dt="2021-07-15T14:37:33.943" v="9792" actId="20577"/>
          <ac:spMkLst>
            <pc:docMk/>
            <pc:sldMk cId="4018027434" sldId="446"/>
            <ac:spMk id="5" creationId="{05DFEA0C-8F57-4EBC-86DF-BA623FA260C6}"/>
          </ac:spMkLst>
        </pc:spChg>
      </pc:sldChg>
      <pc:sldChg chg="modSp mod">
        <pc:chgData name="Beamer,Jake" userId="0b67c9f0-00ba-4501-8507-8d5815bcc4c1" providerId="ADAL" clId="{CD0EC60B-F2C9-4459-97F4-27B688BFDDE4}" dt="2021-07-15T15:13:56.598" v="10629" actId="207"/>
        <pc:sldMkLst>
          <pc:docMk/>
          <pc:sldMk cId="3131089877" sldId="453"/>
        </pc:sldMkLst>
        <pc:spChg chg="mod">
          <ac:chgData name="Beamer,Jake" userId="0b67c9f0-00ba-4501-8507-8d5815bcc4c1" providerId="ADAL" clId="{CD0EC60B-F2C9-4459-97F4-27B688BFDDE4}" dt="2021-07-15T15:13:56.598" v="10629" actId="207"/>
          <ac:spMkLst>
            <pc:docMk/>
            <pc:sldMk cId="3131089877" sldId="453"/>
            <ac:spMk id="2" creationId="{FADC7B13-A23E-4278-A235-EB353EF82B2C}"/>
          </ac:spMkLst>
        </pc:spChg>
        <pc:spChg chg="mod">
          <ac:chgData name="Beamer,Jake" userId="0b67c9f0-00ba-4501-8507-8d5815bcc4c1" providerId="ADAL" clId="{CD0EC60B-F2C9-4459-97F4-27B688BFDDE4}" dt="2021-07-15T15:13:50.359" v="10627" actId="207"/>
          <ac:spMkLst>
            <pc:docMk/>
            <pc:sldMk cId="3131089877" sldId="453"/>
            <ac:spMk id="5" creationId="{5CB82B23-6C9A-455C-8653-36E6BD7D859F}"/>
          </ac:spMkLst>
        </pc:spChg>
      </pc:sldChg>
      <pc:sldChg chg="addSp modSp mod">
        <pc:chgData name="Beamer,Jake" userId="0b67c9f0-00ba-4501-8507-8d5815bcc4c1" providerId="ADAL" clId="{CD0EC60B-F2C9-4459-97F4-27B688BFDDE4}" dt="2021-07-15T15:14:38.524" v="10632" actId="20577"/>
        <pc:sldMkLst>
          <pc:docMk/>
          <pc:sldMk cId="2903232362" sldId="456"/>
        </pc:sldMkLst>
        <pc:spChg chg="add mod">
          <ac:chgData name="Beamer,Jake" userId="0b67c9f0-00ba-4501-8507-8d5815bcc4c1" providerId="ADAL" clId="{CD0EC60B-F2C9-4459-97F4-27B688BFDDE4}" dt="2021-07-15T15:14:38.524" v="10632" actId="20577"/>
          <ac:spMkLst>
            <pc:docMk/>
            <pc:sldMk cId="2903232362" sldId="456"/>
            <ac:spMk id="6" creationId="{699BEDD3-6D6F-47E6-80FD-E8006F76C9EF}"/>
          </ac:spMkLst>
        </pc:spChg>
      </pc:sldChg>
      <pc:sldChg chg="modSp mod">
        <pc:chgData name="Beamer,Jake" userId="0b67c9f0-00ba-4501-8507-8d5815bcc4c1" providerId="ADAL" clId="{CD0EC60B-F2C9-4459-97F4-27B688BFDDE4}" dt="2021-07-15T00:19:05.135" v="2273" actId="114"/>
        <pc:sldMkLst>
          <pc:docMk/>
          <pc:sldMk cId="3423390266" sldId="460"/>
        </pc:sldMkLst>
        <pc:spChg chg="mod">
          <ac:chgData name="Beamer,Jake" userId="0b67c9f0-00ba-4501-8507-8d5815bcc4c1" providerId="ADAL" clId="{CD0EC60B-F2C9-4459-97F4-27B688BFDDE4}" dt="2021-07-15T00:12:55.788" v="1967" actId="20577"/>
          <ac:spMkLst>
            <pc:docMk/>
            <pc:sldMk cId="3423390266" sldId="460"/>
            <ac:spMk id="2" creationId="{5F5B0B77-0636-41E8-8CC6-7928F08EA63E}"/>
          </ac:spMkLst>
        </pc:spChg>
        <pc:spChg chg="mod">
          <ac:chgData name="Beamer,Jake" userId="0b67c9f0-00ba-4501-8507-8d5815bcc4c1" providerId="ADAL" clId="{CD0EC60B-F2C9-4459-97F4-27B688BFDDE4}" dt="2021-07-15T00:19:05.135" v="2273" actId="114"/>
          <ac:spMkLst>
            <pc:docMk/>
            <pc:sldMk cId="3423390266" sldId="460"/>
            <ac:spMk id="3" creationId="{F92F2FAE-D44E-4558-897A-F385B57C6899}"/>
          </ac:spMkLst>
        </pc:spChg>
      </pc:sldChg>
      <pc:sldChg chg="modSp mod">
        <pc:chgData name="Beamer,Jake" userId="0b67c9f0-00ba-4501-8507-8d5815bcc4c1" providerId="ADAL" clId="{CD0EC60B-F2C9-4459-97F4-27B688BFDDE4}" dt="2021-07-15T00:07:27.187" v="1921" actId="207"/>
        <pc:sldMkLst>
          <pc:docMk/>
          <pc:sldMk cId="3736822873" sldId="461"/>
        </pc:sldMkLst>
        <pc:spChg chg="mod">
          <ac:chgData name="Beamer,Jake" userId="0b67c9f0-00ba-4501-8507-8d5815bcc4c1" providerId="ADAL" clId="{CD0EC60B-F2C9-4459-97F4-27B688BFDDE4}" dt="2021-07-14T23:35:26.848" v="376" actId="1076"/>
          <ac:spMkLst>
            <pc:docMk/>
            <pc:sldMk cId="3736822873" sldId="461"/>
            <ac:spMk id="2" creationId="{2E9812C1-C7EA-4C39-8953-F6AA88AFB26B}"/>
          </ac:spMkLst>
        </pc:spChg>
        <pc:spChg chg="mod">
          <ac:chgData name="Beamer,Jake" userId="0b67c9f0-00ba-4501-8507-8d5815bcc4c1" providerId="ADAL" clId="{CD0EC60B-F2C9-4459-97F4-27B688BFDDE4}" dt="2021-07-15T00:07:27.187" v="1921" actId="207"/>
          <ac:spMkLst>
            <pc:docMk/>
            <pc:sldMk cId="3736822873" sldId="461"/>
            <ac:spMk id="3" creationId="{14CE6F95-5072-4519-A1B2-8A7BD5F14D28}"/>
          </ac:spMkLst>
        </pc:spChg>
      </pc:sldChg>
      <pc:sldChg chg="modSp mod">
        <pc:chgData name="Beamer,Jake" userId="0b67c9f0-00ba-4501-8507-8d5815bcc4c1" providerId="ADAL" clId="{CD0EC60B-F2C9-4459-97F4-27B688BFDDE4}" dt="2021-07-15T00:02:58.740" v="1918" actId="20577"/>
        <pc:sldMkLst>
          <pc:docMk/>
          <pc:sldMk cId="3083602563" sldId="462"/>
        </pc:sldMkLst>
        <pc:spChg chg="mod">
          <ac:chgData name="Beamer,Jake" userId="0b67c9f0-00ba-4501-8507-8d5815bcc4c1" providerId="ADAL" clId="{CD0EC60B-F2C9-4459-97F4-27B688BFDDE4}" dt="2021-07-14T23:55:46.308" v="1494" actId="20577"/>
          <ac:spMkLst>
            <pc:docMk/>
            <pc:sldMk cId="3083602563" sldId="462"/>
            <ac:spMk id="2" creationId="{2CF38F8B-E0A9-4D1B-BA8C-684F9553D524}"/>
          </ac:spMkLst>
        </pc:spChg>
        <pc:spChg chg="mod">
          <ac:chgData name="Beamer,Jake" userId="0b67c9f0-00ba-4501-8507-8d5815bcc4c1" providerId="ADAL" clId="{CD0EC60B-F2C9-4459-97F4-27B688BFDDE4}" dt="2021-07-15T00:02:58.740" v="1918" actId="20577"/>
          <ac:spMkLst>
            <pc:docMk/>
            <pc:sldMk cId="3083602563" sldId="462"/>
            <ac:spMk id="3" creationId="{56D7E6D2-9153-49CD-9471-225203DAACBA}"/>
          </ac:spMkLst>
        </pc:spChg>
      </pc:sldChg>
      <pc:sldChg chg="modSp mod">
        <pc:chgData name="Beamer,Jake" userId="0b67c9f0-00ba-4501-8507-8d5815bcc4c1" providerId="ADAL" clId="{CD0EC60B-F2C9-4459-97F4-27B688BFDDE4}" dt="2021-07-15T00:21:57.304" v="2460" actId="20577"/>
        <pc:sldMkLst>
          <pc:docMk/>
          <pc:sldMk cId="2881977726" sldId="463"/>
        </pc:sldMkLst>
        <pc:spChg chg="mod">
          <ac:chgData name="Beamer,Jake" userId="0b67c9f0-00ba-4501-8507-8d5815bcc4c1" providerId="ADAL" clId="{CD0EC60B-F2C9-4459-97F4-27B688BFDDE4}" dt="2021-07-15T00:08:16.815" v="1925" actId="20578"/>
          <ac:spMkLst>
            <pc:docMk/>
            <pc:sldMk cId="2881977726" sldId="463"/>
            <ac:spMk id="2" creationId="{AA27020A-111E-4D83-867F-286691496913}"/>
          </ac:spMkLst>
        </pc:spChg>
        <pc:spChg chg="mod">
          <ac:chgData name="Beamer,Jake" userId="0b67c9f0-00ba-4501-8507-8d5815bcc4c1" providerId="ADAL" clId="{CD0EC60B-F2C9-4459-97F4-27B688BFDDE4}" dt="2021-07-15T00:21:57.304" v="2460" actId="20577"/>
          <ac:spMkLst>
            <pc:docMk/>
            <pc:sldMk cId="2881977726" sldId="463"/>
            <ac:spMk id="3" creationId="{75A7EED2-3F8C-4A55-88C8-45DEE22B950F}"/>
          </ac:spMkLst>
        </pc:spChg>
      </pc:sldChg>
      <pc:sldChg chg="modSp mod">
        <pc:chgData name="Beamer,Jake" userId="0b67c9f0-00ba-4501-8507-8d5815bcc4c1" providerId="ADAL" clId="{CD0EC60B-F2C9-4459-97F4-27B688BFDDE4}" dt="2021-07-15T00:09:13.909" v="1950" actId="1076"/>
        <pc:sldMkLst>
          <pc:docMk/>
          <pc:sldMk cId="3248193181" sldId="464"/>
        </pc:sldMkLst>
        <pc:spChg chg="mod">
          <ac:chgData name="Beamer,Jake" userId="0b67c9f0-00ba-4501-8507-8d5815bcc4c1" providerId="ADAL" clId="{CD0EC60B-F2C9-4459-97F4-27B688BFDDE4}" dt="2021-07-15T00:09:13.909" v="1950" actId="1076"/>
          <ac:spMkLst>
            <pc:docMk/>
            <pc:sldMk cId="3248193181" sldId="464"/>
            <ac:spMk id="3" creationId="{F0BCFA10-4DED-4928-9917-97901974DBC8}"/>
          </ac:spMkLst>
        </pc:spChg>
      </pc:sldChg>
      <pc:sldChg chg="del">
        <pc:chgData name="Beamer,Jake" userId="0b67c9f0-00ba-4501-8507-8d5815bcc4c1" providerId="ADAL" clId="{CD0EC60B-F2C9-4459-97F4-27B688BFDDE4}" dt="2021-07-15T00:09:40.890" v="1951" actId="2696"/>
        <pc:sldMkLst>
          <pc:docMk/>
          <pc:sldMk cId="2684962017" sldId="465"/>
        </pc:sldMkLst>
      </pc:sldChg>
      <pc:sldChg chg="del">
        <pc:chgData name="Beamer,Jake" userId="0b67c9f0-00ba-4501-8507-8d5815bcc4c1" providerId="ADAL" clId="{CD0EC60B-F2C9-4459-97F4-27B688BFDDE4}" dt="2021-07-15T00:19:12.922" v="2274" actId="2696"/>
        <pc:sldMkLst>
          <pc:docMk/>
          <pc:sldMk cId="3588092011" sldId="466"/>
        </pc:sldMkLst>
      </pc:sldChg>
      <pc:sldChg chg="del">
        <pc:chgData name="Beamer,Jake" userId="0b67c9f0-00ba-4501-8507-8d5815bcc4c1" providerId="ADAL" clId="{CD0EC60B-F2C9-4459-97F4-27B688BFDDE4}" dt="2021-07-15T00:20:27.268" v="2275" actId="2696"/>
        <pc:sldMkLst>
          <pc:docMk/>
          <pc:sldMk cId="3053589052" sldId="467"/>
        </pc:sldMkLst>
      </pc:sldChg>
      <pc:sldChg chg="add del">
        <pc:chgData name="Beamer,Jake" userId="0b67c9f0-00ba-4501-8507-8d5815bcc4c1" providerId="ADAL" clId="{CD0EC60B-F2C9-4459-97F4-27B688BFDDE4}" dt="2021-07-15T00:22:28.184" v="2461" actId="47"/>
        <pc:sldMkLst>
          <pc:docMk/>
          <pc:sldMk cId="1195669699" sldId="468"/>
        </pc:sldMkLst>
      </pc:sldChg>
      <pc:sldChg chg="del">
        <pc:chgData name="Beamer,Jake" userId="0b67c9f0-00ba-4501-8507-8d5815bcc4c1" providerId="ADAL" clId="{CD0EC60B-F2C9-4459-97F4-27B688BFDDE4}" dt="2021-07-15T00:20:30.493" v="2276" actId="2696"/>
        <pc:sldMkLst>
          <pc:docMk/>
          <pc:sldMk cId="1718346065" sldId="469"/>
        </pc:sldMkLst>
      </pc:sldChg>
      <pc:sldChg chg="addSp delSp modSp mod modTransition">
        <pc:chgData name="Beamer,Jake" userId="0b67c9f0-00ba-4501-8507-8d5815bcc4c1" providerId="ADAL" clId="{CD0EC60B-F2C9-4459-97F4-27B688BFDDE4}" dt="2021-07-15T15:17:56.432" v="10637"/>
        <pc:sldMkLst>
          <pc:docMk/>
          <pc:sldMk cId="3118703322" sldId="470"/>
        </pc:sldMkLst>
        <pc:spChg chg="del mod">
          <ac:chgData name="Beamer,Jake" userId="0b67c9f0-00ba-4501-8507-8d5815bcc4c1" providerId="ADAL" clId="{CD0EC60B-F2C9-4459-97F4-27B688BFDDE4}" dt="2021-07-15T14:28:19.328" v="9655" actId="478"/>
          <ac:spMkLst>
            <pc:docMk/>
            <pc:sldMk cId="3118703322" sldId="470"/>
            <ac:spMk id="2" creationId="{E9EF8365-4BAE-4FEF-9A2C-E8BEED2B8D69}"/>
          </ac:spMkLst>
        </pc:spChg>
        <pc:spChg chg="del mod">
          <ac:chgData name="Beamer,Jake" userId="0b67c9f0-00ba-4501-8507-8d5815bcc4c1" providerId="ADAL" clId="{CD0EC60B-F2C9-4459-97F4-27B688BFDDE4}" dt="2021-07-15T14:19:08.005" v="9484" actId="478"/>
          <ac:spMkLst>
            <pc:docMk/>
            <pc:sldMk cId="3118703322" sldId="470"/>
            <ac:spMk id="3" creationId="{5DE771B2-2A48-48D7-A839-E7A493E11BE8}"/>
          </ac:spMkLst>
        </pc:spChg>
        <pc:spChg chg="add del mod">
          <ac:chgData name="Beamer,Jake" userId="0b67c9f0-00ba-4501-8507-8d5815bcc4c1" providerId="ADAL" clId="{CD0EC60B-F2C9-4459-97F4-27B688BFDDE4}" dt="2021-07-15T14:19:16.146" v="9485" actId="478"/>
          <ac:spMkLst>
            <pc:docMk/>
            <pc:sldMk cId="3118703322" sldId="470"/>
            <ac:spMk id="5" creationId="{A9D7E45D-55C6-4A9A-A8B3-A0E02837F0C0}"/>
          </ac:spMkLst>
        </pc:spChg>
        <pc:spChg chg="add mod">
          <ac:chgData name="Beamer,Jake" userId="0b67c9f0-00ba-4501-8507-8d5815bcc4c1" providerId="ADAL" clId="{CD0EC60B-F2C9-4459-97F4-27B688BFDDE4}" dt="2021-07-15T14:28:09.332" v="9653" actId="164"/>
          <ac:spMkLst>
            <pc:docMk/>
            <pc:sldMk cId="3118703322" sldId="470"/>
            <ac:spMk id="7" creationId="{73A90600-EF57-4D7E-9029-C3988B2256DE}"/>
          </ac:spMkLst>
        </pc:spChg>
        <pc:spChg chg="add mod">
          <ac:chgData name="Beamer,Jake" userId="0b67c9f0-00ba-4501-8507-8d5815bcc4c1" providerId="ADAL" clId="{CD0EC60B-F2C9-4459-97F4-27B688BFDDE4}" dt="2021-07-15T14:19:58.190" v="9496" actId="403"/>
          <ac:spMkLst>
            <pc:docMk/>
            <pc:sldMk cId="3118703322" sldId="470"/>
            <ac:spMk id="9" creationId="{8BC5FAB2-DF04-4D17-8BA9-5CB4B53CF61B}"/>
          </ac:spMkLst>
        </pc:spChg>
        <pc:spChg chg="mod">
          <ac:chgData name="Beamer,Jake" userId="0b67c9f0-00ba-4501-8507-8d5815bcc4c1" providerId="ADAL" clId="{CD0EC60B-F2C9-4459-97F4-27B688BFDDE4}" dt="2021-07-15T14:20:24.250" v="9498"/>
          <ac:spMkLst>
            <pc:docMk/>
            <pc:sldMk cId="3118703322" sldId="470"/>
            <ac:spMk id="20" creationId="{E3B673A6-332D-42A3-AB08-6BA5A75AD516}"/>
          </ac:spMkLst>
        </pc:spChg>
        <pc:spChg chg="mod topLvl">
          <ac:chgData name="Beamer,Jake" userId="0b67c9f0-00ba-4501-8507-8d5815bcc4c1" providerId="ADAL" clId="{CD0EC60B-F2C9-4459-97F4-27B688BFDDE4}" dt="2021-07-15T14:28:09.332" v="9653" actId="164"/>
          <ac:spMkLst>
            <pc:docMk/>
            <pc:sldMk cId="3118703322" sldId="470"/>
            <ac:spMk id="24" creationId="{158242DE-B205-4B28-99EC-9895F71906F3}"/>
          </ac:spMkLst>
        </pc:spChg>
        <pc:spChg chg="add mod">
          <ac:chgData name="Beamer,Jake" userId="0b67c9f0-00ba-4501-8507-8d5815bcc4c1" providerId="ADAL" clId="{CD0EC60B-F2C9-4459-97F4-27B688BFDDE4}" dt="2021-07-15T14:29:27.175" v="9674" actId="164"/>
          <ac:spMkLst>
            <pc:docMk/>
            <pc:sldMk cId="3118703322" sldId="470"/>
            <ac:spMk id="26" creationId="{706F528D-A9E7-48A2-96C7-2C7E4AB2A049}"/>
          </ac:spMkLst>
        </pc:spChg>
        <pc:spChg chg="add mod">
          <ac:chgData name="Beamer,Jake" userId="0b67c9f0-00ba-4501-8507-8d5815bcc4c1" providerId="ADAL" clId="{CD0EC60B-F2C9-4459-97F4-27B688BFDDE4}" dt="2021-07-15T14:29:40.271" v="9678" actId="1076"/>
          <ac:spMkLst>
            <pc:docMk/>
            <pc:sldMk cId="3118703322" sldId="470"/>
            <ac:spMk id="28" creationId="{8545F29D-14AF-4A68-BCEA-23A5247BB996}"/>
          </ac:spMkLst>
        </pc:spChg>
        <pc:spChg chg="add del mod">
          <ac:chgData name="Beamer,Jake" userId="0b67c9f0-00ba-4501-8507-8d5815bcc4c1" providerId="ADAL" clId="{CD0EC60B-F2C9-4459-97F4-27B688BFDDE4}" dt="2021-07-15T14:28:22.640" v="9657" actId="478"/>
          <ac:spMkLst>
            <pc:docMk/>
            <pc:sldMk cId="3118703322" sldId="470"/>
            <ac:spMk id="29" creationId="{6C4ED1B8-EF4E-4DFD-9E76-616CD3C13C97}"/>
          </ac:spMkLst>
        </pc:spChg>
        <pc:spChg chg="add del mod">
          <ac:chgData name="Beamer,Jake" userId="0b67c9f0-00ba-4501-8507-8d5815bcc4c1" providerId="ADAL" clId="{CD0EC60B-F2C9-4459-97F4-27B688BFDDE4}" dt="2021-07-15T14:28:21.402" v="9656" actId="478"/>
          <ac:spMkLst>
            <pc:docMk/>
            <pc:sldMk cId="3118703322" sldId="470"/>
            <ac:spMk id="31" creationId="{0F492E12-D432-4DAC-A877-7B585D80E24C}"/>
          </ac:spMkLst>
        </pc:spChg>
        <pc:spChg chg="add mod">
          <ac:chgData name="Beamer,Jake" userId="0b67c9f0-00ba-4501-8507-8d5815bcc4c1" providerId="ADAL" clId="{CD0EC60B-F2C9-4459-97F4-27B688BFDDE4}" dt="2021-07-15T14:28:52.551" v="9665" actId="1076"/>
          <ac:spMkLst>
            <pc:docMk/>
            <pc:sldMk cId="3118703322" sldId="470"/>
            <ac:spMk id="32" creationId="{3578899B-CA40-44EE-B682-7DEC9A44B153}"/>
          </ac:spMkLst>
        </pc:spChg>
        <pc:spChg chg="add mod">
          <ac:chgData name="Beamer,Jake" userId="0b67c9f0-00ba-4501-8507-8d5815bcc4c1" providerId="ADAL" clId="{CD0EC60B-F2C9-4459-97F4-27B688BFDDE4}" dt="2021-07-15T14:30:58.133" v="9724" actId="1076"/>
          <ac:spMkLst>
            <pc:docMk/>
            <pc:sldMk cId="3118703322" sldId="470"/>
            <ac:spMk id="35" creationId="{FB8A6C9C-6190-48F8-90B5-B5A1BF8C3A51}"/>
          </ac:spMkLst>
        </pc:spChg>
        <pc:spChg chg="add mod">
          <ac:chgData name="Beamer,Jake" userId="0b67c9f0-00ba-4501-8507-8d5815bcc4c1" providerId="ADAL" clId="{CD0EC60B-F2C9-4459-97F4-27B688BFDDE4}" dt="2021-07-15T14:31:03.701" v="9725" actId="1076"/>
          <ac:spMkLst>
            <pc:docMk/>
            <pc:sldMk cId="3118703322" sldId="470"/>
            <ac:spMk id="36" creationId="{84057DCB-FC28-4532-8CC0-0E7FD9A73028}"/>
          </ac:spMkLst>
        </pc:spChg>
        <pc:grpChg chg="add mod">
          <ac:chgData name="Beamer,Jake" userId="0b67c9f0-00ba-4501-8507-8d5815bcc4c1" providerId="ADAL" clId="{CD0EC60B-F2C9-4459-97F4-27B688BFDDE4}" dt="2021-07-15T14:29:00.858" v="9666" actId="1076"/>
          <ac:grpSpMkLst>
            <pc:docMk/>
            <pc:sldMk cId="3118703322" sldId="470"/>
            <ac:grpSpMk id="10" creationId="{C50AD03A-462B-4D9B-B3C5-E0013328FEAF}"/>
          </ac:grpSpMkLst>
        </pc:grpChg>
        <pc:grpChg chg="add mod ord">
          <ac:chgData name="Beamer,Jake" userId="0b67c9f0-00ba-4501-8507-8d5815bcc4c1" providerId="ADAL" clId="{CD0EC60B-F2C9-4459-97F4-27B688BFDDE4}" dt="2021-07-15T01:49:46.039" v="6874" actId="164"/>
          <ac:grpSpMkLst>
            <pc:docMk/>
            <pc:sldMk cId="3118703322" sldId="470"/>
            <ac:grpSpMk id="12" creationId="{BA9A6849-0126-4AB6-8EFD-366AF1727963}"/>
          </ac:grpSpMkLst>
        </pc:grpChg>
        <pc:grpChg chg="add mod">
          <ac:chgData name="Beamer,Jake" userId="0b67c9f0-00ba-4501-8507-8d5815bcc4c1" providerId="ADAL" clId="{CD0EC60B-F2C9-4459-97F4-27B688BFDDE4}" dt="2021-07-15T01:48:42.589" v="6866" actId="164"/>
          <ac:grpSpMkLst>
            <pc:docMk/>
            <pc:sldMk cId="3118703322" sldId="470"/>
            <ac:grpSpMk id="13" creationId="{44761002-54FC-4E3C-BDA6-507C331CFAFE}"/>
          </ac:grpSpMkLst>
        </pc:grpChg>
        <pc:grpChg chg="add mod">
          <ac:chgData name="Beamer,Jake" userId="0b67c9f0-00ba-4501-8507-8d5815bcc4c1" providerId="ADAL" clId="{CD0EC60B-F2C9-4459-97F4-27B688BFDDE4}" dt="2021-07-15T14:29:00.858" v="9666" actId="1076"/>
          <ac:grpSpMkLst>
            <pc:docMk/>
            <pc:sldMk cId="3118703322" sldId="470"/>
            <ac:grpSpMk id="14" creationId="{3019491E-DD63-4C8F-922A-B203C078F210}"/>
          </ac:grpSpMkLst>
        </pc:grpChg>
        <pc:grpChg chg="add del mod">
          <ac:chgData name="Beamer,Jake" userId="0b67c9f0-00ba-4501-8507-8d5815bcc4c1" providerId="ADAL" clId="{CD0EC60B-F2C9-4459-97F4-27B688BFDDE4}" dt="2021-07-15T14:20:29.050" v="9501"/>
          <ac:grpSpMkLst>
            <pc:docMk/>
            <pc:sldMk cId="3118703322" sldId="470"/>
            <ac:grpSpMk id="17" creationId="{C2CD1C07-FE4E-4AF4-B6F6-3445D4D72275}"/>
          </ac:grpSpMkLst>
        </pc:grpChg>
        <pc:grpChg chg="add del mod">
          <ac:chgData name="Beamer,Jake" userId="0b67c9f0-00ba-4501-8507-8d5815bcc4c1" providerId="ADAL" clId="{CD0EC60B-F2C9-4459-97F4-27B688BFDDE4}" dt="2021-07-15T14:27:52.627" v="9633" actId="165"/>
          <ac:grpSpMkLst>
            <pc:docMk/>
            <pc:sldMk cId="3118703322" sldId="470"/>
            <ac:grpSpMk id="21" creationId="{4D8308C0-8212-41C4-B190-032281748036}"/>
          </ac:grpSpMkLst>
        </pc:grpChg>
        <pc:grpChg chg="add mod">
          <ac:chgData name="Beamer,Jake" userId="0b67c9f0-00ba-4501-8507-8d5815bcc4c1" providerId="ADAL" clId="{CD0EC60B-F2C9-4459-97F4-27B688BFDDE4}" dt="2021-07-15T14:30:17.509" v="9687" actId="465"/>
          <ac:grpSpMkLst>
            <pc:docMk/>
            <pc:sldMk cId="3118703322" sldId="470"/>
            <ac:grpSpMk id="33" creationId="{22F74A59-D816-493F-9480-1EBBCC7BA4F4}"/>
          </ac:grpSpMkLst>
        </pc:grpChg>
        <pc:grpChg chg="add mod">
          <ac:chgData name="Beamer,Jake" userId="0b67c9f0-00ba-4501-8507-8d5815bcc4c1" providerId="ADAL" clId="{CD0EC60B-F2C9-4459-97F4-27B688BFDDE4}" dt="2021-07-15T14:30:10.671" v="9686" actId="1076"/>
          <ac:grpSpMkLst>
            <pc:docMk/>
            <pc:sldMk cId="3118703322" sldId="470"/>
            <ac:grpSpMk id="34" creationId="{B522D19C-808A-455C-8B1A-27C2B38520E3}"/>
          </ac:grpSpMkLst>
        </pc:grpChg>
        <pc:picChg chg="add del mod ord">
          <ac:chgData name="Beamer,Jake" userId="0b67c9f0-00ba-4501-8507-8d5815bcc4c1" providerId="ADAL" clId="{CD0EC60B-F2C9-4459-97F4-27B688BFDDE4}" dt="2021-07-15T00:25:57.075" v="2490" actId="21"/>
          <ac:picMkLst>
            <pc:docMk/>
            <pc:sldMk cId="3118703322" sldId="470"/>
            <ac:picMk id="5" creationId="{8FBAE90A-72E9-44F0-92DC-9BC34409B123}"/>
          </ac:picMkLst>
        </pc:picChg>
        <pc:picChg chg="add del mod ord">
          <ac:chgData name="Beamer,Jake" userId="0b67c9f0-00ba-4501-8507-8d5815bcc4c1" providerId="ADAL" clId="{CD0EC60B-F2C9-4459-97F4-27B688BFDDE4}" dt="2021-07-15T01:44:30.215" v="6796" actId="478"/>
          <ac:picMkLst>
            <pc:docMk/>
            <pc:sldMk cId="3118703322" sldId="470"/>
            <ac:picMk id="6" creationId="{73362EB1-3FC2-423F-BD59-669CA112ABA5}"/>
          </ac:picMkLst>
        </pc:picChg>
        <pc:picChg chg="add mod">
          <ac:chgData name="Beamer,Jake" userId="0b67c9f0-00ba-4501-8507-8d5815bcc4c1" providerId="ADAL" clId="{CD0EC60B-F2C9-4459-97F4-27B688BFDDE4}" dt="2021-07-15T01:48:42.589" v="6866" actId="164"/>
          <ac:picMkLst>
            <pc:docMk/>
            <pc:sldMk cId="3118703322" sldId="470"/>
            <ac:picMk id="8" creationId="{BC2F8635-BE57-4618-B94F-8FBF7A2B2229}"/>
          </ac:picMkLst>
        </pc:picChg>
        <pc:picChg chg="add mod modCrop">
          <ac:chgData name="Beamer,Jake" userId="0b67c9f0-00ba-4501-8507-8d5815bcc4c1" providerId="ADAL" clId="{CD0EC60B-F2C9-4459-97F4-27B688BFDDE4}" dt="2021-07-15T14:20:28.114" v="9500" actId="1076"/>
          <ac:picMkLst>
            <pc:docMk/>
            <pc:sldMk cId="3118703322" sldId="470"/>
            <ac:picMk id="11" creationId="{6F598D3D-BF6F-4372-B0A3-A7F574AB886A}"/>
          </ac:picMkLst>
        </pc:picChg>
        <pc:picChg chg="add mod modCrop">
          <ac:chgData name="Beamer,Jake" userId="0b67c9f0-00ba-4501-8507-8d5815bcc4c1" providerId="ADAL" clId="{CD0EC60B-F2C9-4459-97F4-27B688BFDDE4}" dt="2021-07-15T14:30:07.659" v="9685" actId="1076"/>
          <ac:picMkLst>
            <pc:docMk/>
            <pc:sldMk cId="3118703322" sldId="470"/>
            <ac:picMk id="13" creationId="{D9C8BBB5-4715-46A7-85DD-5C6E1DC793A7}"/>
          </ac:picMkLst>
        </pc:picChg>
        <pc:picChg chg="add mod">
          <ac:chgData name="Beamer,Jake" userId="0b67c9f0-00ba-4501-8507-8d5815bcc4c1" providerId="ADAL" clId="{CD0EC60B-F2C9-4459-97F4-27B688BFDDE4}" dt="2021-07-15T14:30:17.509" v="9687" actId="465"/>
          <ac:picMkLst>
            <pc:docMk/>
            <pc:sldMk cId="3118703322" sldId="470"/>
            <ac:picMk id="15" creationId="{34142616-DB80-4FAC-BDB9-0900B31501AE}"/>
          </ac:picMkLst>
        </pc:picChg>
        <pc:picChg chg="add mod">
          <ac:chgData name="Beamer,Jake" userId="0b67c9f0-00ba-4501-8507-8d5815bcc4c1" providerId="ADAL" clId="{CD0EC60B-F2C9-4459-97F4-27B688BFDDE4}" dt="2021-07-15T14:29:00.858" v="9666" actId="1076"/>
          <ac:picMkLst>
            <pc:docMk/>
            <pc:sldMk cId="3118703322" sldId="470"/>
            <ac:picMk id="16" creationId="{D8F9EA57-C899-4AE8-9B65-363DBD62E035}"/>
          </ac:picMkLst>
        </pc:picChg>
        <pc:picChg chg="mod">
          <ac:chgData name="Beamer,Jake" userId="0b67c9f0-00ba-4501-8507-8d5815bcc4c1" providerId="ADAL" clId="{CD0EC60B-F2C9-4459-97F4-27B688BFDDE4}" dt="2021-07-15T14:20:24.250" v="9498"/>
          <ac:picMkLst>
            <pc:docMk/>
            <pc:sldMk cId="3118703322" sldId="470"/>
            <ac:picMk id="18" creationId="{03BEA9B8-33C4-42C2-AC91-38C70C6673B1}"/>
          </ac:picMkLst>
        </pc:picChg>
        <pc:picChg chg="mod">
          <ac:chgData name="Beamer,Jake" userId="0b67c9f0-00ba-4501-8507-8d5815bcc4c1" providerId="ADAL" clId="{CD0EC60B-F2C9-4459-97F4-27B688BFDDE4}" dt="2021-07-15T14:20:24.250" v="9498"/>
          <ac:picMkLst>
            <pc:docMk/>
            <pc:sldMk cId="3118703322" sldId="470"/>
            <ac:picMk id="19" creationId="{DC617CF1-D9F5-4A95-A91B-E11B5E44045E}"/>
          </ac:picMkLst>
        </pc:picChg>
        <pc:picChg chg="mod topLvl">
          <ac:chgData name="Beamer,Jake" userId="0b67c9f0-00ba-4501-8507-8d5815bcc4c1" providerId="ADAL" clId="{CD0EC60B-F2C9-4459-97F4-27B688BFDDE4}" dt="2021-07-15T14:28:09.332" v="9653" actId="164"/>
          <ac:picMkLst>
            <pc:docMk/>
            <pc:sldMk cId="3118703322" sldId="470"/>
            <ac:picMk id="22" creationId="{9C08F566-0CA7-442A-877A-FDC1B13B94A8}"/>
          </ac:picMkLst>
        </pc:picChg>
        <pc:picChg chg="mod topLvl">
          <ac:chgData name="Beamer,Jake" userId="0b67c9f0-00ba-4501-8507-8d5815bcc4c1" providerId="ADAL" clId="{CD0EC60B-F2C9-4459-97F4-27B688BFDDE4}" dt="2021-07-15T14:28:09.332" v="9653" actId="164"/>
          <ac:picMkLst>
            <pc:docMk/>
            <pc:sldMk cId="3118703322" sldId="470"/>
            <ac:picMk id="23" creationId="{FE3D9E98-3097-4971-9B9C-706E9A6343E6}"/>
          </ac:picMkLst>
        </pc:picChg>
        <pc:picChg chg="add mod">
          <ac:chgData name="Beamer,Jake" userId="0b67c9f0-00ba-4501-8507-8d5815bcc4c1" providerId="ADAL" clId="{CD0EC60B-F2C9-4459-97F4-27B688BFDDE4}" dt="2021-07-15T14:29:27.175" v="9674" actId="164"/>
          <ac:picMkLst>
            <pc:docMk/>
            <pc:sldMk cId="3118703322" sldId="470"/>
            <ac:picMk id="25" creationId="{A9D26B45-E8BE-422A-BA88-FAB24AB02604}"/>
          </ac:picMkLst>
        </pc:picChg>
        <pc:picChg chg="add mod">
          <ac:chgData name="Beamer,Jake" userId="0b67c9f0-00ba-4501-8507-8d5815bcc4c1" providerId="ADAL" clId="{CD0EC60B-F2C9-4459-97F4-27B688BFDDE4}" dt="2021-07-15T14:29:32.748" v="9676" actId="164"/>
          <ac:picMkLst>
            <pc:docMk/>
            <pc:sldMk cId="3118703322" sldId="470"/>
            <ac:picMk id="27" creationId="{8582C3DC-0639-4B83-8585-0BB396DC063F}"/>
          </ac:picMkLst>
        </pc:picChg>
      </pc:sldChg>
      <pc:sldChg chg="del">
        <pc:chgData name="Beamer,Jake" userId="0b67c9f0-00ba-4501-8507-8d5815bcc4c1" providerId="ADAL" clId="{CD0EC60B-F2C9-4459-97F4-27B688BFDDE4}" dt="2021-07-15T01:39:05.881" v="6791" actId="47"/>
        <pc:sldMkLst>
          <pc:docMk/>
          <pc:sldMk cId="2945005186" sldId="471"/>
        </pc:sldMkLst>
      </pc:sldChg>
      <pc:sldChg chg="del">
        <pc:chgData name="Beamer,Jake" userId="0b67c9f0-00ba-4501-8507-8d5815bcc4c1" providerId="ADAL" clId="{CD0EC60B-F2C9-4459-97F4-27B688BFDDE4}" dt="2021-07-15T01:39:08.580" v="6792" actId="47"/>
        <pc:sldMkLst>
          <pc:docMk/>
          <pc:sldMk cId="3596354567" sldId="472"/>
        </pc:sldMkLst>
      </pc:sldChg>
      <pc:sldChg chg="del">
        <pc:chgData name="Beamer,Jake" userId="0b67c9f0-00ba-4501-8507-8d5815bcc4c1" providerId="ADAL" clId="{CD0EC60B-F2C9-4459-97F4-27B688BFDDE4}" dt="2021-07-15T01:39:12.470" v="6793" actId="47"/>
        <pc:sldMkLst>
          <pc:docMk/>
          <pc:sldMk cId="3062595627" sldId="473"/>
        </pc:sldMkLst>
      </pc:sldChg>
      <pc:sldChg chg="del">
        <pc:chgData name="Beamer,Jake" userId="0b67c9f0-00ba-4501-8507-8d5815bcc4c1" providerId="ADAL" clId="{CD0EC60B-F2C9-4459-97F4-27B688BFDDE4}" dt="2021-07-15T01:39:16.523" v="6794" actId="47"/>
        <pc:sldMkLst>
          <pc:docMk/>
          <pc:sldMk cId="1409386259" sldId="474"/>
        </pc:sldMkLst>
      </pc:sldChg>
      <pc:sldChg chg="del">
        <pc:chgData name="Beamer,Jake" userId="0b67c9f0-00ba-4501-8507-8d5815bcc4c1" providerId="ADAL" clId="{CD0EC60B-F2C9-4459-97F4-27B688BFDDE4}" dt="2021-07-15T01:39:19.114" v="6795" actId="47"/>
        <pc:sldMkLst>
          <pc:docMk/>
          <pc:sldMk cId="368695867" sldId="475"/>
        </pc:sldMkLst>
      </pc:sldChg>
      <pc:sldChg chg="del">
        <pc:chgData name="Beamer,Jake" userId="0b67c9f0-00ba-4501-8507-8d5815bcc4c1" providerId="ADAL" clId="{CD0EC60B-F2C9-4459-97F4-27B688BFDDE4}" dt="2021-07-15T02:07:56.424" v="7182" actId="47"/>
        <pc:sldMkLst>
          <pc:docMk/>
          <pc:sldMk cId="503405247" sldId="476"/>
        </pc:sldMkLst>
      </pc:sldChg>
      <pc:sldChg chg="del">
        <pc:chgData name="Beamer,Jake" userId="0b67c9f0-00ba-4501-8507-8d5815bcc4c1" providerId="ADAL" clId="{CD0EC60B-F2C9-4459-97F4-27B688BFDDE4}" dt="2021-07-15T02:07:58.901" v="7183" actId="47"/>
        <pc:sldMkLst>
          <pc:docMk/>
          <pc:sldMk cId="3009350252" sldId="477"/>
        </pc:sldMkLst>
      </pc:sldChg>
      <pc:sldChg chg="addSp delSp modSp mod modTransition">
        <pc:chgData name="Beamer,Jake" userId="0b67c9f0-00ba-4501-8507-8d5815bcc4c1" providerId="ADAL" clId="{CD0EC60B-F2C9-4459-97F4-27B688BFDDE4}" dt="2021-07-15T15:18:06.306" v="10638"/>
        <pc:sldMkLst>
          <pc:docMk/>
          <pc:sldMk cId="2180753843" sldId="478"/>
        </pc:sldMkLst>
        <pc:spChg chg="mod">
          <ac:chgData name="Beamer,Jake" userId="0b67c9f0-00ba-4501-8507-8d5815bcc4c1" providerId="ADAL" clId="{CD0EC60B-F2C9-4459-97F4-27B688BFDDE4}" dt="2021-07-15T02:45:22.528" v="8326" actId="404"/>
          <ac:spMkLst>
            <pc:docMk/>
            <pc:sldMk cId="2180753843" sldId="478"/>
            <ac:spMk id="2" creationId="{11668951-39E5-4281-B9D2-524E96C4B0CF}"/>
          </ac:spMkLst>
        </pc:spChg>
        <pc:spChg chg="mod">
          <ac:chgData name="Beamer,Jake" userId="0b67c9f0-00ba-4501-8507-8d5815bcc4c1" providerId="ADAL" clId="{CD0EC60B-F2C9-4459-97F4-27B688BFDDE4}" dt="2021-07-15T02:53:49.040" v="8761" actId="1076"/>
          <ac:spMkLst>
            <pc:docMk/>
            <pc:sldMk cId="2180753843" sldId="478"/>
            <ac:spMk id="3" creationId="{61FC1EF1-D166-4CD5-9B3C-C2EC12F1EF95}"/>
          </ac:spMkLst>
        </pc:spChg>
        <pc:spChg chg="add del mod">
          <ac:chgData name="Beamer,Jake" userId="0b67c9f0-00ba-4501-8507-8d5815bcc4c1" providerId="ADAL" clId="{CD0EC60B-F2C9-4459-97F4-27B688BFDDE4}" dt="2021-07-15T02:48:54.630" v="8403" actId="478"/>
          <ac:spMkLst>
            <pc:docMk/>
            <pc:sldMk cId="2180753843" sldId="478"/>
            <ac:spMk id="6" creationId="{D3CAD16C-80F2-4337-A9AF-7AD2FEA00258}"/>
          </ac:spMkLst>
        </pc:spChg>
        <pc:spChg chg="add del mod">
          <ac:chgData name="Beamer,Jake" userId="0b67c9f0-00ba-4501-8507-8d5815bcc4c1" providerId="ADAL" clId="{CD0EC60B-F2C9-4459-97F4-27B688BFDDE4}" dt="2021-07-15T02:49:15.699" v="8435" actId="478"/>
          <ac:spMkLst>
            <pc:docMk/>
            <pc:sldMk cId="2180753843" sldId="478"/>
            <ac:spMk id="8" creationId="{22860B2B-51C3-44B2-8B3B-9671D136B53A}"/>
          </ac:spMkLst>
        </pc:spChg>
        <pc:spChg chg="add mod">
          <ac:chgData name="Beamer,Jake" userId="0b67c9f0-00ba-4501-8507-8d5815bcc4c1" providerId="ADAL" clId="{CD0EC60B-F2C9-4459-97F4-27B688BFDDE4}" dt="2021-07-15T14:36:31.453" v="9786" actId="1076"/>
          <ac:spMkLst>
            <pc:docMk/>
            <pc:sldMk cId="2180753843" sldId="478"/>
            <ac:spMk id="8" creationId="{B0B23F67-B724-4A0A-A3B3-166BD414C207}"/>
          </ac:spMkLst>
        </pc:spChg>
        <pc:spChg chg="add del">
          <ac:chgData name="Beamer,Jake" userId="0b67c9f0-00ba-4501-8507-8d5815bcc4c1" providerId="ADAL" clId="{CD0EC60B-F2C9-4459-97F4-27B688BFDDE4}" dt="2021-07-15T02:48:31.133" v="8391" actId="22"/>
          <ac:spMkLst>
            <pc:docMk/>
            <pc:sldMk cId="2180753843" sldId="478"/>
            <ac:spMk id="10" creationId="{C72AA33F-2DBD-47AA-B8D4-157127E03841}"/>
          </ac:spMkLst>
        </pc:spChg>
        <pc:spChg chg="add del mod">
          <ac:chgData name="Beamer,Jake" userId="0b67c9f0-00ba-4501-8507-8d5815bcc4c1" providerId="ADAL" clId="{CD0EC60B-F2C9-4459-97F4-27B688BFDDE4}" dt="2021-07-15T02:49:23.215" v="8436" actId="478"/>
          <ac:spMkLst>
            <pc:docMk/>
            <pc:sldMk cId="2180753843" sldId="478"/>
            <ac:spMk id="11" creationId="{BF707451-D83B-4070-B654-56A56074374F}"/>
          </ac:spMkLst>
        </pc:spChg>
        <pc:spChg chg="add mod">
          <ac:chgData name="Beamer,Jake" userId="0b67c9f0-00ba-4501-8507-8d5815bcc4c1" providerId="ADAL" clId="{CD0EC60B-F2C9-4459-97F4-27B688BFDDE4}" dt="2021-07-15T02:53:44.807" v="8760" actId="1038"/>
          <ac:spMkLst>
            <pc:docMk/>
            <pc:sldMk cId="2180753843" sldId="478"/>
            <ac:spMk id="12" creationId="{CE961B05-EF32-4391-84E4-7EEBF499A220}"/>
          </ac:spMkLst>
        </pc:spChg>
        <pc:spChg chg="add mod">
          <ac:chgData name="Beamer,Jake" userId="0b67c9f0-00ba-4501-8507-8d5815bcc4c1" providerId="ADAL" clId="{CD0EC60B-F2C9-4459-97F4-27B688BFDDE4}" dt="2021-07-15T02:53:44.807" v="8760" actId="1038"/>
          <ac:spMkLst>
            <pc:docMk/>
            <pc:sldMk cId="2180753843" sldId="478"/>
            <ac:spMk id="13" creationId="{B3EF6ED7-8A03-493D-BE25-8D2F9474029F}"/>
          </ac:spMkLst>
        </pc:spChg>
        <pc:picChg chg="add mod">
          <ac:chgData name="Beamer,Jake" userId="0b67c9f0-00ba-4501-8507-8d5815bcc4c1" providerId="ADAL" clId="{CD0EC60B-F2C9-4459-97F4-27B688BFDDE4}" dt="2021-07-15T02:45:12.034" v="8322" actId="1076"/>
          <ac:picMkLst>
            <pc:docMk/>
            <pc:sldMk cId="2180753843" sldId="478"/>
            <ac:picMk id="5" creationId="{F3686BF8-3866-4F90-BFF4-8CAD36EF96C1}"/>
          </ac:picMkLst>
        </pc:picChg>
      </pc:sldChg>
      <pc:sldChg chg="addSp delSp modSp del mod">
        <pc:chgData name="Beamer,Jake" userId="0b67c9f0-00ba-4501-8507-8d5815bcc4c1" providerId="ADAL" clId="{CD0EC60B-F2C9-4459-97F4-27B688BFDDE4}" dt="2021-07-15T02:50:32.802" v="8526" actId="47"/>
        <pc:sldMkLst>
          <pc:docMk/>
          <pc:sldMk cId="1709061967" sldId="479"/>
        </pc:sldMkLst>
        <pc:spChg chg="del">
          <ac:chgData name="Beamer,Jake" userId="0b67c9f0-00ba-4501-8507-8d5815bcc4c1" providerId="ADAL" clId="{CD0EC60B-F2C9-4459-97F4-27B688BFDDE4}" dt="2021-07-15T02:46:17.489" v="8331" actId="21"/>
          <ac:spMkLst>
            <pc:docMk/>
            <pc:sldMk cId="1709061967" sldId="479"/>
            <ac:spMk id="3" creationId="{C4EC5701-D9DA-4189-849A-C46D05171D29}"/>
          </ac:spMkLst>
        </pc:spChg>
        <pc:spChg chg="add mod">
          <ac:chgData name="Beamer,Jake" userId="0b67c9f0-00ba-4501-8507-8d5815bcc4c1" providerId="ADAL" clId="{CD0EC60B-F2C9-4459-97F4-27B688BFDDE4}" dt="2021-07-15T02:46:17.489" v="8331" actId="21"/>
          <ac:spMkLst>
            <pc:docMk/>
            <pc:sldMk cId="1709061967" sldId="479"/>
            <ac:spMk id="5" creationId="{EAAB17BC-456D-48D0-844D-A2D122694416}"/>
          </ac:spMkLst>
        </pc:spChg>
      </pc:sldChg>
      <pc:sldChg chg="addSp delSp modSp del mod ord">
        <pc:chgData name="Beamer,Jake" userId="0b67c9f0-00ba-4501-8507-8d5815bcc4c1" providerId="ADAL" clId="{CD0EC60B-F2C9-4459-97F4-27B688BFDDE4}" dt="2021-07-15T00:56:01.578" v="3743" actId="47"/>
        <pc:sldMkLst>
          <pc:docMk/>
          <pc:sldMk cId="3116330485" sldId="480"/>
        </pc:sldMkLst>
        <pc:spChg chg="mod">
          <ac:chgData name="Beamer,Jake" userId="0b67c9f0-00ba-4501-8507-8d5815bcc4c1" providerId="ADAL" clId="{CD0EC60B-F2C9-4459-97F4-27B688BFDDE4}" dt="2021-07-15T00:53:11.003" v="3527" actId="27636"/>
          <ac:spMkLst>
            <pc:docMk/>
            <pc:sldMk cId="3116330485" sldId="480"/>
            <ac:spMk id="3" creationId="{48031C3F-AECF-49A9-A27B-885E8D1CC73E}"/>
          </ac:spMkLst>
        </pc:spChg>
        <pc:picChg chg="add del mod">
          <ac:chgData name="Beamer,Jake" userId="0b67c9f0-00ba-4501-8507-8d5815bcc4c1" providerId="ADAL" clId="{CD0EC60B-F2C9-4459-97F4-27B688BFDDE4}" dt="2021-07-15T00:42:28.932" v="3062" actId="21"/>
          <ac:picMkLst>
            <pc:docMk/>
            <pc:sldMk cId="3116330485" sldId="480"/>
            <ac:picMk id="5" creationId="{EEB13C47-1C20-4359-8BFB-D150EA601165}"/>
          </ac:picMkLst>
        </pc:picChg>
      </pc:sldChg>
      <pc:sldChg chg="modSp del mod">
        <pc:chgData name="Beamer,Jake" userId="0b67c9f0-00ba-4501-8507-8d5815bcc4c1" providerId="ADAL" clId="{CD0EC60B-F2C9-4459-97F4-27B688BFDDE4}" dt="2021-07-15T00:39:58.426" v="3051" actId="47"/>
        <pc:sldMkLst>
          <pc:docMk/>
          <pc:sldMk cId="1513827907" sldId="481"/>
        </pc:sldMkLst>
        <pc:spChg chg="mod">
          <ac:chgData name="Beamer,Jake" userId="0b67c9f0-00ba-4501-8507-8d5815bcc4c1" providerId="ADAL" clId="{CD0EC60B-F2C9-4459-97F4-27B688BFDDE4}" dt="2021-07-15T00:31:33.944" v="2550" actId="27636"/>
          <ac:spMkLst>
            <pc:docMk/>
            <pc:sldMk cId="1513827907" sldId="481"/>
            <ac:spMk id="3" creationId="{F0279A84-BADE-4B4E-8BED-82AEBB52E9A7}"/>
          </ac:spMkLst>
        </pc:spChg>
      </pc:sldChg>
      <pc:sldChg chg="del">
        <pc:chgData name="Beamer,Jake" userId="0b67c9f0-00ba-4501-8507-8d5815bcc4c1" providerId="ADAL" clId="{CD0EC60B-F2C9-4459-97F4-27B688BFDDE4}" dt="2021-07-15T02:17:46.052" v="7276" actId="47"/>
        <pc:sldMkLst>
          <pc:docMk/>
          <pc:sldMk cId="3913413424" sldId="482"/>
        </pc:sldMkLst>
      </pc:sldChg>
      <pc:sldChg chg="addSp delSp modSp mod modTransition">
        <pc:chgData name="Beamer,Jake" userId="0b67c9f0-00ba-4501-8507-8d5815bcc4c1" providerId="ADAL" clId="{CD0EC60B-F2C9-4459-97F4-27B688BFDDE4}" dt="2021-07-15T15:21:26.336" v="10660" actId="1076"/>
        <pc:sldMkLst>
          <pc:docMk/>
          <pc:sldMk cId="4260199768" sldId="483"/>
        </pc:sldMkLst>
        <pc:spChg chg="del">
          <ac:chgData name="Beamer,Jake" userId="0b67c9f0-00ba-4501-8507-8d5815bcc4c1" providerId="ADAL" clId="{CD0EC60B-F2C9-4459-97F4-27B688BFDDE4}" dt="2021-07-15T02:17:53.880" v="7277" actId="478"/>
          <ac:spMkLst>
            <pc:docMk/>
            <pc:sldMk cId="4260199768" sldId="483"/>
            <ac:spMk id="2" creationId="{EFBAF779-0EBF-4000-87BE-F69A418A7DF0}"/>
          </ac:spMkLst>
        </pc:spChg>
        <pc:spChg chg="del mod">
          <ac:chgData name="Beamer,Jake" userId="0b67c9f0-00ba-4501-8507-8d5815bcc4c1" providerId="ADAL" clId="{CD0EC60B-F2C9-4459-97F4-27B688BFDDE4}" dt="2021-07-15T02:22:31.550" v="7372" actId="21"/>
          <ac:spMkLst>
            <pc:docMk/>
            <pc:sldMk cId="4260199768" sldId="483"/>
            <ac:spMk id="3" creationId="{31E359BB-C887-4219-A4CF-CBF5A11EFEA0}"/>
          </ac:spMkLst>
        </pc:spChg>
        <pc:spChg chg="add del mod">
          <ac:chgData name="Beamer,Jake" userId="0b67c9f0-00ba-4501-8507-8d5815bcc4c1" providerId="ADAL" clId="{CD0EC60B-F2C9-4459-97F4-27B688BFDDE4}" dt="2021-07-15T02:17:55.802" v="7278" actId="478"/>
          <ac:spMkLst>
            <pc:docMk/>
            <pc:sldMk cId="4260199768" sldId="483"/>
            <ac:spMk id="5" creationId="{6531584E-8947-44AD-92BC-E419A6F26FD1}"/>
          </ac:spMkLst>
        </pc:spChg>
        <pc:spChg chg="add del mod">
          <ac:chgData name="Beamer,Jake" userId="0b67c9f0-00ba-4501-8507-8d5815bcc4c1" providerId="ADAL" clId="{CD0EC60B-F2C9-4459-97F4-27B688BFDDE4}" dt="2021-07-15T15:20:31.374" v="10644" actId="478"/>
          <ac:spMkLst>
            <pc:docMk/>
            <pc:sldMk cId="4260199768" sldId="483"/>
            <ac:spMk id="8" creationId="{3FCAFC72-FCDB-43FF-9E44-421C89F62A21}"/>
          </ac:spMkLst>
        </pc:spChg>
        <pc:spChg chg="add mod">
          <ac:chgData name="Beamer,Jake" userId="0b67c9f0-00ba-4501-8507-8d5815bcc4c1" providerId="ADAL" clId="{CD0EC60B-F2C9-4459-97F4-27B688BFDDE4}" dt="2021-07-15T15:20:56.425" v="10652" actId="1076"/>
          <ac:spMkLst>
            <pc:docMk/>
            <pc:sldMk cId="4260199768" sldId="483"/>
            <ac:spMk id="9" creationId="{7EB854C5-383E-4D66-B5D7-75C3D937BBAA}"/>
          </ac:spMkLst>
        </pc:spChg>
        <pc:spChg chg="add mod">
          <ac:chgData name="Beamer,Jake" userId="0b67c9f0-00ba-4501-8507-8d5815bcc4c1" providerId="ADAL" clId="{CD0EC60B-F2C9-4459-97F4-27B688BFDDE4}" dt="2021-07-15T15:20:54.836" v="10651" actId="1076"/>
          <ac:spMkLst>
            <pc:docMk/>
            <pc:sldMk cId="4260199768" sldId="483"/>
            <ac:spMk id="10" creationId="{CFD4A829-79C2-478C-AD30-20B3F2AB0946}"/>
          </ac:spMkLst>
        </pc:spChg>
        <pc:spChg chg="add del mod">
          <ac:chgData name="Beamer,Jake" userId="0b67c9f0-00ba-4501-8507-8d5815bcc4c1" providerId="ADAL" clId="{CD0EC60B-F2C9-4459-97F4-27B688BFDDE4}" dt="2021-07-15T02:22:33.894" v="7373" actId="478"/>
          <ac:spMkLst>
            <pc:docMk/>
            <pc:sldMk cId="4260199768" sldId="483"/>
            <ac:spMk id="12" creationId="{DDD17836-EF1B-43C4-A880-831296F9F3DA}"/>
          </ac:spMkLst>
        </pc:spChg>
        <pc:spChg chg="add mod">
          <ac:chgData name="Beamer,Jake" userId="0b67c9f0-00ba-4501-8507-8d5815bcc4c1" providerId="ADAL" clId="{CD0EC60B-F2C9-4459-97F4-27B688BFDDE4}" dt="2021-07-15T15:21:26.336" v="10660" actId="1076"/>
          <ac:spMkLst>
            <pc:docMk/>
            <pc:sldMk cId="4260199768" sldId="483"/>
            <ac:spMk id="13" creationId="{E6E4DED3-F2F5-44EC-85EB-E9B11E5897D0}"/>
          </ac:spMkLst>
        </pc:spChg>
        <pc:picChg chg="add mod ord">
          <ac:chgData name="Beamer,Jake" userId="0b67c9f0-00ba-4501-8507-8d5815bcc4c1" providerId="ADAL" clId="{CD0EC60B-F2C9-4459-97F4-27B688BFDDE4}" dt="2021-07-15T15:20:47.162" v="10649" actId="14100"/>
          <ac:picMkLst>
            <pc:docMk/>
            <pc:sldMk cId="4260199768" sldId="483"/>
            <ac:picMk id="4" creationId="{6CD64F51-755B-4E51-ADDD-C08F0FF2E679}"/>
          </ac:picMkLst>
        </pc:picChg>
        <pc:picChg chg="add del mod">
          <ac:chgData name="Beamer,Jake" userId="0b67c9f0-00ba-4501-8507-8d5815bcc4c1" providerId="ADAL" clId="{CD0EC60B-F2C9-4459-97F4-27B688BFDDE4}" dt="2021-07-15T15:20:24.726" v="10642" actId="478"/>
          <ac:picMkLst>
            <pc:docMk/>
            <pc:sldMk cId="4260199768" sldId="483"/>
            <ac:picMk id="7" creationId="{3112EE32-9719-4011-9E8B-5F9A016B3648}"/>
          </ac:picMkLst>
        </pc:picChg>
      </pc:sldChg>
      <pc:sldChg chg="modSp del mod">
        <pc:chgData name="Beamer,Jake" userId="0b67c9f0-00ba-4501-8507-8d5815bcc4c1" providerId="ADAL" clId="{CD0EC60B-F2C9-4459-97F4-27B688BFDDE4}" dt="2021-07-15T00:39:59.785" v="3052" actId="47"/>
        <pc:sldMkLst>
          <pc:docMk/>
          <pc:sldMk cId="13222894" sldId="484"/>
        </pc:sldMkLst>
        <pc:spChg chg="mod">
          <ac:chgData name="Beamer,Jake" userId="0b67c9f0-00ba-4501-8507-8d5815bcc4c1" providerId="ADAL" clId="{CD0EC60B-F2C9-4459-97F4-27B688BFDDE4}" dt="2021-07-15T00:31:56.435" v="2560" actId="21"/>
          <ac:spMkLst>
            <pc:docMk/>
            <pc:sldMk cId="13222894" sldId="484"/>
            <ac:spMk id="3" creationId="{FC9BB885-42EC-4476-94C5-BC82683EA4B3}"/>
          </ac:spMkLst>
        </pc:spChg>
      </pc:sldChg>
      <pc:sldChg chg="modSp add mod">
        <pc:chgData name="Beamer,Jake" userId="0b67c9f0-00ba-4501-8507-8d5815bcc4c1" providerId="ADAL" clId="{CD0EC60B-F2C9-4459-97F4-27B688BFDDE4}" dt="2021-07-14T23:50:49.369" v="1251" actId="1076"/>
        <pc:sldMkLst>
          <pc:docMk/>
          <pc:sldMk cId="391859732" sldId="485"/>
        </pc:sldMkLst>
        <pc:spChg chg="mod">
          <ac:chgData name="Beamer,Jake" userId="0b67c9f0-00ba-4501-8507-8d5815bcc4c1" providerId="ADAL" clId="{CD0EC60B-F2C9-4459-97F4-27B688BFDDE4}" dt="2021-07-14T23:50:49.369" v="1251" actId="1076"/>
          <ac:spMkLst>
            <pc:docMk/>
            <pc:sldMk cId="391859732" sldId="485"/>
            <ac:spMk id="2" creationId="{2E9812C1-C7EA-4C39-8953-F6AA88AFB26B}"/>
          </ac:spMkLst>
        </pc:spChg>
        <pc:spChg chg="mod">
          <ac:chgData name="Beamer,Jake" userId="0b67c9f0-00ba-4501-8507-8d5815bcc4c1" providerId="ADAL" clId="{CD0EC60B-F2C9-4459-97F4-27B688BFDDE4}" dt="2021-07-14T23:50:24.317" v="1243" actId="21"/>
          <ac:spMkLst>
            <pc:docMk/>
            <pc:sldMk cId="391859732" sldId="485"/>
            <ac:spMk id="3" creationId="{14CE6F95-5072-4519-A1B2-8A7BD5F14D28}"/>
          </ac:spMkLst>
        </pc:spChg>
      </pc:sldChg>
      <pc:sldChg chg="addSp delSp modSp add mod">
        <pc:chgData name="Beamer,Jake" userId="0b67c9f0-00ba-4501-8507-8d5815bcc4c1" providerId="ADAL" clId="{CD0EC60B-F2C9-4459-97F4-27B688BFDDE4}" dt="2021-07-14T23:53:50.803" v="1484" actId="20577"/>
        <pc:sldMkLst>
          <pc:docMk/>
          <pc:sldMk cId="31786338" sldId="486"/>
        </pc:sldMkLst>
        <pc:spChg chg="mod">
          <ac:chgData name="Beamer,Jake" userId="0b67c9f0-00ba-4501-8507-8d5815bcc4c1" providerId="ADAL" clId="{CD0EC60B-F2C9-4459-97F4-27B688BFDDE4}" dt="2021-07-14T23:52:44.445" v="1263" actId="1076"/>
          <ac:spMkLst>
            <pc:docMk/>
            <pc:sldMk cId="31786338" sldId="486"/>
            <ac:spMk id="2" creationId="{2E9812C1-C7EA-4C39-8953-F6AA88AFB26B}"/>
          </ac:spMkLst>
        </pc:spChg>
        <pc:spChg chg="mod">
          <ac:chgData name="Beamer,Jake" userId="0b67c9f0-00ba-4501-8507-8d5815bcc4c1" providerId="ADAL" clId="{CD0EC60B-F2C9-4459-97F4-27B688BFDDE4}" dt="2021-07-14T23:53:50.803" v="1484" actId="20577"/>
          <ac:spMkLst>
            <pc:docMk/>
            <pc:sldMk cId="31786338" sldId="486"/>
            <ac:spMk id="3" creationId="{14CE6F95-5072-4519-A1B2-8A7BD5F14D28}"/>
          </ac:spMkLst>
        </pc:spChg>
        <pc:graphicFrameChg chg="add del mod">
          <ac:chgData name="Beamer,Jake" userId="0b67c9f0-00ba-4501-8507-8d5815bcc4c1" providerId="ADAL" clId="{CD0EC60B-F2C9-4459-97F4-27B688BFDDE4}" dt="2021-07-14T23:47:35.983" v="1174"/>
          <ac:graphicFrameMkLst>
            <pc:docMk/>
            <pc:sldMk cId="31786338" sldId="486"/>
            <ac:graphicFrameMk id="4" creationId="{AB4F7D06-72AF-4566-B006-5515DFB67C92}"/>
          </ac:graphicFrameMkLst>
        </pc:graphicFrameChg>
      </pc:sldChg>
      <pc:sldChg chg="modSp add mod">
        <pc:chgData name="Beamer,Jake" userId="0b67c9f0-00ba-4501-8507-8d5815bcc4c1" providerId="ADAL" clId="{CD0EC60B-F2C9-4459-97F4-27B688BFDDE4}" dt="2021-07-14T23:52:08.739" v="1261" actId="1076"/>
        <pc:sldMkLst>
          <pc:docMk/>
          <pc:sldMk cId="2867624914" sldId="487"/>
        </pc:sldMkLst>
        <pc:spChg chg="mod">
          <ac:chgData name="Beamer,Jake" userId="0b67c9f0-00ba-4501-8507-8d5815bcc4c1" providerId="ADAL" clId="{CD0EC60B-F2C9-4459-97F4-27B688BFDDE4}" dt="2021-07-14T23:52:08.739" v="1261" actId="1076"/>
          <ac:spMkLst>
            <pc:docMk/>
            <pc:sldMk cId="2867624914" sldId="487"/>
            <ac:spMk id="2" creationId="{2E9812C1-C7EA-4C39-8953-F6AA88AFB26B}"/>
          </ac:spMkLst>
        </pc:spChg>
        <pc:spChg chg="mod">
          <ac:chgData name="Beamer,Jake" userId="0b67c9f0-00ba-4501-8507-8d5815bcc4c1" providerId="ADAL" clId="{CD0EC60B-F2C9-4459-97F4-27B688BFDDE4}" dt="2021-07-14T23:51:36.493" v="1254" actId="1076"/>
          <ac:spMkLst>
            <pc:docMk/>
            <pc:sldMk cId="2867624914" sldId="487"/>
            <ac:spMk id="3" creationId="{14CE6F95-5072-4519-A1B2-8A7BD5F14D28}"/>
          </ac:spMkLst>
        </pc:spChg>
      </pc:sldChg>
      <pc:sldChg chg="modSp add mod">
        <pc:chgData name="Beamer,Jake" userId="0b67c9f0-00ba-4501-8507-8d5815bcc4c1" providerId="ADAL" clId="{CD0EC60B-F2C9-4459-97F4-27B688BFDDE4}" dt="2021-07-14T23:52:16.650" v="1262" actId="1076"/>
        <pc:sldMkLst>
          <pc:docMk/>
          <pc:sldMk cId="310211447" sldId="488"/>
        </pc:sldMkLst>
        <pc:spChg chg="mod">
          <ac:chgData name="Beamer,Jake" userId="0b67c9f0-00ba-4501-8507-8d5815bcc4c1" providerId="ADAL" clId="{CD0EC60B-F2C9-4459-97F4-27B688BFDDE4}" dt="2021-07-14T23:52:16.650" v="1262" actId="1076"/>
          <ac:spMkLst>
            <pc:docMk/>
            <pc:sldMk cId="310211447" sldId="488"/>
            <ac:spMk id="2" creationId="{2E9812C1-C7EA-4C39-8953-F6AA88AFB26B}"/>
          </ac:spMkLst>
        </pc:spChg>
        <pc:spChg chg="mod">
          <ac:chgData name="Beamer,Jake" userId="0b67c9f0-00ba-4501-8507-8d5815bcc4c1" providerId="ADAL" clId="{CD0EC60B-F2C9-4459-97F4-27B688BFDDE4}" dt="2021-07-14T23:43:52.661" v="818" actId="1076"/>
          <ac:spMkLst>
            <pc:docMk/>
            <pc:sldMk cId="310211447" sldId="488"/>
            <ac:spMk id="3" creationId="{14CE6F95-5072-4519-A1B2-8A7BD5F14D28}"/>
          </ac:spMkLst>
        </pc:spChg>
      </pc:sldChg>
      <pc:sldChg chg="add modTransition">
        <pc:chgData name="Beamer,Jake" userId="0b67c9f0-00ba-4501-8507-8d5815bcc4c1" providerId="ADAL" clId="{CD0EC60B-F2C9-4459-97F4-27B688BFDDE4}" dt="2021-07-15T00:23:10.037" v="2466"/>
        <pc:sldMkLst>
          <pc:docMk/>
          <pc:sldMk cId="908023963" sldId="489"/>
        </pc:sldMkLst>
      </pc:sldChg>
      <pc:sldChg chg="modSp add modAnim">
        <pc:chgData name="Beamer,Jake" userId="0b67c9f0-00ba-4501-8507-8d5815bcc4c1" providerId="ADAL" clId="{CD0EC60B-F2C9-4459-97F4-27B688BFDDE4}" dt="2021-07-15T00:24:14.964" v="2480" actId="20577"/>
        <pc:sldMkLst>
          <pc:docMk/>
          <pc:sldMk cId="3060885304" sldId="490"/>
        </pc:sldMkLst>
        <pc:spChg chg="mod">
          <ac:chgData name="Beamer,Jake" userId="0b67c9f0-00ba-4501-8507-8d5815bcc4c1" providerId="ADAL" clId="{CD0EC60B-F2C9-4459-97F4-27B688BFDDE4}" dt="2021-07-15T00:23:54.188" v="2479" actId="20577"/>
          <ac:spMkLst>
            <pc:docMk/>
            <pc:sldMk cId="3060885304" sldId="490"/>
            <ac:spMk id="7" creationId="{DEF34B25-0C59-404C-BB1A-F0761CB2727D}"/>
          </ac:spMkLst>
        </pc:spChg>
      </pc:sldChg>
      <pc:sldChg chg="addSp delSp modSp add mod modTransition">
        <pc:chgData name="Beamer,Jake" userId="0b67c9f0-00ba-4501-8507-8d5815bcc4c1" providerId="ADAL" clId="{CD0EC60B-F2C9-4459-97F4-27B688BFDDE4}" dt="2021-07-15T15:18:06.306" v="10638"/>
        <pc:sldMkLst>
          <pc:docMk/>
          <pc:sldMk cId="3906881812" sldId="491"/>
        </pc:sldMkLst>
        <pc:spChg chg="del">
          <ac:chgData name="Beamer,Jake" userId="0b67c9f0-00ba-4501-8507-8d5815bcc4c1" providerId="ADAL" clId="{CD0EC60B-F2C9-4459-97F4-27B688BFDDE4}" dt="2021-07-15T00:31:00.814" v="2545" actId="478"/>
          <ac:spMkLst>
            <pc:docMk/>
            <pc:sldMk cId="3906881812" sldId="491"/>
            <ac:spMk id="2" creationId="{E9EF8365-4BAE-4FEF-9A2C-E8BEED2B8D69}"/>
          </ac:spMkLst>
        </pc:spChg>
        <pc:spChg chg="mod">
          <ac:chgData name="Beamer,Jake" userId="0b67c9f0-00ba-4501-8507-8d5815bcc4c1" providerId="ADAL" clId="{CD0EC60B-F2C9-4459-97F4-27B688BFDDE4}" dt="2021-07-15T00:39:41.048" v="3050" actId="1036"/>
          <ac:spMkLst>
            <pc:docMk/>
            <pc:sldMk cId="3906881812" sldId="491"/>
            <ac:spMk id="3" creationId="{5DE771B2-2A48-48D7-A839-E7A493E11BE8}"/>
          </ac:spMkLst>
        </pc:spChg>
        <pc:spChg chg="add del mod">
          <ac:chgData name="Beamer,Jake" userId="0b67c9f0-00ba-4501-8507-8d5815bcc4c1" providerId="ADAL" clId="{CD0EC60B-F2C9-4459-97F4-27B688BFDDE4}" dt="2021-07-15T00:31:03.995" v="2546" actId="478"/>
          <ac:spMkLst>
            <pc:docMk/>
            <pc:sldMk cId="3906881812" sldId="491"/>
            <ac:spMk id="5" creationId="{A522EA27-8510-4213-8E81-36416897BF38}"/>
          </ac:spMkLst>
        </pc:spChg>
        <pc:spChg chg="add mod">
          <ac:chgData name="Beamer,Jake" userId="0b67c9f0-00ba-4501-8507-8d5815bcc4c1" providerId="ADAL" clId="{CD0EC60B-F2C9-4459-97F4-27B688BFDDE4}" dt="2021-07-15T00:39:41.048" v="3050" actId="1036"/>
          <ac:spMkLst>
            <pc:docMk/>
            <pc:sldMk cId="3906881812" sldId="491"/>
            <ac:spMk id="7" creationId="{344ED55E-35C6-4080-890F-E37C309D12D5}"/>
          </ac:spMkLst>
        </pc:spChg>
        <pc:spChg chg="add del mod">
          <ac:chgData name="Beamer,Jake" userId="0b67c9f0-00ba-4501-8507-8d5815bcc4c1" providerId="ADAL" clId="{CD0EC60B-F2C9-4459-97F4-27B688BFDDE4}" dt="2021-07-15T14:33:09.570" v="9744" actId="478"/>
          <ac:spMkLst>
            <pc:docMk/>
            <pc:sldMk cId="3906881812" sldId="491"/>
            <ac:spMk id="8" creationId="{54E2BEBC-7DC6-495A-A2ED-6B8E21D0CD64}"/>
          </ac:spMkLst>
        </pc:spChg>
        <pc:spChg chg="add mod">
          <ac:chgData name="Beamer,Jake" userId="0b67c9f0-00ba-4501-8507-8d5815bcc4c1" providerId="ADAL" clId="{CD0EC60B-F2C9-4459-97F4-27B688BFDDE4}" dt="2021-07-15T14:33:13.557" v="9746" actId="1076"/>
          <ac:spMkLst>
            <pc:docMk/>
            <pc:sldMk cId="3906881812" sldId="491"/>
            <ac:spMk id="9" creationId="{30C1B7C5-E648-4D9A-981A-37253140E4E2}"/>
          </ac:spMkLst>
        </pc:spChg>
        <pc:spChg chg="add del">
          <ac:chgData name="Beamer,Jake" userId="0b67c9f0-00ba-4501-8507-8d5815bcc4c1" providerId="ADAL" clId="{CD0EC60B-F2C9-4459-97F4-27B688BFDDE4}" dt="2021-07-15T00:38:57.411" v="3008" actId="22"/>
          <ac:spMkLst>
            <pc:docMk/>
            <pc:sldMk cId="3906881812" sldId="491"/>
            <ac:spMk id="9" creationId="{BEC653E4-5809-4C84-B81A-2919EBD97D22}"/>
          </ac:spMkLst>
        </pc:spChg>
        <pc:spChg chg="add mod">
          <ac:chgData name="Beamer,Jake" userId="0b67c9f0-00ba-4501-8507-8d5815bcc4c1" providerId="ADAL" clId="{CD0EC60B-F2C9-4459-97F4-27B688BFDDE4}" dt="2021-07-15T00:39:32.091" v="3038" actId="1076"/>
          <ac:spMkLst>
            <pc:docMk/>
            <pc:sldMk cId="3906881812" sldId="491"/>
            <ac:spMk id="10" creationId="{F3826999-E347-4181-9E8B-972463964600}"/>
          </ac:spMkLst>
        </pc:spChg>
        <pc:spChg chg="add mod">
          <ac:chgData name="Beamer,Jake" userId="0b67c9f0-00ba-4501-8507-8d5815bcc4c1" providerId="ADAL" clId="{CD0EC60B-F2C9-4459-97F4-27B688BFDDE4}" dt="2021-07-15T14:33:13.557" v="9746" actId="1076"/>
          <ac:spMkLst>
            <pc:docMk/>
            <pc:sldMk cId="3906881812" sldId="491"/>
            <ac:spMk id="11" creationId="{9E9034D9-98EB-4CC7-ABE6-22773E8EE24B}"/>
          </ac:spMkLst>
        </pc:spChg>
        <pc:picChg chg="mod modCrop">
          <ac:chgData name="Beamer,Jake" userId="0b67c9f0-00ba-4501-8507-8d5815bcc4c1" providerId="ADAL" clId="{CD0EC60B-F2C9-4459-97F4-27B688BFDDE4}" dt="2021-07-15T00:39:09.185" v="3010" actId="732"/>
          <ac:picMkLst>
            <pc:docMk/>
            <pc:sldMk cId="3906881812" sldId="491"/>
            <ac:picMk id="6" creationId="{73362EB1-3FC2-423F-BD59-669CA112ABA5}"/>
          </ac:picMkLst>
        </pc:picChg>
      </pc:sldChg>
      <pc:sldChg chg="addSp delSp modSp add mod ord modTransition">
        <pc:chgData name="Beamer,Jake" userId="0b67c9f0-00ba-4501-8507-8d5815bcc4c1" providerId="ADAL" clId="{CD0EC60B-F2C9-4459-97F4-27B688BFDDE4}" dt="2021-07-15T15:18:06.306" v="10638"/>
        <pc:sldMkLst>
          <pc:docMk/>
          <pc:sldMk cId="3928452678" sldId="492"/>
        </pc:sldMkLst>
        <pc:spChg chg="mod">
          <ac:chgData name="Beamer,Jake" userId="0b67c9f0-00ba-4501-8507-8d5815bcc4c1" providerId="ADAL" clId="{CD0EC60B-F2C9-4459-97F4-27B688BFDDE4}" dt="2021-07-15T00:50:14.598" v="3515" actId="20577"/>
          <ac:spMkLst>
            <pc:docMk/>
            <pc:sldMk cId="3928452678" sldId="492"/>
            <ac:spMk id="3" creationId="{5DE771B2-2A48-48D7-A839-E7A493E11BE8}"/>
          </ac:spMkLst>
        </pc:spChg>
        <pc:spChg chg="add mod">
          <ac:chgData name="Beamer,Jake" userId="0b67c9f0-00ba-4501-8507-8d5815bcc4c1" providerId="ADAL" clId="{CD0EC60B-F2C9-4459-97F4-27B688BFDDE4}" dt="2021-07-15T14:33:18.303" v="9748" actId="1076"/>
          <ac:spMkLst>
            <pc:docMk/>
            <pc:sldMk cId="3928452678" sldId="492"/>
            <ac:spMk id="6" creationId="{520EE64A-961D-493F-A76A-64936EE7839F}"/>
          </ac:spMkLst>
        </pc:spChg>
        <pc:spChg chg="add mod">
          <ac:chgData name="Beamer,Jake" userId="0b67c9f0-00ba-4501-8507-8d5815bcc4c1" providerId="ADAL" clId="{CD0EC60B-F2C9-4459-97F4-27B688BFDDE4}" dt="2021-07-15T14:33:18.303" v="9748" actId="1076"/>
          <ac:spMkLst>
            <pc:docMk/>
            <pc:sldMk cId="3928452678" sldId="492"/>
            <ac:spMk id="7" creationId="{D66A24C9-6256-480B-8E4A-6458AD176D86}"/>
          </ac:spMkLst>
        </pc:spChg>
        <pc:picChg chg="add mod">
          <ac:chgData name="Beamer,Jake" userId="0b67c9f0-00ba-4501-8507-8d5815bcc4c1" providerId="ADAL" clId="{CD0EC60B-F2C9-4459-97F4-27B688BFDDE4}" dt="2021-07-15T00:42:48.005" v="3066" actId="1076"/>
          <ac:picMkLst>
            <pc:docMk/>
            <pc:sldMk cId="3928452678" sldId="492"/>
            <ac:picMk id="5" creationId="{AA59C6C5-7D02-4FF1-B8C2-EDAC11F0CD87}"/>
          </ac:picMkLst>
        </pc:picChg>
        <pc:picChg chg="del">
          <ac:chgData name="Beamer,Jake" userId="0b67c9f0-00ba-4501-8507-8d5815bcc4c1" providerId="ADAL" clId="{CD0EC60B-F2C9-4459-97F4-27B688BFDDE4}" dt="2021-07-15T00:42:24.553" v="3061" actId="478"/>
          <ac:picMkLst>
            <pc:docMk/>
            <pc:sldMk cId="3928452678" sldId="492"/>
            <ac:picMk id="6" creationId="{73362EB1-3FC2-423F-BD59-669CA112ABA5}"/>
          </ac:picMkLst>
        </pc:picChg>
      </pc:sldChg>
      <pc:sldChg chg="addSp delSp modSp add mod ord modTransition">
        <pc:chgData name="Beamer,Jake" userId="0b67c9f0-00ba-4501-8507-8d5815bcc4c1" providerId="ADAL" clId="{CD0EC60B-F2C9-4459-97F4-27B688BFDDE4}" dt="2021-07-15T15:18:06.306" v="10638"/>
        <pc:sldMkLst>
          <pc:docMk/>
          <pc:sldMk cId="2089209934" sldId="493"/>
        </pc:sldMkLst>
        <pc:spChg chg="mod">
          <ac:chgData name="Beamer,Jake" userId="0b67c9f0-00ba-4501-8507-8d5815bcc4c1" providerId="ADAL" clId="{CD0EC60B-F2C9-4459-97F4-27B688BFDDE4}" dt="2021-07-15T00:55:05.260" v="3742" actId="1076"/>
          <ac:spMkLst>
            <pc:docMk/>
            <pc:sldMk cId="2089209934" sldId="493"/>
            <ac:spMk id="3" creationId="{5DE771B2-2A48-48D7-A839-E7A493E11BE8}"/>
          </ac:spMkLst>
        </pc:spChg>
        <pc:spChg chg="add del mod">
          <ac:chgData name="Beamer,Jake" userId="0b67c9f0-00ba-4501-8507-8d5815bcc4c1" providerId="ADAL" clId="{CD0EC60B-F2C9-4459-97F4-27B688BFDDE4}" dt="2021-07-15T14:33:28.133" v="9752"/>
          <ac:spMkLst>
            <pc:docMk/>
            <pc:sldMk cId="2089209934" sldId="493"/>
            <ac:spMk id="5" creationId="{A3138A86-179B-4953-A128-1BA13E43A91E}"/>
          </ac:spMkLst>
        </pc:spChg>
        <pc:spChg chg="add del mod">
          <ac:chgData name="Beamer,Jake" userId="0b67c9f0-00ba-4501-8507-8d5815bcc4c1" providerId="ADAL" clId="{CD0EC60B-F2C9-4459-97F4-27B688BFDDE4}" dt="2021-07-15T14:33:28.133" v="9752"/>
          <ac:spMkLst>
            <pc:docMk/>
            <pc:sldMk cId="2089209934" sldId="493"/>
            <ac:spMk id="6" creationId="{4F77CDC2-96B5-42F4-B0F0-23A3947C9E27}"/>
          </ac:spMkLst>
        </pc:spChg>
        <pc:spChg chg="del mod">
          <ac:chgData name="Beamer,Jake" userId="0b67c9f0-00ba-4501-8507-8d5815bcc4c1" providerId="ADAL" clId="{CD0EC60B-F2C9-4459-97F4-27B688BFDDE4}" dt="2021-07-15T00:54:29.414" v="3728" actId="478"/>
          <ac:spMkLst>
            <pc:docMk/>
            <pc:sldMk cId="2089209934" sldId="493"/>
            <ac:spMk id="7" creationId="{344ED55E-35C6-4080-890F-E37C309D12D5}"/>
          </ac:spMkLst>
        </pc:spChg>
        <pc:spChg chg="add mod">
          <ac:chgData name="Beamer,Jake" userId="0b67c9f0-00ba-4501-8507-8d5815bcc4c1" providerId="ADAL" clId="{CD0EC60B-F2C9-4459-97F4-27B688BFDDE4}" dt="2021-07-15T14:33:32.121" v="9754" actId="1076"/>
          <ac:spMkLst>
            <pc:docMk/>
            <pc:sldMk cId="2089209934" sldId="493"/>
            <ac:spMk id="7" creationId="{FBE9A904-F1E0-4B2D-9747-7920AE49494A}"/>
          </ac:spMkLst>
        </pc:spChg>
        <pc:spChg chg="add mod">
          <ac:chgData name="Beamer,Jake" userId="0b67c9f0-00ba-4501-8507-8d5815bcc4c1" providerId="ADAL" clId="{CD0EC60B-F2C9-4459-97F4-27B688BFDDE4}" dt="2021-07-15T14:33:32.121" v="9754" actId="1076"/>
          <ac:spMkLst>
            <pc:docMk/>
            <pc:sldMk cId="2089209934" sldId="493"/>
            <ac:spMk id="9" creationId="{C73A96C0-4920-4F6A-81D0-E8375B72D4CA}"/>
          </ac:spMkLst>
        </pc:spChg>
        <pc:spChg chg="mod">
          <ac:chgData name="Beamer,Jake" userId="0b67c9f0-00ba-4501-8507-8d5815bcc4c1" providerId="ADAL" clId="{CD0EC60B-F2C9-4459-97F4-27B688BFDDE4}" dt="2021-07-15T00:54:49.463" v="3732" actId="1076"/>
          <ac:spMkLst>
            <pc:docMk/>
            <pc:sldMk cId="2089209934" sldId="493"/>
            <ac:spMk id="10" creationId="{F3826999-E347-4181-9E8B-972463964600}"/>
          </ac:spMkLst>
        </pc:spChg>
        <pc:picChg chg="del mod">
          <ac:chgData name="Beamer,Jake" userId="0b67c9f0-00ba-4501-8507-8d5815bcc4c1" providerId="ADAL" clId="{CD0EC60B-F2C9-4459-97F4-27B688BFDDE4}" dt="2021-07-15T00:52:58.439" v="3525" actId="478"/>
          <ac:picMkLst>
            <pc:docMk/>
            <pc:sldMk cId="2089209934" sldId="493"/>
            <ac:picMk id="6" creationId="{73362EB1-3FC2-423F-BD59-669CA112ABA5}"/>
          </ac:picMkLst>
        </pc:picChg>
        <pc:picChg chg="add mod">
          <ac:chgData name="Beamer,Jake" userId="0b67c9f0-00ba-4501-8507-8d5815bcc4c1" providerId="ADAL" clId="{CD0EC60B-F2C9-4459-97F4-27B688BFDDE4}" dt="2021-07-15T00:52:55.221" v="3524" actId="1076"/>
          <ac:picMkLst>
            <pc:docMk/>
            <pc:sldMk cId="2089209934" sldId="493"/>
            <ac:picMk id="8" creationId="{BAE28955-A0BD-4785-943A-C641B6B8FF9A}"/>
          </ac:picMkLst>
        </pc:picChg>
      </pc:sldChg>
      <pc:sldChg chg="addSp delSp modSp add mod modTransition">
        <pc:chgData name="Beamer,Jake" userId="0b67c9f0-00ba-4501-8507-8d5815bcc4c1" providerId="ADAL" clId="{CD0EC60B-F2C9-4459-97F4-27B688BFDDE4}" dt="2021-07-15T15:18:06.306" v="10638"/>
        <pc:sldMkLst>
          <pc:docMk/>
          <pc:sldMk cId="2434732859" sldId="494"/>
        </pc:sldMkLst>
        <pc:spChg chg="mod">
          <ac:chgData name="Beamer,Jake" userId="0b67c9f0-00ba-4501-8507-8d5815bcc4c1" providerId="ADAL" clId="{CD0EC60B-F2C9-4459-97F4-27B688BFDDE4}" dt="2021-07-15T00:58:27.747" v="3753" actId="552"/>
          <ac:spMkLst>
            <pc:docMk/>
            <pc:sldMk cId="2434732859" sldId="494"/>
            <ac:spMk id="2" creationId="{E9EF8365-4BAE-4FEF-9A2C-E8BEED2B8D69}"/>
          </ac:spMkLst>
        </pc:spChg>
        <pc:spChg chg="mod">
          <ac:chgData name="Beamer,Jake" userId="0b67c9f0-00ba-4501-8507-8d5815bcc4c1" providerId="ADAL" clId="{CD0EC60B-F2C9-4459-97F4-27B688BFDDE4}" dt="2021-07-15T01:07:38.791" v="4209" actId="1076"/>
          <ac:spMkLst>
            <pc:docMk/>
            <pc:sldMk cId="2434732859" sldId="494"/>
            <ac:spMk id="3" creationId="{5DE771B2-2A48-48D7-A839-E7A493E11BE8}"/>
          </ac:spMkLst>
        </pc:spChg>
        <pc:spChg chg="add mod">
          <ac:chgData name="Beamer,Jake" userId="0b67c9f0-00ba-4501-8507-8d5815bcc4c1" providerId="ADAL" clId="{CD0EC60B-F2C9-4459-97F4-27B688BFDDE4}" dt="2021-07-15T14:33:50.716" v="9757" actId="20577"/>
          <ac:spMkLst>
            <pc:docMk/>
            <pc:sldMk cId="2434732859" sldId="494"/>
            <ac:spMk id="6" creationId="{D703C652-A6EC-4441-AFAD-E8398FFBAFB9}"/>
          </ac:spMkLst>
        </pc:spChg>
        <pc:spChg chg="add del mod">
          <ac:chgData name="Beamer,Jake" userId="0b67c9f0-00ba-4501-8507-8d5815bcc4c1" providerId="ADAL" clId="{CD0EC60B-F2C9-4459-97F4-27B688BFDDE4}" dt="2021-07-15T01:00:31.964" v="3799" actId="478"/>
          <ac:spMkLst>
            <pc:docMk/>
            <pc:sldMk cId="2434732859" sldId="494"/>
            <ac:spMk id="7" creationId="{23B69D0C-B3CE-4DB3-BB78-2F8BA0CE94E7}"/>
          </ac:spMkLst>
        </pc:spChg>
        <pc:picChg chg="add del mod">
          <ac:chgData name="Beamer,Jake" userId="0b67c9f0-00ba-4501-8507-8d5815bcc4c1" providerId="ADAL" clId="{CD0EC60B-F2C9-4459-97F4-27B688BFDDE4}" dt="2021-07-15T00:59:39.681" v="3786" actId="478"/>
          <ac:picMkLst>
            <pc:docMk/>
            <pc:sldMk cId="2434732859" sldId="494"/>
            <ac:picMk id="5" creationId="{75985916-9465-482A-8F8F-3EF868518100}"/>
          </ac:picMkLst>
        </pc:picChg>
        <pc:picChg chg="del">
          <ac:chgData name="Beamer,Jake" userId="0b67c9f0-00ba-4501-8507-8d5815bcc4c1" providerId="ADAL" clId="{CD0EC60B-F2C9-4459-97F4-27B688BFDDE4}" dt="2021-07-15T00:57:56.747" v="3745" actId="478"/>
          <ac:picMkLst>
            <pc:docMk/>
            <pc:sldMk cId="2434732859" sldId="494"/>
            <ac:picMk id="6" creationId="{73362EB1-3FC2-423F-BD59-669CA112ABA5}"/>
          </ac:picMkLst>
        </pc:picChg>
        <pc:picChg chg="add mod modCrop">
          <ac:chgData name="Beamer,Jake" userId="0b67c9f0-00ba-4501-8507-8d5815bcc4c1" providerId="ADAL" clId="{CD0EC60B-F2C9-4459-97F4-27B688BFDDE4}" dt="2021-07-15T01:00:29.285" v="3798" actId="1076"/>
          <ac:picMkLst>
            <pc:docMk/>
            <pc:sldMk cId="2434732859" sldId="494"/>
            <ac:picMk id="9" creationId="{48C142CE-8584-45F9-B271-5FD8915624AF}"/>
          </ac:picMkLst>
        </pc:picChg>
      </pc:sldChg>
      <pc:sldChg chg="addSp modSp add mod modTransition">
        <pc:chgData name="Beamer,Jake" userId="0b67c9f0-00ba-4501-8507-8d5815bcc4c1" providerId="ADAL" clId="{CD0EC60B-F2C9-4459-97F4-27B688BFDDE4}" dt="2021-07-15T15:18:06.306" v="10638"/>
        <pc:sldMkLst>
          <pc:docMk/>
          <pc:sldMk cId="1226829874" sldId="495"/>
        </pc:sldMkLst>
        <pc:spChg chg="mod">
          <ac:chgData name="Beamer,Jake" userId="0b67c9f0-00ba-4501-8507-8d5815bcc4c1" providerId="ADAL" clId="{CD0EC60B-F2C9-4459-97F4-27B688BFDDE4}" dt="2021-07-15T14:32:59.737" v="9742" actId="1076"/>
          <ac:spMkLst>
            <pc:docMk/>
            <pc:sldMk cId="1226829874" sldId="495"/>
            <ac:spMk id="3" creationId="{5DE771B2-2A48-48D7-A839-E7A493E11BE8}"/>
          </ac:spMkLst>
        </pc:spChg>
        <pc:spChg chg="add mod">
          <ac:chgData name="Beamer,Jake" userId="0b67c9f0-00ba-4501-8507-8d5815bcc4c1" providerId="ADAL" clId="{CD0EC60B-F2C9-4459-97F4-27B688BFDDE4}" dt="2021-07-15T14:32:01.992" v="9735" actId="20577"/>
          <ac:spMkLst>
            <pc:docMk/>
            <pc:sldMk cId="1226829874" sldId="495"/>
            <ac:spMk id="5" creationId="{2492FB60-1FAF-4DE9-8677-B9AF3832FA13}"/>
          </ac:spMkLst>
        </pc:spChg>
        <pc:spChg chg="add mod">
          <ac:chgData name="Beamer,Jake" userId="0b67c9f0-00ba-4501-8507-8d5815bcc4c1" providerId="ADAL" clId="{CD0EC60B-F2C9-4459-97F4-27B688BFDDE4}" dt="2021-07-15T14:33:02.665" v="9743" actId="20577"/>
          <ac:spMkLst>
            <pc:docMk/>
            <pc:sldMk cId="1226829874" sldId="495"/>
            <ac:spMk id="7" creationId="{59471C45-AA42-4B02-A7C5-63E4F2B419CF}"/>
          </ac:spMkLst>
        </pc:spChg>
      </pc:sldChg>
      <pc:sldChg chg="addSp modSp add mod modTransition">
        <pc:chgData name="Beamer,Jake" userId="0b67c9f0-00ba-4501-8507-8d5815bcc4c1" providerId="ADAL" clId="{CD0EC60B-F2C9-4459-97F4-27B688BFDDE4}" dt="2021-07-15T15:18:06.306" v="10638"/>
        <pc:sldMkLst>
          <pc:docMk/>
          <pc:sldMk cId="1428971283" sldId="496"/>
        </pc:sldMkLst>
        <pc:spChg chg="mod">
          <ac:chgData name="Beamer,Jake" userId="0b67c9f0-00ba-4501-8507-8d5815bcc4c1" providerId="ADAL" clId="{CD0EC60B-F2C9-4459-97F4-27B688BFDDE4}" dt="2021-07-15T01:32:29.765" v="6571" actId="20577"/>
          <ac:spMkLst>
            <pc:docMk/>
            <pc:sldMk cId="1428971283" sldId="496"/>
            <ac:spMk id="3" creationId="{5DE771B2-2A48-48D7-A839-E7A493E11BE8}"/>
          </ac:spMkLst>
        </pc:spChg>
        <pc:spChg chg="add mod">
          <ac:chgData name="Beamer,Jake" userId="0b67c9f0-00ba-4501-8507-8d5815bcc4c1" providerId="ADAL" clId="{CD0EC60B-F2C9-4459-97F4-27B688BFDDE4}" dt="2021-07-15T14:34:00.359" v="9758"/>
          <ac:spMkLst>
            <pc:docMk/>
            <pc:sldMk cId="1428971283" sldId="496"/>
            <ac:spMk id="5" creationId="{3C5A13A2-7CE2-44A4-9928-4E7C8677E307}"/>
          </ac:spMkLst>
        </pc:spChg>
        <pc:picChg chg="mod">
          <ac:chgData name="Beamer,Jake" userId="0b67c9f0-00ba-4501-8507-8d5815bcc4c1" providerId="ADAL" clId="{CD0EC60B-F2C9-4459-97F4-27B688BFDDE4}" dt="2021-07-15T01:07:32.254" v="4208" actId="1076"/>
          <ac:picMkLst>
            <pc:docMk/>
            <pc:sldMk cId="1428971283" sldId="496"/>
            <ac:picMk id="9" creationId="{48C142CE-8584-45F9-B271-5FD8915624AF}"/>
          </ac:picMkLst>
        </pc:picChg>
      </pc:sldChg>
      <pc:sldChg chg="addSp delSp modSp add mod modTransition">
        <pc:chgData name="Beamer,Jake" userId="0b67c9f0-00ba-4501-8507-8d5815bcc4c1" providerId="ADAL" clId="{CD0EC60B-F2C9-4459-97F4-27B688BFDDE4}" dt="2021-07-15T15:18:06.306" v="10638"/>
        <pc:sldMkLst>
          <pc:docMk/>
          <pc:sldMk cId="996182031" sldId="497"/>
        </pc:sldMkLst>
        <pc:spChg chg="del">
          <ac:chgData name="Beamer,Jake" userId="0b67c9f0-00ba-4501-8507-8d5815bcc4c1" providerId="ADAL" clId="{CD0EC60B-F2C9-4459-97F4-27B688BFDDE4}" dt="2021-07-15T01:13:26.764" v="5260" actId="478"/>
          <ac:spMkLst>
            <pc:docMk/>
            <pc:sldMk cId="996182031" sldId="497"/>
            <ac:spMk id="2" creationId="{E9EF8365-4BAE-4FEF-9A2C-E8BEED2B8D69}"/>
          </ac:spMkLst>
        </pc:spChg>
        <pc:spChg chg="mod">
          <ac:chgData name="Beamer,Jake" userId="0b67c9f0-00ba-4501-8507-8d5815bcc4c1" providerId="ADAL" clId="{CD0EC60B-F2C9-4459-97F4-27B688BFDDE4}" dt="2021-07-15T01:13:45.449" v="5265" actId="20577"/>
          <ac:spMkLst>
            <pc:docMk/>
            <pc:sldMk cId="996182031" sldId="497"/>
            <ac:spMk id="3" creationId="{5DE771B2-2A48-48D7-A839-E7A493E11BE8}"/>
          </ac:spMkLst>
        </pc:spChg>
        <pc:spChg chg="add mod">
          <ac:chgData name="Beamer,Jake" userId="0b67c9f0-00ba-4501-8507-8d5815bcc4c1" providerId="ADAL" clId="{CD0EC60B-F2C9-4459-97F4-27B688BFDDE4}" dt="2021-07-15T14:34:06.884" v="9760" actId="1076"/>
          <ac:spMkLst>
            <pc:docMk/>
            <pc:sldMk cId="996182031" sldId="497"/>
            <ac:spMk id="5" creationId="{78BC8154-3F35-4A05-AA5C-AB67EA8614AB}"/>
          </ac:spMkLst>
        </pc:spChg>
        <pc:spChg chg="add mod">
          <ac:chgData name="Beamer,Jake" userId="0b67c9f0-00ba-4501-8507-8d5815bcc4c1" providerId="ADAL" clId="{CD0EC60B-F2C9-4459-97F4-27B688BFDDE4}" dt="2021-07-15T01:13:35.190" v="5262" actId="1076"/>
          <ac:spMkLst>
            <pc:docMk/>
            <pc:sldMk cId="996182031" sldId="497"/>
            <ac:spMk id="6" creationId="{23810A9D-7352-4DE2-ADAD-4A0F06100EF6}"/>
          </ac:spMkLst>
        </pc:spChg>
        <pc:spChg chg="add del mod">
          <ac:chgData name="Beamer,Jake" userId="0b67c9f0-00ba-4501-8507-8d5815bcc4c1" providerId="ADAL" clId="{CD0EC60B-F2C9-4459-97F4-27B688BFDDE4}" dt="2021-07-15T01:13:29.022" v="5261" actId="478"/>
          <ac:spMkLst>
            <pc:docMk/>
            <pc:sldMk cId="996182031" sldId="497"/>
            <ac:spMk id="7" creationId="{F543BA14-78C0-4A5C-895F-7AE149346940}"/>
          </ac:spMkLst>
        </pc:spChg>
        <pc:picChg chg="mod">
          <ac:chgData name="Beamer,Jake" userId="0b67c9f0-00ba-4501-8507-8d5815bcc4c1" providerId="ADAL" clId="{CD0EC60B-F2C9-4459-97F4-27B688BFDDE4}" dt="2021-07-15T01:13:35.190" v="5262" actId="1076"/>
          <ac:picMkLst>
            <pc:docMk/>
            <pc:sldMk cId="996182031" sldId="497"/>
            <ac:picMk id="9" creationId="{48C142CE-8584-45F9-B271-5FD8915624AF}"/>
          </ac:picMkLst>
        </pc:picChg>
      </pc:sldChg>
      <pc:sldChg chg="addSp modSp add del mod">
        <pc:chgData name="Beamer,Jake" userId="0b67c9f0-00ba-4501-8507-8d5815bcc4c1" providerId="ADAL" clId="{CD0EC60B-F2C9-4459-97F4-27B688BFDDE4}" dt="2021-07-15T01:32:54.395" v="6574" actId="47"/>
        <pc:sldMkLst>
          <pc:docMk/>
          <pc:sldMk cId="4286329643" sldId="498"/>
        </pc:sldMkLst>
        <pc:spChg chg="add mod">
          <ac:chgData name="Beamer,Jake" userId="0b67c9f0-00ba-4501-8507-8d5815bcc4c1" providerId="ADAL" clId="{CD0EC60B-F2C9-4459-97F4-27B688BFDDE4}" dt="2021-07-15T01:31:03.433" v="6557" actId="20577"/>
          <ac:spMkLst>
            <pc:docMk/>
            <pc:sldMk cId="4286329643" sldId="498"/>
            <ac:spMk id="2" creationId="{EFFEB117-67C7-49B6-B757-74EA7217E818}"/>
          </ac:spMkLst>
        </pc:spChg>
        <pc:spChg chg="mod">
          <ac:chgData name="Beamer,Jake" userId="0b67c9f0-00ba-4501-8507-8d5815bcc4c1" providerId="ADAL" clId="{CD0EC60B-F2C9-4459-97F4-27B688BFDDE4}" dt="2021-07-15T01:31:31.259" v="6558" actId="13926"/>
          <ac:spMkLst>
            <pc:docMk/>
            <pc:sldMk cId="4286329643" sldId="498"/>
            <ac:spMk id="3" creationId="{5DE771B2-2A48-48D7-A839-E7A493E11BE8}"/>
          </ac:spMkLst>
        </pc:spChg>
        <pc:spChg chg="add mod">
          <ac:chgData name="Beamer,Jake" userId="0b67c9f0-00ba-4501-8507-8d5815bcc4c1" providerId="ADAL" clId="{CD0EC60B-F2C9-4459-97F4-27B688BFDDE4}" dt="2021-07-15T01:30:37.210" v="6544" actId="1076"/>
          <ac:spMkLst>
            <pc:docMk/>
            <pc:sldMk cId="4286329643" sldId="498"/>
            <ac:spMk id="5" creationId="{AA342F09-0C32-4EC0-8216-98E043E2753D}"/>
          </ac:spMkLst>
        </pc:spChg>
        <pc:spChg chg="mod">
          <ac:chgData name="Beamer,Jake" userId="0b67c9f0-00ba-4501-8507-8d5815bcc4c1" providerId="ADAL" clId="{CD0EC60B-F2C9-4459-97F4-27B688BFDDE4}" dt="2021-07-15T01:23:31.064" v="6265" actId="1076"/>
          <ac:spMkLst>
            <pc:docMk/>
            <pc:sldMk cId="4286329643" sldId="498"/>
            <ac:spMk id="6" creationId="{23810A9D-7352-4DE2-ADAD-4A0F06100EF6}"/>
          </ac:spMkLst>
        </pc:spChg>
        <pc:spChg chg="add mod">
          <ac:chgData name="Beamer,Jake" userId="0b67c9f0-00ba-4501-8507-8d5815bcc4c1" providerId="ADAL" clId="{CD0EC60B-F2C9-4459-97F4-27B688BFDDE4}" dt="2021-07-15T01:30:40.533" v="6545" actId="1076"/>
          <ac:spMkLst>
            <pc:docMk/>
            <pc:sldMk cId="4286329643" sldId="498"/>
            <ac:spMk id="7" creationId="{379DC8A5-1B5C-46FC-A1F7-812C3AED2A74}"/>
          </ac:spMkLst>
        </pc:spChg>
        <pc:picChg chg="mod">
          <ac:chgData name="Beamer,Jake" userId="0b67c9f0-00ba-4501-8507-8d5815bcc4c1" providerId="ADAL" clId="{CD0EC60B-F2C9-4459-97F4-27B688BFDDE4}" dt="2021-07-15T01:23:31.064" v="6265" actId="1076"/>
          <ac:picMkLst>
            <pc:docMk/>
            <pc:sldMk cId="4286329643" sldId="498"/>
            <ac:picMk id="9" creationId="{48C142CE-8584-45F9-B271-5FD8915624AF}"/>
          </ac:picMkLst>
        </pc:picChg>
      </pc:sldChg>
      <pc:sldChg chg="addSp modSp add mod modTransition">
        <pc:chgData name="Beamer,Jake" userId="0b67c9f0-00ba-4501-8507-8d5815bcc4c1" providerId="ADAL" clId="{CD0EC60B-F2C9-4459-97F4-27B688BFDDE4}" dt="2021-07-15T15:18:06.306" v="10638"/>
        <pc:sldMkLst>
          <pc:docMk/>
          <pc:sldMk cId="303827769" sldId="499"/>
        </pc:sldMkLst>
        <pc:spChg chg="add mod">
          <ac:chgData name="Beamer,Jake" userId="0b67c9f0-00ba-4501-8507-8d5815bcc4c1" providerId="ADAL" clId="{CD0EC60B-F2C9-4459-97F4-27B688BFDDE4}" dt="2021-07-15T14:34:15.411" v="9762" actId="1076"/>
          <ac:spMkLst>
            <pc:docMk/>
            <pc:sldMk cId="303827769" sldId="499"/>
            <ac:spMk id="8" creationId="{BF606D4D-D145-4FA8-B0AF-D381D70AAD35}"/>
          </ac:spMkLst>
        </pc:spChg>
      </pc:sldChg>
      <pc:sldChg chg="addSp delSp modSp add mod ord modTransition">
        <pc:chgData name="Beamer,Jake" userId="0b67c9f0-00ba-4501-8507-8d5815bcc4c1" providerId="ADAL" clId="{CD0EC60B-F2C9-4459-97F4-27B688BFDDE4}" dt="2021-07-15T15:18:06.306" v="10638"/>
        <pc:sldMkLst>
          <pc:docMk/>
          <pc:sldMk cId="1906779454" sldId="500"/>
        </pc:sldMkLst>
        <pc:spChg chg="mod">
          <ac:chgData name="Beamer,Jake" userId="0b67c9f0-00ba-4501-8507-8d5815bcc4c1" providerId="ADAL" clId="{CD0EC60B-F2C9-4459-97F4-27B688BFDDE4}" dt="2021-07-15T01:38:26.211" v="6788" actId="14100"/>
          <ac:spMkLst>
            <pc:docMk/>
            <pc:sldMk cId="1906779454" sldId="500"/>
            <ac:spMk id="3" creationId="{5DE771B2-2A48-48D7-A839-E7A493E11BE8}"/>
          </ac:spMkLst>
        </pc:spChg>
        <pc:spChg chg="add mod">
          <ac:chgData name="Beamer,Jake" userId="0b67c9f0-00ba-4501-8507-8d5815bcc4c1" providerId="ADAL" clId="{CD0EC60B-F2C9-4459-97F4-27B688BFDDE4}" dt="2021-07-15T14:34:22.165" v="9764" actId="1076"/>
          <ac:spMkLst>
            <pc:docMk/>
            <pc:sldMk cId="1906779454" sldId="500"/>
            <ac:spMk id="5" creationId="{587303C8-3529-497D-87A8-DFED13441FB7}"/>
          </ac:spMkLst>
        </pc:spChg>
        <pc:spChg chg="add del mod">
          <ac:chgData name="Beamer,Jake" userId="0b67c9f0-00ba-4501-8507-8d5815bcc4c1" providerId="ADAL" clId="{CD0EC60B-F2C9-4459-97F4-27B688BFDDE4}" dt="2021-07-15T01:38:22.491" v="6787" actId="1076"/>
          <ac:spMkLst>
            <pc:docMk/>
            <pc:sldMk cId="1906779454" sldId="500"/>
            <ac:spMk id="6" creationId="{23810A9D-7352-4DE2-ADAD-4A0F06100EF6}"/>
          </ac:spMkLst>
        </pc:spChg>
        <pc:picChg chg="mod">
          <ac:chgData name="Beamer,Jake" userId="0b67c9f0-00ba-4501-8507-8d5815bcc4c1" providerId="ADAL" clId="{CD0EC60B-F2C9-4459-97F4-27B688BFDDE4}" dt="2021-07-15T01:38:20.415" v="6786" actId="1076"/>
          <ac:picMkLst>
            <pc:docMk/>
            <pc:sldMk cId="1906779454" sldId="500"/>
            <ac:picMk id="9" creationId="{48C142CE-8584-45F9-B271-5FD8915624AF}"/>
          </ac:picMkLst>
        </pc:picChg>
      </pc:sldChg>
      <pc:sldChg chg="modSp add mod modTransition">
        <pc:chgData name="Beamer,Jake" userId="0b67c9f0-00ba-4501-8507-8d5815bcc4c1" providerId="ADAL" clId="{CD0EC60B-F2C9-4459-97F4-27B688BFDDE4}" dt="2021-07-15T15:18:06.306" v="10638"/>
        <pc:sldMkLst>
          <pc:docMk/>
          <pc:sldMk cId="1603251831" sldId="501"/>
        </pc:sldMkLst>
        <pc:spChg chg="mod">
          <ac:chgData name="Beamer,Jake" userId="0b67c9f0-00ba-4501-8507-8d5815bcc4c1" providerId="ADAL" clId="{CD0EC60B-F2C9-4459-97F4-27B688BFDDE4}" dt="2021-07-15T01:38:34.009" v="6790"/>
          <ac:spMkLst>
            <pc:docMk/>
            <pc:sldMk cId="1603251831" sldId="501"/>
            <ac:spMk id="3" creationId="{5DE771B2-2A48-48D7-A839-E7A493E11BE8}"/>
          </ac:spMkLst>
        </pc:spChg>
      </pc:sldChg>
      <pc:sldChg chg="addSp modSp add mod modTransition">
        <pc:chgData name="Beamer,Jake" userId="0b67c9f0-00ba-4501-8507-8d5815bcc4c1" providerId="ADAL" clId="{CD0EC60B-F2C9-4459-97F4-27B688BFDDE4}" dt="2021-07-15T15:18:06.306" v="10638"/>
        <pc:sldMkLst>
          <pc:docMk/>
          <pc:sldMk cId="3006422929" sldId="502"/>
        </pc:sldMkLst>
        <pc:spChg chg="mod">
          <ac:chgData name="Beamer,Jake" userId="0b67c9f0-00ba-4501-8507-8d5815bcc4c1" providerId="ADAL" clId="{CD0EC60B-F2C9-4459-97F4-27B688BFDDE4}" dt="2021-07-15T01:52:04.154" v="6903" actId="1035"/>
          <ac:spMkLst>
            <pc:docMk/>
            <pc:sldMk cId="3006422929" sldId="502"/>
            <ac:spMk id="3" creationId="{5DE771B2-2A48-48D7-A839-E7A493E11BE8}"/>
          </ac:spMkLst>
        </pc:spChg>
        <pc:spChg chg="add mod">
          <ac:chgData name="Beamer,Jake" userId="0b67c9f0-00ba-4501-8507-8d5815bcc4c1" providerId="ADAL" clId="{CD0EC60B-F2C9-4459-97F4-27B688BFDDE4}" dt="2021-07-15T14:31:32.179" v="9730"/>
          <ac:spMkLst>
            <pc:docMk/>
            <pc:sldMk cId="3006422929" sldId="502"/>
            <ac:spMk id="10" creationId="{81E37519-ED8D-4FB8-9776-530510DD0500}"/>
          </ac:spMkLst>
        </pc:spChg>
      </pc:sldChg>
      <pc:sldChg chg="add del">
        <pc:chgData name="Beamer,Jake" userId="0b67c9f0-00ba-4501-8507-8d5815bcc4c1" providerId="ADAL" clId="{CD0EC60B-F2C9-4459-97F4-27B688BFDDE4}" dt="2021-07-15T01:52:38.267" v="6909" actId="47"/>
        <pc:sldMkLst>
          <pc:docMk/>
          <pc:sldMk cId="2575599956" sldId="503"/>
        </pc:sldMkLst>
      </pc:sldChg>
      <pc:sldChg chg="addSp modSp add mod modTransition">
        <pc:chgData name="Beamer,Jake" userId="0b67c9f0-00ba-4501-8507-8d5815bcc4c1" providerId="ADAL" clId="{CD0EC60B-F2C9-4459-97F4-27B688BFDDE4}" dt="2021-07-15T15:18:06.306" v="10638"/>
        <pc:sldMkLst>
          <pc:docMk/>
          <pc:sldMk cId="3672783308" sldId="503"/>
        </pc:sldMkLst>
        <pc:spChg chg="mod">
          <ac:chgData name="Beamer,Jake" userId="0b67c9f0-00ba-4501-8507-8d5815bcc4c1" providerId="ADAL" clId="{CD0EC60B-F2C9-4459-97F4-27B688BFDDE4}" dt="2021-07-15T01:52:52.701" v="6912" actId="20577"/>
          <ac:spMkLst>
            <pc:docMk/>
            <pc:sldMk cId="3672783308" sldId="503"/>
            <ac:spMk id="3" creationId="{5DE771B2-2A48-48D7-A839-E7A493E11BE8}"/>
          </ac:spMkLst>
        </pc:spChg>
        <pc:spChg chg="add mod">
          <ac:chgData name="Beamer,Jake" userId="0b67c9f0-00ba-4501-8507-8d5815bcc4c1" providerId="ADAL" clId="{CD0EC60B-F2C9-4459-97F4-27B688BFDDE4}" dt="2021-07-15T14:31:31.055" v="9729"/>
          <ac:spMkLst>
            <pc:docMk/>
            <pc:sldMk cId="3672783308" sldId="503"/>
            <ac:spMk id="10" creationId="{2AD2F605-74AD-4529-8258-AA204FD2410C}"/>
          </ac:spMkLst>
        </pc:spChg>
      </pc:sldChg>
      <pc:sldChg chg="addSp delSp modSp add mod ord modTransition">
        <pc:chgData name="Beamer,Jake" userId="0b67c9f0-00ba-4501-8507-8d5815bcc4c1" providerId="ADAL" clId="{CD0EC60B-F2C9-4459-97F4-27B688BFDDE4}" dt="2021-07-15T15:18:06.306" v="10638"/>
        <pc:sldMkLst>
          <pc:docMk/>
          <pc:sldMk cId="2039526357" sldId="504"/>
        </pc:sldMkLst>
        <pc:spChg chg="add del">
          <ac:chgData name="Beamer,Jake" userId="0b67c9f0-00ba-4501-8507-8d5815bcc4c1" providerId="ADAL" clId="{CD0EC60B-F2C9-4459-97F4-27B688BFDDE4}" dt="2021-07-15T02:07:26.889" v="7174" actId="478"/>
          <ac:spMkLst>
            <pc:docMk/>
            <pc:sldMk cId="2039526357" sldId="504"/>
            <ac:spMk id="2" creationId="{E9EF8365-4BAE-4FEF-9A2C-E8BEED2B8D69}"/>
          </ac:spMkLst>
        </pc:spChg>
        <pc:spChg chg="mod">
          <ac:chgData name="Beamer,Jake" userId="0b67c9f0-00ba-4501-8507-8d5815bcc4c1" providerId="ADAL" clId="{CD0EC60B-F2C9-4459-97F4-27B688BFDDE4}" dt="2021-07-15T02:07:23.812" v="7171" actId="1076"/>
          <ac:spMkLst>
            <pc:docMk/>
            <pc:sldMk cId="2039526357" sldId="504"/>
            <ac:spMk id="3" creationId="{5DE771B2-2A48-48D7-A839-E7A493E11BE8}"/>
          </ac:spMkLst>
        </pc:spChg>
        <pc:spChg chg="add mod">
          <ac:chgData name="Beamer,Jake" userId="0b67c9f0-00ba-4501-8507-8d5815bcc4c1" providerId="ADAL" clId="{CD0EC60B-F2C9-4459-97F4-27B688BFDDE4}" dt="2021-07-15T02:00:42.330" v="7047" actId="1037"/>
          <ac:spMkLst>
            <pc:docMk/>
            <pc:sldMk cId="2039526357" sldId="504"/>
            <ac:spMk id="8" creationId="{54AA62C3-10FD-420A-9639-B4F7A32D71E7}"/>
          </ac:spMkLst>
        </pc:spChg>
        <pc:spChg chg="add mod">
          <ac:chgData name="Beamer,Jake" userId="0b67c9f0-00ba-4501-8507-8d5815bcc4c1" providerId="ADAL" clId="{CD0EC60B-F2C9-4459-97F4-27B688BFDDE4}" dt="2021-07-15T14:34:39.285" v="9768" actId="20577"/>
          <ac:spMkLst>
            <pc:docMk/>
            <pc:sldMk cId="2039526357" sldId="504"/>
            <ac:spMk id="9" creationId="{7CBDC31C-6D96-4BF3-ADDE-3CBCCE46B9ED}"/>
          </ac:spMkLst>
        </pc:spChg>
        <pc:spChg chg="add del mod">
          <ac:chgData name="Beamer,Jake" userId="0b67c9f0-00ba-4501-8507-8d5815bcc4c1" providerId="ADAL" clId="{CD0EC60B-F2C9-4459-97F4-27B688BFDDE4}" dt="2021-07-15T02:07:26.889" v="7174" actId="478"/>
          <ac:spMkLst>
            <pc:docMk/>
            <pc:sldMk cId="2039526357" sldId="504"/>
            <ac:spMk id="12" creationId="{8C098A2D-91C5-4FB4-96AC-474984692968}"/>
          </ac:spMkLst>
        </pc:spChg>
        <pc:grpChg chg="add mod">
          <ac:chgData name="Beamer,Jake" userId="0b67c9f0-00ba-4501-8507-8d5815bcc4c1" providerId="ADAL" clId="{CD0EC60B-F2C9-4459-97F4-27B688BFDDE4}" dt="2021-07-15T02:07:26.034" v="7172" actId="1076"/>
          <ac:grpSpMkLst>
            <pc:docMk/>
            <pc:sldMk cId="2039526357" sldId="504"/>
            <ac:grpSpMk id="10" creationId="{0F12903F-215A-4B96-9ADC-F1B29AF522B4}"/>
          </ac:grpSpMkLst>
        </pc:grpChg>
        <pc:picChg chg="add mod">
          <ac:chgData name="Beamer,Jake" userId="0b67c9f0-00ba-4501-8507-8d5815bcc4c1" providerId="ADAL" clId="{CD0EC60B-F2C9-4459-97F4-27B688BFDDE4}" dt="2021-07-15T02:00:28.346" v="7040" actId="14100"/>
          <ac:picMkLst>
            <pc:docMk/>
            <pc:sldMk cId="2039526357" sldId="504"/>
            <ac:picMk id="5" creationId="{1587BD6A-E7B9-46DB-923C-78AC7E924A4A}"/>
          </ac:picMkLst>
        </pc:picChg>
        <pc:picChg chg="add mod">
          <ac:chgData name="Beamer,Jake" userId="0b67c9f0-00ba-4501-8507-8d5815bcc4c1" providerId="ADAL" clId="{CD0EC60B-F2C9-4459-97F4-27B688BFDDE4}" dt="2021-07-15T01:59:36.299" v="7017" actId="1076"/>
          <ac:picMkLst>
            <pc:docMk/>
            <pc:sldMk cId="2039526357" sldId="504"/>
            <ac:picMk id="7" creationId="{E2C75A6E-4A98-4CE8-9AF8-BB92F020C3FF}"/>
          </ac:picMkLst>
        </pc:picChg>
        <pc:picChg chg="del">
          <ac:chgData name="Beamer,Jake" userId="0b67c9f0-00ba-4501-8507-8d5815bcc4c1" providerId="ADAL" clId="{CD0EC60B-F2C9-4459-97F4-27B688BFDDE4}" dt="2021-07-15T01:54:22.851" v="6916" actId="478"/>
          <ac:picMkLst>
            <pc:docMk/>
            <pc:sldMk cId="2039526357" sldId="504"/>
            <ac:picMk id="9" creationId="{48C142CE-8584-45F9-B271-5FD8915624AF}"/>
          </ac:picMkLst>
        </pc:picChg>
      </pc:sldChg>
      <pc:sldChg chg="addSp delSp modSp add mod modTransition">
        <pc:chgData name="Beamer,Jake" userId="0b67c9f0-00ba-4501-8507-8d5815bcc4c1" providerId="ADAL" clId="{CD0EC60B-F2C9-4459-97F4-27B688BFDDE4}" dt="2021-07-15T15:18:06.306" v="10638"/>
        <pc:sldMkLst>
          <pc:docMk/>
          <pc:sldMk cId="2189250815" sldId="505"/>
        </pc:sldMkLst>
        <pc:spChg chg="add del">
          <ac:chgData name="Beamer,Jake" userId="0b67c9f0-00ba-4501-8507-8d5815bcc4c1" providerId="ADAL" clId="{CD0EC60B-F2C9-4459-97F4-27B688BFDDE4}" dt="2021-07-15T02:07:33.950" v="7176" actId="478"/>
          <ac:spMkLst>
            <pc:docMk/>
            <pc:sldMk cId="2189250815" sldId="505"/>
            <ac:spMk id="2" creationId="{E9EF8365-4BAE-4FEF-9A2C-E8BEED2B8D69}"/>
          </ac:spMkLst>
        </pc:spChg>
        <pc:spChg chg="mod">
          <ac:chgData name="Beamer,Jake" userId="0b67c9f0-00ba-4501-8507-8d5815bcc4c1" providerId="ADAL" clId="{CD0EC60B-F2C9-4459-97F4-27B688BFDDE4}" dt="2021-07-15T02:07:45.975" v="7181" actId="27636"/>
          <ac:spMkLst>
            <pc:docMk/>
            <pc:sldMk cId="2189250815" sldId="505"/>
            <ac:spMk id="3" creationId="{5DE771B2-2A48-48D7-A839-E7A493E11BE8}"/>
          </ac:spMkLst>
        </pc:spChg>
        <pc:spChg chg="add del mod">
          <ac:chgData name="Beamer,Jake" userId="0b67c9f0-00ba-4501-8507-8d5815bcc4c1" providerId="ADAL" clId="{CD0EC60B-F2C9-4459-97F4-27B688BFDDE4}" dt="2021-07-15T02:07:23.457" v="7170" actId="478"/>
          <ac:spMkLst>
            <pc:docMk/>
            <pc:sldMk cId="2189250815" sldId="505"/>
            <ac:spMk id="6" creationId="{D4446E08-08F1-4FBB-8D3B-9E8B28FCF490}"/>
          </ac:spMkLst>
        </pc:spChg>
        <pc:spChg chg="add mod">
          <ac:chgData name="Beamer,Jake" userId="0b67c9f0-00ba-4501-8507-8d5815bcc4c1" providerId="ADAL" clId="{CD0EC60B-F2C9-4459-97F4-27B688BFDDE4}" dt="2021-07-15T14:34:52.173" v="9770" actId="1076"/>
          <ac:spMkLst>
            <pc:docMk/>
            <pc:sldMk cId="2189250815" sldId="505"/>
            <ac:spMk id="9" creationId="{42797BD8-0A33-410F-A5F7-EA24081B91C5}"/>
          </ac:spMkLst>
        </pc:spChg>
        <pc:spChg chg="add del mod">
          <ac:chgData name="Beamer,Jake" userId="0b67c9f0-00ba-4501-8507-8d5815bcc4c1" providerId="ADAL" clId="{CD0EC60B-F2C9-4459-97F4-27B688BFDDE4}" dt="2021-07-15T02:07:35.804" v="7177" actId="478"/>
          <ac:spMkLst>
            <pc:docMk/>
            <pc:sldMk cId="2189250815" sldId="505"/>
            <ac:spMk id="11" creationId="{0DDAF183-6063-4936-9265-65A6104456AE}"/>
          </ac:spMkLst>
        </pc:spChg>
        <pc:grpChg chg="mod">
          <ac:chgData name="Beamer,Jake" userId="0b67c9f0-00ba-4501-8507-8d5815bcc4c1" providerId="ADAL" clId="{CD0EC60B-F2C9-4459-97F4-27B688BFDDE4}" dt="2021-07-15T02:07:39.971" v="7178" actId="1076"/>
          <ac:grpSpMkLst>
            <pc:docMk/>
            <pc:sldMk cId="2189250815" sldId="505"/>
            <ac:grpSpMk id="10" creationId="{0F12903F-215A-4B96-9ADC-F1B29AF522B4}"/>
          </ac:grpSpMkLst>
        </pc:grpChg>
      </pc:sldChg>
      <pc:sldChg chg="addSp delSp modSp add del mod">
        <pc:chgData name="Beamer,Jake" userId="0b67c9f0-00ba-4501-8507-8d5815bcc4c1" providerId="ADAL" clId="{CD0EC60B-F2C9-4459-97F4-27B688BFDDE4}" dt="2021-07-15T02:07:27.407" v="7175" actId="2890"/>
        <pc:sldMkLst>
          <pc:docMk/>
          <pc:sldMk cId="1115087971" sldId="506"/>
        </pc:sldMkLst>
        <pc:spChg chg="add del">
          <ac:chgData name="Beamer,Jake" userId="0b67c9f0-00ba-4501-8507-8d5815bcc4c1" providerId="ADAL" clId="{CD0EC60B-F2C9-4459-97F4-27B688BFDDE4}" dt="2021-07-15T02:07:19.579" v="7164" actId="478"/>
          <ac:spMkLst>
            <pc:docMk/>
            <pc:sldMk cId="1115087971" sldId="506"/>
            <ac:spMk id="2" creationId="{E9EF8365-4BAE-4FEF-9A2C-E8BEED2B8D69}"/>
          </ac:spMkLst>
        </pc:spChg>
        <pc:spChg chg="add del">
          <ac:chgData name="Beamer,Jake" userId="0b67c9f0-00ba-4501-8507-8d5815bcc4c1" providerId="ADAL" clId="{CD0EC60B-F2C9-4459-97F4-27B688BFDDE4}" dt="2021-07-15T02:07:11.972" v="7159" actId="21"/>
          <ac:spMkLst>
            <pc:docMk/>
            <pc:sldMk cId="1115087971" sldId="506"/>
            <ac:spMk id="3" creationId="{5DE771B2-2A48-48D7-A839-E7A493E11BE8}"/>
          </ac:spMkLst>
        </pc:spChg>
        <pc:spChg chg="add del mod">
          <ac:chgData name="Beamer,Jake" userId="0b67c9f0-00ba-4501-8507-8d5815bcc4c1" providerId="ADAL" clId="{CD0EC60B-F2C9-4459-97F4-27B688BFDDE4}" dt="2021-07-15T02:07:19.579" v="7164" actId="478"/>
          <ac:spMkLst>
            <pc:docMk/>
            <pc:sldMk cId="1115087971" sldId="506"/>
            <ac:spMk id="6" creationId="{694A985F-76F6-416F-8B0F-4DEB78D4B163}"/>
          </ac:spMkLst>
        </pc:spChg>
        <pc:spChg chg="add del mod">
          <ac:chgData name="Beamer,Jake" userId="0b67c9f0-00ba-4501-8507-8d5815bcc4c1" providerId="ADAL" clId="{CD0EC60B-F2C9-4459-97F4-27B688BFDDE4}" dt="2021-07-15T02:07:11.972" v="7159" actId="21"/>
          <ac:spMkLst>
            <pc:docMk/>
            <pc:sldMk cId="1115087971" sldId="506"/>
            <ac:spMk id="11" creationId="{76C95764-2711-4A61-9989-3593D11E007B}"/>
          </ac:spMkLst>
        </pc:spChg>
        <pc:grpChg chg="mod">
          <ac:chgData name="Beamer,Jake" userId="0b67c9f0-00ba-4501-8507-8d5815bcc4c1" providerId="ADAL" clId="{CD0EC60B-F2C9-4459-97F4-27B688BFDDE4}" dt="2021-07-15T02:07:14.197" v="7162" actId="1076"/>
          <ac:grpSpMkLst>
            <pc:docMk/>
            <pc:sldMk cId="1115087971" sldId="506"/>
            <ac:grpSpMk id="10" creationId="{0F12903F-215A-4B96-9ADC-F1B29AF522B4}"/>
          </ac:grpSpMkLst>
        </pc:grpChg>
      </pc:sldChg>
      <pc:sldChg chg="addSp delSp modSp add mod modTransition">
        <pc:chgData name="Beamer,Jake" userId="0b67c9f0-00ba-4501-8507-8d5815bcc4c1" providerId="ADAL" clId="{CD0EC60B-F2C9-4459-97F4-27B688BFDDE4}" dt="2021-07-15T15:18:06.306" v="10638"/>
        <pc:sldMkLst>
          <pc:docMk/>
          <pc:sldMk cId="1197596555" sldId="506"/>
        </pc:sldMkLst>
        <pc:spChg chg="del">
          <ac:chgData name="Beamer,Jake" userId="0b67c9f0-00ba-4501-8507-8d5815bcc4c1" providerId="ADAL" clId="{CD0EC60B-F2C9-4459-97F4-27B688BFDDE4}" dt="2021-07-15T02:08:18.321" v="7185" actId="478"/>
          <ac:spMkLst>
            <pc:docMk/>
            <pc:sldMk cId="1197596555" sldId="506"/>
            <ac:spMk id="3" creationId="{5DE771B2-2A48-48D7-A839-E7A493E11BE8}"/>
          </ac:spMkLst>
        </pc:spChg>
        <pc:spChg chg="add del mod">
          <ac:chgData name="Beamer,Jake" userId="0b67c9f0-00ba-4501-8507-8d5815bcc4c1" providerId="ADAL" clId="{CD0EC60B-F2C9-4459-97F4-27B688BFDDE4}" dt="2021-07-15T02:08:27.494" v="7186" actId="478"/>
          <ac:spMkLst>
            <pc:docMk/>
            <pc:sldMk cId="1197596555" sldId="506"/>
            <ac:spMk id="4" creationId="{6CA389A5-479B-4DED-B833-EAC18DAB18E3}"/>
          </ac:spMkLst>
        </pc:spChg>
        <pc:spChg chg="add mod">
          <ac:chgData name="Beamer,Jake" userId="0b67c9f0-00ba-4501-8507-8d5815bcc4c1" providerId="ADAL" clId="{CD0EC60B-F2C9-4459-97F4-27B688BFDDE4}" dt="2021-07-15T02:16:44.256" v="7274" actId="554"/>
          <ac:spMkLst>
            <pc:docMk/>
            <pc:sldMk cId="1197596555" sldId="506"/>
            <ac:spMk id="9" creationId="{8DD6829B-5F21-4A41-B39F-40E8BEDEA4E6}"/>
          </ac:spMkLst>
        </pc:spChg>
        <pc:spChg chg="add mod">
          <ac:chgData name="Beamer,Jake" userId="0b67c9f0-00ba-4501-8507-8d5815bcc4c1" providerId="ADAL" clId="{CD0EC60B-F2C9-4459-97F4-27B688BFDDE4}" dt="2021-07-15T02:16:49.598" v="7275" actId="408"/>
          <ac:spMkLst>
            <pc:docMk/>
            <pc:sldMk cId="1197596555" sldId="506"/>
            <ac:spMk id="11" creationId="{59C46037-373F-4730-B14D-11D086FB025D}"/>
          </ac:spMkLst>
        </pc:spChg>
        <pc:spChg chg="add mod">
          <ac:chgData name="Beamer,Jake" userId="0b67c9f0-00ba-4501-8507-8d5815bcc4c1" providerId="ADAL" clId="{CD0EC60B-F2C9-4459-97F4-27B688BFDDE4}" dt="2021-07-15T02:16:49.598" v="7275" actId="408"/>
          <ac:spMkLst>
            <pc:docMk/>
            <pc:sldMk cId="1197596555" sldId="506"/>
            <ac:spMk id="12" creationId="{B6E7E39B-0387-4461-AA96-E01DD4DF6812}"/>
          </ac:spMkLst>
        </pc:spChg>
        <pc:spChg chg="add mod">
          <ac:chgData name="Beamer,Jake" userId="0b67c9f0-00ba-4501-8507-8d5815bcc4c1" providerId="ADAL" clId="{CD0EC60B-F2C9-4459-97F4-27B688BFDDE4}" dt="2021-07-15T02:16:44.256" v="7274" actId="554"/>
          <ac:spMkLst>
            <pc:docMk/>
            <pc:sldMk cId="1197596555" sldId="506"/>
            <ac:spMk id="13" creationId="{65FCCC41-EAB6-4A87-978B-C9F1D1D86B6A}"/>
          </ac:spMkLst>
        </pc:spChg>
        <pc:spChg chg="add mod">
          <ac:chgData name="Beamer,Jake" userId="0b67c9f0-00ba-4501-8507-8d5815bcc4c1" providerId="ADAL" clId="{CD0EC60B-F2C9-4459-97F4-27B688BFDDE4}" dt="2021-07-15T02:16:49.598" v="7275" actId="408"/>
          <ac:spMkLst>
            <pc:docMk/>
            <pc:sldMk cId="1197596555" sldId="506"/>
            <ac:spMk id="14" creationId="{C4EDD211-2564-4CB6-97AB-78D8F8A07E7A}"/>
          </ac:spMkLst>
        </pc:spChg>
        <pc:spChg chg="add del">
          <ac:chgData name="Beamer,Jake" userId="0b67c9f0-00ba-4501-8507-8d5815bcc4c1" providerId="ADAL" clId="{CD0EC60B-F2C9-4459-97F4-27B688BFDDE4}" dt="2021-07-15T02:15:10.780" v="7227" actId="22"/>
          <ac:spMkLst>
            <pc:docMk/>
            <pc:sldMk cId="1197596555" sldId="506"/>
            <ac:spMk id="15" creationId="{9CD2F910-CC56-4888-8BD2-D43A3B69E1B8}"/>
          </ac:spMkLst>
        </pc:spChg>
        <pc:spChg chg="add mod">
          <ac:chgData name="Beamer,Jake" userId="0b67c9f0-00ba-4501-8507-8d5815bcc4c1" providerId="ADAL" clId="{CD0EC60B-F2C9-4459-97F4-27B688BFDDE4}" dt="2021-07-15T14:34:56.712" v="9772" actId="1076"/>
          <ac:spMkLst>
            <pc:docMk/>
            <pc:sldMk cId="1197596555" sldId="506"/>
            <ac:spMk id="15" creationId="{DFF74B34-6991-4017-9A66-D59A05AD6FDD}"/>
          </ac:spMkLst>
        </pc:spChg>
        <pc:grpChg chg="mod">
          <ac:chgData name="Beamer,Jake" userId="0b67c9f0-00ba-4501-8507-8d5815bcc4c1" providerId="ADAL" clId="{CD0EC60B-F2C9-4459-97F4-27B688BFDDE4}" dt="2021-07-15T02:16:31.043" v="7261" actId="1035"/>
          <ac:grpSpMkLst>
            <pc:docMk/>
            <pc:sldMk cId="1197596555" sldId="506"/>
            <ac:grpSpMk id="10" creationId="{0F12903F-215A-4B96-9ADC-F1B29AF522B4}"/>
          </ac:grpSpMkLst>
        </pc:grpChg>
      </pc:sldChg>
      <pc:sldChg chg="add del ord">
        <pc:chgData name="Beamer,Jake" userId="0b67c9f0-00ba-4501-8507-8d5815bcc4c1" providerId="ADAL" clId="{CD0EC60B-F2C9-4459-97F4-27B688BFDDE4}" dt="2021-07-15T02:03:23.795" v="7094" actId="47"/>
        <pc:sldMkLst>
          <pc:docMk/>
          <pc:sldMk cId="2031524605" sldId="506"/>
        </pc:sldMkLst>
      </pc:sldChg>
      <pc:sldChg chg="addSp delSp modSp add mod modTransition">
        <pc:chgData name="Beamer,Jake" userId="0b67c9f0-00ba-4501-8507-8d5815bcc4c1" providerId="ADAL" clId="{CD0EC60B-F2C9-4459-97F4-27B688BFDDE4}" dt="2021-07-15T15:18:06.306" v="10638"/>
        <pc:sldMkLst>
          <pc:docMk/>
          <pc:sldMk cId="1224730691" sldId="507"/>
        </pc:sldMkLst>
        <pc:spChg chg="add del mod">
          <ac:chgData name="Beamer,Jake" userId="0b67c9f0-00ba-4501-8507-8d5815bcc4c1" providerId="ADAL" clId="{CD0EC60B-F2C9-4459-97F4-27B688BFDDE4}" dt="2021-07-15T02:26:33.712" v="7424"/>
          <ac:spMkLst>
            <pc:docMk/>
            <pc:sldMk cId="1224730691" sldId="507"/>
            <ac:spMk id="2" creationId="{5AAD000D-A00D-49B1-8A01-9193D8F48F74}"/>
          </ac:spMkLst>
        </pc:spChg>
        <pc:spChg chg="add mod">
          <ac:chgData name="Beamer,Jake" userId="0b67c9f0-00ba-4501-8507-8d5815bcc4c1" providerId="ADAL" clId="{CD0EC60B-F2C9-4459-97F4-27B688BFDDE4}" dt="2021-07-15T02:43:58.525" v="8314" actId="14861"/>
          <ac:spMkLst>
            <pc:docMk/>
            <pc:sldMk cId="1224730691" sldId="507"/>
            <ac:spMk id="3" creationId="{ABC7FD29-C60C-4C27-A978-EB40A775A6F4}"/>
          </ac:spMkLst>
        </pc:spChg>
        <pc:spChg chg="mod ord">
          <ac:chgData name="Beamer,Jake" userId="0b67c9f0-00ba-4501-8507-8d5815bcc4c1" providerId="ADAL" clId="{CD0EC60B-F2C9-4459-97F4-27B688BFDDE4}" dt="2021-07-15T02:43:48.385" v="8313" actId="1036"/>
          <ac:spMkLst>
            <pc:docMk/>
            <pc:sldMk cId="1224730691" sldId="507"/>
            <ac:spMk id="8" creationId="{3FCAFC72-FCDB-43FF-9E44-421C89F62A21}"/>
          </ac:spMkLst>
        </pc:spChg>
        <pc:spChg chg="add del mod">
          <ac:chgData name="Beamer,Jake" userId="0b67c9f0-00ba-4501-8507-8d5815bcc4c1" providerId="ADAL" clId="{CD0EC60B-F2C9-4459-97F4-27B688BFDDE4}" dt="2021-07-15T02:27:33.929" v="7465"/>
          <ac:spMkLst>
            <pc:docMk/>
            <pc:sldMk cId="1224730691" sldId="507"/>
            <ac:spMk id="9" creationId="{9C7F54FC-1861-455A-B1EE-E37358737635}"/>
          </ac:spMkLst>
        </pc:spChg>
        <pc:spChg chg="del">
          <ac:chgData name="Beamer,Jake" userId="0b67c9f0-00ba-4501-8507-8d5815bcc4c1" providerId="ADAL" clId="{CD0EC60B-F2C9-4459-97F4-27B688BFDDE4}" dt="2021-07-15T02:27:06.262" v="7463" actId="478"/>
          <ac:spMkLst>
            <pc:docMk/>
            <pc:sldMk cId="1224730691" sldId="507"/>
            <ac:spMk id="10" creationId="{CFD4A829-79C2-478C-AD30-20B3F2AB0946}"/>
          </ac:spMkLst>
        </pc:spChg>
        <pc:spChg chg="add del mod">
          <ac:chgData name="Beamer,Jake" userId="0b67c9f0-00ba-4501-8507-8d5815bcc4c1" providerId="ADAL" clId="{CD0EC60B-F2C9-4459-97F4-27B688BFDDE4}" dt="2021-07-15T02:27:33.929" v="7465"/>
          <ac:spMkLst>
            <pc:docMk/>
            <pc:sldMk cId="1224730691" sldId="507"/>
            <ac:spMk id="11" creationId="{87D07AFA-E9FA-41D6-95B2-AA35837C6D76}"/>
          </ac:spMkLst>
        </pc:spChg>
        <pc:spChg chg="add mod">
          <ac:chgData name="Beamer,Jake" userId="0b67c9f0-00ba-4501-8507-8d5815bcc4c1" providerId="ADAL" clId="{CD0EC60B-F2C9-4459-97F4-27B688BFDDE4}" dt="2021-07-15T02:44:17.594" v="8318" actId="1038"/>
          <ac:spMkLst>
            <pc:docMk/>
            <pc:sldMk cId="1224730691" sldId="507"/>
            <ac:spMk id="12" creationId="{178152C5-78F8-4EC5-838B-BD177CA46E05}"/>
          </ac:spMkLst>
        </pc:spChg>
        <pc:spChg chg="add del mod ord">
          <ac:chgData name="Beamer,Jake" userId="0b67c9f0-00ba-4501-8507-8d5815bcc4c1" providerId="ADAL" clId="{CD0EC60B-F2C9-4459-97F4-27B688BFDDE4}" dt="2021-07-15T02:43:48.385" v="8313" actId="1036"/>
          <ac:spMkLst>
            <pc:docMk/>
            <pc:sldMk cId="1224730691" sldId="507"/>
            <ac:spMk id="13" creationId="{E6E4DED3-F2F5-44EC-85EB-E9B11E5897D0}"/>
          </ac:spMkLst>
        </pc:spChg>
        <pc:spChg chg="add del mod">
          <ac:chgData name="Beamer,Jake" userId="0b67c9f0-00ba-4501-8507-8d5815bcc4c1" providerId="ADAL" clId="{CD0EC60B-F2C9-4459-97F4-27B688BFDDE4}" dt="2021-07-15T02:39:20.071" v="7806" actId="478"/>
          <ac:spMkLst>
            <pc:docMk/>
            <pc:sldMk cId="1224730691" sldId="507"/>
            <ac:spMk id="14" creationId="{0462ED34-8ED5-48B9-8DE3-E28137CEA408}"/>
          </ac:spMkLst>
        </pc:spChg>
        <pc:spChg chg="add mod">
          <ac:chgData name="Beamer,Jake" userId="0b67c9f0-00ba-4501-8507-8d5815bcc4c1" providerId="ADAL" clId="{CD0EC60B-F2C9-4459-97F4-27B688BFDDE4}" dt="2021-07-15T14:35:39.426" v="9778" actId="20577"/>
          <ac:spMkLst>
            <pc:docMk/>
            <pc:sldMk cId="1224730691" sldId="507"/>
            <ac:spMk id="14" creationId="{38D51324-952A-4028-B0A8-A0889D59B971}"/>
          </ac:spMkLst>
        </pc:spChg>
        <pc:spChg chg="add mod">
          <ac:chgData name="Beamer,Jake" userId="0b67c9f0-00ba-4501-8507-8d5815bcc4c1" providerId="ADAL" clId="{CD0EC60B-F2C9-4459-97F4-27B688BFDDE4}" dt="2021-07-15T02:43:48.385" v="8313" actId="1036"/>
          <ac:spMkLst>
            <pc:docMk/>
            <pc:sldMk cId="1224730691" sldId="507"/>
            <ac:spMk id="15" creationId="{1BED0829-D72F-4A29-A053-0D16D4ABDB36}"/>
          </ac:spMkLst>
        </pc:spChg>
        <pc:spChg chg="add del mod">
          <ac:chgData name="Beamer,Jake" userId="0b67c9f0-00ba-4501-8507-8d5815bcc4c1" providerId="ADAL" clId="{CD0EC60B-F2C9-4459-97F4-27B688BFDDE4}" dt="2021-07-15T02:39:26.968" v="7809" actId="478"/>
          <ac:spMkLst>
            <pc:docMk/>
            <pc:sldMk cId="1224730691" sldId="507"/>
            <ac:spMk id="16" creationId="{1F422341-4690-487F-80D3-F67318B82E3D}"/>
          </ac:spMkLst>
        </pc:spChg>
        <pc:spChg chg="add mod">
          <ac:chgData name="Beamer,Jake" userId="0b67c9f0-00ba-4501-8507-8d5815bcc4c1" providerId="ADAL" clId="{CD0EC60B-F2C9-4459-97F4-27B688BFDDE4}" dt="2021-07-15T02:44:11.753" v="8316" actId="1038"/>
          <ac:spMkLst>
            <pc:docMk/>
            <pc:sldMk cId="1224730691" sldId="507"/>
            <ac:spMk id="17" creationId="{37742218-E9ED-4773-840B-E6BA4709300B}"/>
          </ac:spMkLst>
        </pc:spChg>
        <pc:spChg chg="add mod">
          <ac:chgData name="Beamer,Jake" userId="0b67c9f0-00ba-4501-8507-8d5815bcc4c1" providerId="ADAL" clId="{CD0EC60B-F2C9-4459-97F4-27B688BFDDE4}" dt="2021-07-15T02:43:58.525" v="8314" actId="14861"/>
          <ac:spMkLst>
            <pc:docMk/>
            <pc:sldMk cId="1224730691" sldId="507"/>
            <ac:spMk id="18" creationId="{309679CE-B259-456A-8676-DD5E5FA43CEC}"/>
          </ac:spMkLst>
        </pc:spChg>
        <pc:spChg chg="add mod">
          <ac:chgData name="Beamer,Jake" userId="0b67c9f0-00ba-4501-8507-8d5815bcc4c1" providerId="ADAL" clId="{CD0EC60B-F2C9-4459-97F4-27B688BFDDE4}" dt="2021-07-15T02:44:17.594" v="8318" actId="1038"/>
          <ac:spMkLst>
            <pc:docMk/>
            <pc:sldMk cId="1224730691" sldId="507"/>
            <ac:spMk id="19" creationId="{1774A5C0-375B-46A0-895A-B85A8E91F079}"/>
          </ac:spMkLst>
        </pc:spChg>
        <pc:spChg chg="add mod">
          <ac:chgData name="Beamer,Jake" userId="0b67c9f0-00ba-4501-8507-8d5815bcc4c1" providerId="ADAL" clId="{CD0EC60B-F2C9-4459-97F4-27B688BFDDE4}" dt="2021-07-15T02:43:48.385" v="8313" actId="1036"/>
          <ac:spMkLst>
            <pc:docMk/>
            <pc:sldMk cId="1224730691" sldId="507"/>
            <ac:spMk id="20" creationId="{74813BF5-567D-4DF5-ABC8-2A8444961010}"/>
          </ac:spMkLst>
        </pc:spChg>
        <pc:picChg chg="del">
          <ac:chgData name="Beamer,Jake" userId="0b67c9f0-00ba-4501-8507-8d5815bcc4c1" providerId="ADAL" clId="{CD0EC60B-F2C9-4459-97F4-27B688BFDDE4}" dt="2021-07-15T02:25:55.995" v="7390" actId="478"/>
          <ac:picMkLst>
            <pc:docMk/>
            <pc:sldMk cId="1224730691" sldId="507"/>
            <ac:picMk id="7" creationId="{3112EE32-9719-4011-9E8B-5F9A016B3648}"/>
          </ac:picMkLst>
        </pc:picChg>
      </pc:sldChg>
      <pc:sldChg chg="addSp delSp modSp add del">
        <pc:chgData name="Beamer,Jake" userId="0b67c9f0-00ba-4501-8507-8d5815bcc4c1" providerId="ADAL" clId="{CD0EC60B-F2C9-4459-97F4-27B688BFDDE4}" dt="2021-07-15T02:07:11.534" v="7158" actId="2890"/>
        <pc:sldMkLst>
          <pc:docMk/>
          <pc:sldMk cId="3433098139" sldId="507"/>
        </pc:sldMkLst>
        <pc:spChg chg="add del mod">
          <ac:chgData name="Beamer,Jake" userId="0b67c9f0-00ba-4501-8507-8d5815bcc4c1" providerId="ADAL" clId="{CD0EC60B-F2C9-4459-97F4-27B688BFDDE4}" dt="2021-07-15T02:07:11.264" v="7157"/>
          <ac:spMkLst>
            <pc:docMk/>
            <pc:sldMk cId="3433098139" sldId="507"/>
            <ac:spMk id="9" creationId="{F7D88E48-4236-4B6F-BD63-0C09D19B70B7}"/>
          </ac:spMkLst>
        </pc:spChg>
      </pc:sldChg>
      <pc:sldChg chg="new del">
        <pc:chgData name="Beamer,Jake" userId="0b67c9f0-00ba-4501-8507-8d5815bcc4c1" providerId="ADAL" clId="{CD0EC60B-F2C9-4459-97F4-27B688BFDDE4}" dt="2021-07-15T02:47:55.337" v="8384" actId="680"/>
        <pc:sldMkLst>
          <pc:docMk/>
          <pc:sldMk cId="2765048718" sldId="508"/>
        </pc:sldMkLst>
      </pc:sldChg>
      <pc:sldChg chg="addSp delSp modSp add mod">
        <pc:chgData name="Beamer,Jake" userId="0b67c9f0-00ba-4501-8507-8d5815bcc4c1" providerId="ADAL" clId="{CD0EC60B-F2C9-4459-97F4-27B688BFDDE4}" dt="2021-07-15T14:39:38.334" v="9807" actId="403"/>
        <pc:sldMkLst>
          <pc:docMk/>
          <pc:sldMk cId="2795747359" sldId="508"/>
        </pc:sldMkLst>
        <pc:spChg chg="del">
          <ac:chgData name="Beamer,Jake" userId="0b67c9f0-00ba-4501-8507-8d5815bcc4c1" providerId="ADAL" clId="{CD0EC60B-F2C9-4459-97F4-27B688BFDDE4}" dt="2021-07-15T02:55:47.345" v="8781" actId="478"/>
          <ac:spMkLst>
            <pc:docMk/>
            <pc:sldMk cId="2795747359" sldId="508"/>
            <ac:spMk id="2" creationId="{A061D717-D5A0-468D-8DAF-658B55A72244}"/>
          </ac:spMkLst>
        </pc:spChg>
        <pc:spChg chg="del">
          <ac:chgData name="Beamer,Jake" userId="0b67c9f0-00ba-4501-8507-8d5815bcc4c1" providerId="ADAL" clId="{CD0EC60B-F2C9-4459-97F4-27B688BFDDE4}" dt="2021-07-15T02:55:51.461" v="8783" actId="478"/>
          <ac:spMkLst>
            <pc:docMk/>
            <pc:sldMk cId="2795747359" sldId="508"/>
            <ac:spMk id="3" creationId="{0F7E25C2-8277-4A2B-81AC-4F45E6ABC3CE}"/>
          </ac:spMkLst>
        </pc:spChg>
        <pc:spChg chg="del">
          <ac:chgData name="Beamer,Jake" userId="0b67c9f0-00ba-4501-8507-8d5815bcc4c1" providerId="ADAL" clId="{CD0EC60B-F2C9-4459-97F4-27B688BFDDE4}" dt="2021-07-15T02:55:49.136" v="8782" actId="478"/>
          <ac:spMkLst>
            <pc:docMk/>
            <pc:sldMk cId="2795747359" sldId="508"/>
            <ac:spMk id="4" creationId="{80B49B1D-85EE-4642-AF25-D58A6D14775E}"/>
          </ac:spMkLst>
        </pc:spChg>
        <pc:spChg chg="add mod">
          <ac:chgData name="Beamer,Jake" userId="0b67c9f0-00ba-4501-8507-8d5815bcc4c1" providerId="ADAL" clId="{CD0EC60B-F2C9-4459-97F4-27B688BFDDE4}" dt="2021-07-15T14:39:38.334" v="9807" actId="403"/>
          <ac:spMkLst>
            <pc:docMk/>
            <pc:sldMk cId="2795747359" sldId="508"/>
            <ac:spMk id="5" creationId="{12FF39A2-43A0-42E7-AACB-BCF1E2F42949}"/>
          </ac:spMkLst>
        </pc:spChg>
        <pc:spChg chg="add mod">
          <ac:chgData name="Beamer,Jake" userId="0b67c9f0-00ba-4501-8507-8d5815bcc4c1" providerId="ADAL" clId="{CD0EC60B-F2C9-4459-97F4-27B688BFDDE4}" dt="2021-07-15T03:02:17.611" v="8970" actId="123"/>
          <ac:spMkLst>
            <pc:docMk/>
            <pc:sldMk cId="2795747359" sldId="508"/>
            <ac:spMk id="6" creationId="{7946EFE9-8D2E-4D8E-AA08-79716B7F27F6}"/>
          </ac:spMkLst>
        </pc:spChg>
      </pc:sldChg>
      <pc:sldChg chg="addSp delSp modSp add mod">
        <pc:chgData name="Beamer,Jake" userId="0b67c9f0-00ba-4501-8507-8d5815bcc4c1" providerId="ADAL" clId="{CD0EC60B-F2C9-4459-97F4-27B688BFDDE4}" dt="2021-07-15T14:39:47.457" v="9809"/>
        <pc:sldMkLst>
          <pc:docMk/>
          <pc:sldMk cId="3847350114" sldId="509"/>
        </pc:sldMkLst>
        <pc:spChg chg="add mod">
          <ac:chgData name="Beamer,Jake" userId="0b67c9f0-00ba-4501-8507-8d5815bcc4c1" providerId="ADAL" clId="{CD0EC60B-F2C9-4459-97F4-27B688BFDDE4}" dt="2021-07-15T14:39:47.457" v="9809"/>
          <ac:spMkLst>
            <pc:docMk/>
            <pc:sldMk cId="3847350114" sldId="509"/>
            <ac:spMk id="4" creationId="{788F93D7-D5F5-4B20-A209-B62B793BBF1F}"/>
          </ac:spMkLst>
        </pc:spChg>
        <pc:spChg chg="del">
          <ac:chgData name="Beamer,Jake" userId="0b67c9f0-00ba-4501-8507-8d5815bcc4c1" providerId="ADAL" clId="{CD0EC60B-F2C9-4459-97F4-27B688BFDDE4}" dt="2021-07-15T14:39:47.112" v="9808" actId="478"/>
          <ac:spMkLst>
            <pc:docMk/>
            <pc:sldMk cId="3847350114" sldId="509"/>
            <ac:spMk id="5" creationId="{12FF39A2-43A0-42E7-AACB-BCF1E2F42949}"/>
          </ac:spMkLst>
        </pc:spChg>
        <pc:spChg chg="mod">
          <ac:chgData name="Beamer,Jake" userId="0b67c9f0-00ba-4501-8507-8d5815bcc4c1" providerId="ADAL" clId="{CD0EC60B-F2C9-4459-97F4-27B688BFDDE4}" dt="2021-07-15T03:02:33.724" v="8972" actId="122"/>
          <ac:spMkLst>
            <pc:docMk/>
            <pc:sldMk cId="3847350114" sldId="509"/>
            <ac:spMk id="6" creationId="{7946EFE9-8D2E-4D8E-AA08-79716B7F27F6}"/>
          </ac:spMkLst>
        </pc:spChg>
      </pc:sldChg>
      <pc:sldChg chg="addSp delSp modSp add mod">
        <pc:chgData name="Beamer,Jake" userId="0b67c9f0-00ba-4501-8507-8d5815bcc4c1" providerId="ADAL" clId="{CD0EC60B-F2C9-4459-97F4-27B688BFDDE4}" dt="2021-07-15T14:39:53.778" v="9812" actId="1076"/>
        <pc:sldMkLst>
          <pc:docMk/>
          <pc:sldMk cId="3176139469" sldId="510"/>
        </pc:sldMkLst>
        <pc:spChg chg="add mod">
          <ac:chgData name="Beamer,Jake" userId="0b67c9f0-00ba-4501-8507-8d5815bcc4c1" providerId="ADAL" clId="{CD0EC60B-F2C9-4459-97F4-27B688BFDDE4}" dt="2021-07-15T14:39:53.778" v="9812" actId="1076"/>
          <ac:spMkLst>
            <pc:docMk/>
            <pc:sldMk cId="3176139469" sldId="510"/>
            <ac:spMk id="4" creationId="{A57E32AF-1BB6-4D10-A206-A7CC66F0B75F}"/>
          </ac:spMkLst>
        </pc:spChg>
        <pc:spChg chg="del">
          <ac:chgData name="Beamer,Jake" userId="0b67c9f0-00ba-4501-8507-8d5815bcc4c1" providerId="ADAL" clId="{CD0EC60B-F2C9-4459-97F4-27B688BFDDE4}" dt="2021-07-15T14:39:51.385" v="9810" actId="478"/>
          <ac:spMkLst>
            <pc:docMk/>
            <pc:sldMk cId="3176139469" sldId="510"/>
            <ac:spMk id="5" creationId="{12FF39A2-43A0-42E7-AACB-BCF1E2F42949}"/>
          </ac:spMkLst>
        </pc:spChg>
        <pc:spChg chg="mod">
          <ac:chgData name="Beamer,Jake" userId="0b67c9f0-00ba-4501-8507-8d5815bcc4c1" providerId="ADAL" clId="{CD0EC60B-F2C9-4459-97F4-27B688BFDDE4}" dt="2021-07-15T03:06:18.545" v="9058" actId="123"/>
          <ac:spMkLst>
            <pc:docMk/>
            <pc:sldMk cId="3176139469" sldId="510"/>
            <ac:spMk id="6" creationId="{7946EFE9-8D2E-4D8E-AA08-79716B7F27F6}"/>
          </ac:spMkLst>
        </pc:spChg>
      </pc:sldChg>
      <pc:sldChg chg="modSp add mod">
        <pc:chgData name="Beamer,Jake" userId="0b67c9f0-00ba-4501-8507-8d5815bcc4c1" providerId="ADAL" clId="{CD0EC60B-F2C9-4459-97F4-27B688BFDDE4}" dt="2021-07-15T14:40:44.557" v="9871" actId="403"/>
        <pc:sldMkLst>
          <pc:docMk/>
          <pc:sldMk cId="3810867711" sldId="511"/>
        </pc:sldMkLst>
        <pc:spChg chg="mod">
          <ac:chgData name="Beamer,Jake" userId="0b67c9f0-00ba-4501-8507-8d5815bcc4c1" providerId="ADAL" clId="{CD0EC60B-F2C9-4459-97F4-27B688BFDDE4}" dt="2021-07-15T14:40:44.557" v="9871" actId="403"/>
          <ac:spMkLst>
            <pc:docMk/>
            <pc:sldMk cId="3810867711" sldId="511"/>
            <ac:spMk id="5" creationId="{12FF39A2-43A0-42E7-AACB-BCF1E2F42949}"/>
          </ac:spMkLst>
        </pc:spChg>
        <pc:spChg chg="mod">
          <ac:chgData name="Beamer,Jake" userId="0b67c9f0-00ba-4501-8507-8d5815bcc4c1" providerId="ADAL" clId="{CD0EC60B-F2C9-4459-97F4-27B688BFDDE4}" dt="2021-07-15T03:07:25.519" v="9071" actId="1076"/>
          <ac:spMkLst>
            <pc:docMk/>
            <pc:sldMk cId="3810867711" sldId="511"/>
            <ac:spMk id="6" creationId="{7946EFE9-8D2E-4D8E-AA08-79716B7F27F6}"/>
          </ac:spMkLst>
        </pc:spChg>
      </pc:sldChg>
      <pc:sldChg chg="addSp delSp modSp add mod">
        <pc:chgData name="Beamer,Jake" userId="0b67c9f0-00ba-4501-8507-8d5815bcc4c1" providerId="ADAL" clId="{CD0EC60B-F2C9-4459-97F4-27B688BFDDE4}" dt="2021-07-15T14:40:38.073" v="9870" actId="6549"/>
        <pc:sldMkLst>
          <pc:docMk/>
          <pc:sldMk cId="2953177603" sldId="512"/>
        </pc:sldMkLst>
        <pc:spChg chg="add mod">
          <ac:chgData name="Beamer,Jake" userId="0b67c9f0-00ba-4501-8507-8d5815bcc4c1" providerId="ADAL" clId="{CD0EC60B-F2C9-4459-97F4-27B688BFDDE4}" dt="2021-07-15T14:40:35.767" v="9869" actId="404"/>
          <ac:spMkLst>
            <pc:docMk/>
            <pc:sldMk cId="2953177603" sldId="512"/>
            <ac:spMk id="4" creationId="{CB9AA3ED-C525-425F-BFE8-59665FD19A99}"/>
          </ac:spMkLst>
        </pc:spChg>
        <pc:spChg chg="del">
          <ac:chgData name="Beamer,Jake" userId="0b67c9f0-00ba-4501-8507-8d5815bcc4c1" providerId="ADAL" clId="{CD0EC60B-F2C9-4459-97F4-27B688BFDDE4}" dt="2021-07-15T14:39:57.147" v="9813" actId="478"/>
          <ac:spMkLst>
            <pc:docMk/>
            <pc:sldMk cId="2953177603" sldId="512"/>
            <ac:spMk id="5" creationId="{12FF39A2-43A0-42E7-AACB-BCF1E2F42949}"/>
          </ac:spMkLst>
        </pc:spChg>
        <pc:spChg chg="mod">
          <ac:chgData name="Beamer,Jake" userId="0b67c9f0-00ba-4501-8507-8d5815bcc4c1" providerId="ADAL" clId="{CD0EC60B-F2C9-4459-97F4-27B688BFDDE4}" dt="2021-07-15T14:40:38.073" v="9870" actId="6549"/>
          <ac:spMkLst>
            <pc:docMk/>
            <pc:sldMk cId="2953177603" sldId="512"/>
            <ac:spMk id="6" creationId="{7946EFE9-8D2E-4D8E-AA08-79716B7F27F6}"/>
          </ac:spMkLst>
        </pc:spChg>
      </pc:sldChg>
      <pc:sldChg chg="addSp delSp modSp add mod">
        <pc:chgData name="Beamer,Jake" userId="0b67c9f0-00ba-4501-8507-8d5815bcc4c1" providerId="ADAL" clId="{CD0EC60B-F2C9-4459-97F4-27B688BFDDE4}" dt="2021-07-15T14:00:40.021" v="9120" actId="20577"/>
        <pc:sldMkLst>
          <pc:docMk/>
          <pc:sldMk cId="4133606024" sldId="513"/>
        </pc:sldMkLst>
        <pc:spChg chg="mod">
          <ac:chgData name="Beamer,Jake" userId="0b67c9f0-00ba-4501-8507-8d5815bcc4c1" providerId="ADAL" clId="{CD0EC60B-F2C9-4459-97F4-27B688BFDDE4}" dt="2021-07-15T13:58:16.814" v="9104" actId="14100"/>
          <ac:spMkLst>
            <pc:docMk/>
            <pc:sldMk cId="4133606024" sldId="513"/>
            <ac:spMk id="2" creationId="{65BC1955-6EE5-4D54-B2CC-42CF4ABB2DE2}"/>
          </ac:spMkLst>
        </pc:spChg>
        <pc:spChg chg="add mod">
          <ac:chgData name="Beamer,Jake" userId="0b67c9f0-00ba-4501-8507-8d5815bcc4c1" providerId="ADAL" clId="{CD0EC60B-F2C9-4459-97F4-27B688BFDDE4}" dt="2021-07-15T14:00:40.021" v="9120" actId="20577"/>
          <ac:spMkLst>
            <pc:docMk/>
            <pc:sldMk cId="4133606024" sldId="513"/>
            <ac:spMk id="53" creationId="{61F75403-F382-4F1E-839C-3A05BF6DBE1F}"/>
          </ac:spMkLst>
        </pc:spChg>
        <pc:spChg chg="del">
          <ac:chgData name="Beamer,Jake" userId="0b67c9f0-00ba-4501-8507-8d5815bcc4c1" providerId="ADAL" clId="{CD0EC60B-F2C9-4459-97F4-27B688BFDDE4}" dt="2021-07-15T13:58:30.034" v="9107" actId="478"/>
          <ac:spMkLst>
            <pc:docMk/>
            <pc:sldMk cId="4133606024" sldId="513"/>
            <ac:spMk id="295" creationId="{6217CFA7-DA71-4038-9AF8-8F42C1A84B8C}"/>
          </ac:spMkLst>
        </pc:spChg>
        <pc:grpChg chg="del">
          <ac:chgData name="Beamer,Jake" userId="0b67c9f0-00ba-4501-8507-8d5815bcc4c1" providerId="ADAL" clId="{CD0EC60B-F2C9-4459-97F4-27B688BFDDE4}" dt="2021-07-15T13:58:27.670" v="9106" actId="478"/>
          <ac:grpSpMkLst>
            <pc:docMk/>
            <pc:sldMk cId="4133606024" sldId="513"/>
            <ac:grpSpMk id="39" creationId="{DCC318BC-568C-44D3-B50B-7792596456C2}"/>
          </ac:grpSpMkLst>
        </pc:grpChg>
        <pc:grpChg chg="del">
          <ac:chgData name="Beamer,Jake" userId="0b67c9f0-00ba-4501-8507-8d5815bcc4c1" providerId="ADAL" clId="{CD0EC60B-F2C9-4459-97F4-27B688BFDDE4}" dt="2021-07-15T13:58:19.710" v="9105" actId="478"/>
          <ac:grpSpMkLst>
            <pc:docMk/>
            <pc:sldMk cId="4133606024" sldId="513"/>
            <ac:grpSpMk id="40" creationId="{C7839765-72F3-4098-AE16-C62C48DEF47F}"/>
          </ac:grpSpMkLst>
        </pc:grpChg>
        <pc:grpChg chg="del">
          <ac:chgData name="Beamer,Jake" userId="0b67c9f0-00ba-4501-8507-8d5815bcc4c1" providerId="ADAL" clId="{CD0EC60B-F2C9-4459-97F4-27B688BFDDE4}" dt="2021-07-15T13:58:19.710" v="9105" actId="478"/>
          <ac:grpSpMkLst>
            <pc:docMk/>
            <pc:sldMk cId="4133606024" sldId="513"/>
            <ac:grpSpMk id="41" creationId="{D11FA10E-7FEC-4E2F-A118-AE245FD5FF24}"/>
          </ac:grpSpMkLst>
        </pc:grpChg>
        <pc:grpChg chg="del">
          <ac:chgData name="Beamer,Jake" userId="0b67c9f0-00ba-4501-8507-8d5815bcc4c1" providerId="ADAL" clId="{CD0EC60B-F2C9-4459-97F4-27B688BFDDE4}" dt="2021-07-15T13:58:19.710" v="9105" actId="478"/>
          <ac:grpSpMkLst>
            <pc:docMk/>
            <pc:sldMk cId="4133606024" sldId="513"/>
            <ac:grpSpMk id="42" creationId="{43A01EB1-DA9E-400F-9676-7C5DAD7AC6F0}"/>
          </ac:grpSpMkLst>
        </pc:grpChg>
        <pc:grpChg chg="del">
          <ac:chgData name="Beamer,Jake" userId="0b67c9f0-00ba-4501-8507-8d5815bcc4c1" providerId="ADAL" clId="{CD0EC60B-F2C9-4459-97F4-27B688BFDDE4}" dt="2021-07-15T13:58:19.710" v="9105" actId="478"/>
          <ac:grpSpMkLst>
            <pc:docMk/>
            <pc:sldMk cId="4133606024" sldId="513"/>
            <ac:grpSpMk id="43" creationId="{F89C187C-B9ED-4E1D-AC24-6F8F911EC930}"/>
          </ac:grpSpMkLst>
        </pc:grpChg>
        <pc:grpChg chg="del">
          <ac:chgData name="Beamer,Jake" userId="0b67c9f0-00ba-4501-8507-8d5815bcc4c1" providerId="ADAL" clId="{CD0EC60B-F2C9-4459-97F4-27B688BFDDE4}" dt="2021-07-15T13:58:19.710" v="9105" actId="478"/>
          <ac:grpSpMkLst>
            <pc:docMk/>
            <pc:sldMk cId="4133606024" sldId="513"/>
            <ac:grpSpMk id="44" creationId="{ADC63623-86A0-4F89-83EE-D182A3A842EE}"/>
          </ac:grpSpMkLst>
        </pc:grpChg>
        <pc:grpChg chg="del">
          <ac:chgData name="Beamer,Jake" userId="0b67c9f0-00ba-4501-8507-8d5815bcc4c1" providerId="ADAL" clId="{CD0EC60B-F2C9-4459-97F4-27B688BFDDE4}" dt="2021-07-15T13:58:19.710" v="9105" actId="478"/>
          <ac:grpSpMkLst>
            <pc:docMk/>
            <pc:sldMk cId="4133606024" sldId="513"/>
            <ac:grpSpMk id="45" creationId="{D96DE96B-45A0-472F-819B-AE9D0562838B}"/>
          </ac:grpSpMkLst>
        </pc:grpChg>
        <pc:grpChg chg="del">
          <ac:chgData name="Beamer,Jake" userId="0b67c9f0-00ba-4501-8507-8d5815bcc4c1" providerId="ADAL" clId="{CD0EC60B-F2C9-4459-97F4-27B688BFDDE4}" dt="2021-07-15T13:58:27.670" v="9106" actId="478"/>
          <ac:grpSpMkLst>
            <pc:docMk/>
            <pc:sldMk cId="4133606024" sldId="513"/>
            <ac:grpSpMk id="46" creationId="{A45582C4-F2C4-4520-A710-CF326709232F}"/>
          </ac:grpSpMkLst>
        </pc:grpChg>
        <pc:grpChg chg="del">
          <ac:chgData name="Beamer,Jake" userId="0b67c9f0-00ba-4501-8507-8d5815bcc4c1" providerId="ADAL" clId="{CD0EC60B-F2C9-4459-97F4-27B688BFDDE4}" dt="2021-07-15T13:58:19.710" v="9105" actId="478"/>
          <ac:grpSpMkLst>
            <pc:docMk/>
            <pc:sldMk cId="4133606024" sldId="513"/>
            <ac:grpSpMk id="47" creationId="{19919E9D-A875-45D8-886A-256B6BBF7BFD}"/>
          </ac:grpSpMkLst>
        </pc:grpChg>
        <pc:grpChg chg="del">
          <ac:chgData name="Beamer,Jake" userId="0b67c9f0-00ba-4501-8507-8d5815bcc4c1" providerId="ADAL" clId="{CD0EC60B-F2C9-4459-97F4-27B688BFDDE4}" dt="2021-07-15T13:58:19.710" v="9105" actId="478"/>
          <ac:grpSpMkLst>
            <pc:docMk/>
            <pc:sldMk cId="4133606024" sldId="513"/>
            <ac:grpSpMk id="48" creationId="{246A3172-A6AA-4E40-A32A-66E938C6F216}"/>
          </ac:grpSpMkLst>
        </pc:grpChg>
        <pc:grpChg chg="del">
          <ac:chgData name="Beamer,Jake" userId="0b67c9f0-00ba-4501-8507-8d5815bcc4c1" providerId="ADAL" clId="{CD0EC60B-F2C9-4459-97F4-27B688BFDDE4}" dt="2021-07-15T13:58:19.710" v="9105" actId="478"/>
          <ac:grpSpMkLst>
            <pc:docMk/>
            <pc:sldMk cId="4133606024" sldId="513"/>
            <ac:grpSpMk id="49" creationId="{1BC8EAA0-7690-4DB1-A876-19A8AA955B63}"/>
          </ac:grpSpMkLst>
        </pc:grpChg>
        <pc:grpChg chg="del">
          <ac:chgData name="Beamer,Jake" userId="0b67c9f0-00ba-4501-8507-8d5815bcc4c1" providerId="ADAL" clId="{CD0EC60B-F2C9-4459-97F4-27B688BFDDE4}" dt="2021-07-15T13:58:19.710" v="9105" actId="478"/>
          <ac:grpSpMkLst>
            <pc:docMk/>
            <pc:sldMk cId="4133606024" sldId="513"/>
            <ac:grpSpMk id="50" creationId="{19539E0A-85D2-4941-B670-7EB4A4C2C4BB}"/>
          </ac:grpSpMkLst>
        </pc:grpChg>
        <pc:grpChg chg="del">
          <ac:chgData name="Beamer,Jake" userId="0b67c9f0-00ba-4501-8507-8d5815bcc4c1" providerId="ADAL" clId="{CD0EC60B-F2C9-4459-97F4-27B688BFDDE4}" dt="2021-07-15T13:58:19.710" v="9105" actId="478"/>
          <ac:grpSpMkLst>
            <pc:docMk/>
            <pc:sldMk cId="4133606024" sldId="513"/>
            <ac:grpSpMk id="51" creationId="{413FDA03-DB53-4D5F-9D58-AE66E1D2D90F}"/>
          </ac:grpSpMkLst>
        </pc:grpChg>
        <pc:grpChg chg="del">
          <ac:chgData name="Beamer,Jake" userId="0b67c9f0-00ba-4501-8507-8d5815bcc4c1" providerId="ADAL" clId="{CD0EC60B-F2C9-4459-97F4-27B688BFDDE4}" dt="2021-07-15T13:58:19.710" v="9105" actId="478"/>
          <ac:grpSpMkLst>
            <pc:docMk/>
            <pc:sldMk cId="4133606024" sldId="513"/>
            <ac:grpSpMk id="52" creationId="{F50F2BBC-49B9-4C82-99E3-DD700046A4D7}"/>
          </ac:grpSpMkLst>
        </pc:grpChg>
        <pc:picChg chg="add mod">
          <ac:chgData name="Beamer,Jake" userId="0b67c9f0-00ba-4501-8507-8d5815bcc4c1" providerId="ADAL" clId="{CD0EC60B-F2C9-4459-97F4-27B688BFDDE4}" dt="2021-07-15T13:59:50.032" v="9114" actId="1076"/>
          <ac:picMkLst>
            <pc:docMk/>
            <pc:sldMk cId="4133606024" sldId="513"/>
            <ac:picMk id="5" creationId="{B93CB9D8-60DB-4703-AA1A-84FF74BF2C92}"/>
          </ac:picMkLst>
        </pc:picChg>
      </pc:sldChg>
      <pc:sldChg chg="addSp delSp modSp add mod">
        <pc:chgData name="Beamer,Jake" userId="0b67c9f0-00ba-4501-8507-8d5815bcc4c1" providerId="ADAL" clId="{CD0EC60B-F2C9-4459-97F4-27B688BFDDE4}" dt="2021-07-15T14:01:27.116" v="9129" actId="1076"/>
        <pc:sldMkLst>
          <pc:docMk/>
          <pc:sldMk cId="1036806622" sldId="514"/>
        </pc:sldMkLst>
        <pc:spChg chg="add mod">
          <ac:chgData name="Beamer,Jake" userId="0b67c9f0-00ba-4501-8507-8d5815bcc4c1" providerId="ADAL" clId="{CD0EC60B-F2C9-4459-97F4-27B688BFDDE4}" dt="2021-07-15T14:01:27.116" v="9129" actId="1076"/>
          <ac:spMkLst>
            <pc:docMk/>
            <pc:sldMk cId="1036806622" sldId="514"/>
            <ac:spMk id="6" creationId="{326E136F-058C-4972-A55A-AE30F3530B35}"/>
          </ac:spMkLst>
        </pc:spChg>
        <pc:spChg chg="del">
          <ac:chgData name="Beamer,Jake" userId="0b67c9f0-00ba-4501-8507-8d5815bcc4c1" providerId="ADAL" clId="{CD0EC60B-F2C9-4459-97F4-27B688BFDDE4}" dt="2021-07-15T14:00:55.700" v="9122" actId="478"/>
          <ac:spMkLst>
            <pc:docMk/>
            <pc:sldMk cId="1036806622" sldId="514"/>
            <ac:spMk id="53" creationId="{61F75403-F382-4F1E-839C-3A05BF6DBE1F}"/>
          </ac:spMkLst>
        </pc:spChg>
      </pc:sldChg>
      <pc:sldChg chg="addSp delSp modSp add mod">
        <pc:chgData name="Beamer,Jake" userId="0b67c9f0-00ba-4501-8507-8d5815bcc4c1" providerId="ADAL" clId="{CD0EC60B-F2C9-4459-97F4-27B688BFDDE4}" dt="2021-07-15T14:02:41.693" v="9198" actId="1076"/>
        <pc:sldMkLst>
          <pc:docMk/>
          <pc:sldMk cId="2455771989" sldId="515"/>
        </pc:sldMkLst>
        <pc:spChg chg="del mod">
          <ac:chgData name="Beamer,Jake" userId="0b67c9f0-00ba-4501-8507-8d5815bcc4c1" providerId="ADAL" clId="{CD0EC60B-F2C9-4459-97F4-27B688BFDDE4}" dt="2021-07-15T14:02:03.456" v="9134" actId="478"/>
          <ac:spMkLst>
            <pc:docMk/>
            <pc:sldMk cId="2455771989" sldId="515"/>
            <ac:spMk id="6" creationId="{326E136F-058C-4972-A55A-AE30F3530B35}"/>
          </ac:spMkLst>
        </pc:spChg>
        <pc:spChg chg="add mod">
          <ac:chgData name="Beamer,Jake" userId="0b67c9f0-00ba-4501-8507-8d5815bcc4c1" providerId="ADAL" clId="{CD0EC60B-F2C9-4459-97F4-27B688BFDDE4}" dt="2021-07-15T14:02:41.693" v="9198" actId="1076"/>
          <ac:spMkLst>
            <pc:docMk/>
            <pc:sldMk cId="2455771989" sldId="515"/>
            <ac:spMk id="7" creationId="{9425684B-2925-486C-9C8F-E9F0F9C12116}"/>
          </ac:spMkLst>
        </pc:spChg>
      </pc:sldChg>
      <pc:sldChg chg="addSp delSp modSp add mod">
        <pc:chgData name="Beamer,Jake" userId="0b67c9f0-00ba-4501-8507-8d5815bcc4c1" providerId="ADAL" clId="{CD0EC60B-F2C9-4459-97F4-27B688BFDDE4}" dt="2021-07-15T14:05:36.480" v="9237" actId="6549"/>
        <pc:sldMkLst>
          <pc:docMk/>
          <pc:sldMk cId="3441834767" sldId="516"/>
        </pc:sldMkLst>
        <pc:spChg chg="mod">
          <ac:chgData name="Beamer,Jake" userId="0b67c9f0-00ba-4501-8507-8d5815bcc4c1" providerId="ADAL" clId="{CD0EC60B-F2C9-4459-97F4-27B688BFDDE4}" dt="2021-07-15T14:03:32.948" v="9214" actId="20577"/>
          <ac:spMkLst>
            <pc:docMk/>
            <pc:sldMk cId="3441834767" sldId="516"/>
            <ac:spMk id="2" creationId="{65BC1955-6EE5-4D54-B2CC-42CF4ABB2DE2}"/>
          </ac:spMkLst>
        </pc:spChg>
        <pc:spChg chg="mod">
          <ac:chgData name="Beamer,Jake" userId="0b67c9f0-00ba-4501-8507-8d5815bcc4c1" providerId="ADAL" clId="{CD0EC60B-F2C9-4459-97F4-27B688BFDDE4}" dt="2021-07-15T14:05:36.480" v="9237" actId="6549"/>
          <ac:spMkLst>
            <pc:docMk/>
            <pc:sldMk cId="3441834767" sldId="516"/>
            <ac:spMk id="7" creationId="{9425684B-2925-486C-9C8F-E9F0F9C12116}"/>
          </ac:spMkLst>
        </pc:spChg>
        <pc:picChg chg="add mod">
          <ac:chgData name="Beamer,Jake" userId="0b67c9f0-00ba-4501-8507-8d5815bcc4c1" providerId="ADAL" clId="{CD0EC60B-F2C9-4459-97F4-27B688BFDDE4}" dt="2021-07-15T14:05:07.573" v="9224" actId="1076"/>
          <ac:picMkLst>
            <pc:docMk/>
            <pc:sldMk cId="3441834767" sldId="516"/>
            <ac:picMk id="4" creationId="{FEDA4C00-9B27-4CD9-B15B-F1ADC67BEE68}"/>
          </ac:picMkLst>
        </pc:picChg>
        <pc:picChg chg="del mod">
          <ac:chgData name="Beamer,Jake" userId="0b67c9f0-00ba-4501-8507-8d5815bcc4c1" providerId="ADAL" clId="{CD0EC60B-F2C9-4459-97F4-27B688BFDDE4}" dt="2021-07-15T14:04:19.370" v="9216" actId="478"/>
          <ac:picMkLst>
            <pc:docMk/>
            <pc:sldMk cId="3441834767" sldId="516"/>
            <ac:picMk id="5" creationId="{B93CB9D8-60DB-4703-AA1A-84FF74BF2C92}"/>
          </ac:picMkLst>
        </pc:picChg>
      </pc:sldChg>
      <pc:sldChg chg="addSp delSp modSp add mod">
        <pc:chgData name="Beamer,Jake" userId="0b67c9f0-00ba-4501-8507-8d5815bcc4c1" providerId="ADAL" clId="{CD0EC60B-F2C9-4459-97F4-27B688BFDDE4}" dt="2021-07-15T14:07:40.933" v="9263" actId="1076"/>
        <pc:sldMkLst>
          <pc:docMk/>
          <pc:sldMk cId="3812825804" sldId="517"/>
        </pc:sldMkLst>
        <pc:spChg chg="mod">
          <ac:chgData name="Beamer,Jake" userId="0b67c9f0-00ba-4501-8507-8d5815bcc4c1" providerId="ADAL" clId="{CD0EC60B-F2C9-4459-97F4-27B688BFDDE4}" dt="2021-07-15T14:07:02.226" v="9259" actId="14100"/>
          <ac:spMkLst>
            <pc:docMk/>
            <pc:sldMk cId="3812825804" sldId="517"/>
            <ac:spMk id="2" creationId="{65BC1955-6EE5-4D54-B2CC-42CF4ABB2DE2}"/>
          </ac:spMkLst>
        </pc:spChg>
        <pc:spChg chg="mod">
          <ac:chgData name="Beamer,Jake" userId="0b67c9f0-00ba-4501-8507-8d5815bcc4c1" providerId="ADAL" clId="{CD0EC60B-F2C9-4459-97F4-27B688BFDDE4}" dt="2021-07-15T14:07:40.933" v="9263" actId="1076"/>
          <ac:spMkLst>
            <pc:docMk/>
            <pc:sldMk cId="3812825804" sldId="517"/>
            <ac:spMk id="7" creationId="{9425684B-2925-486C-9C8F-E9F0F9C12116}"/>
          </ac:spMkLst>
        </pc:spChg>
        <pc:picChg chg="del">
          <ac:chgData name="Beamer,Jake" userId="0b67c9f0-00ba-4501-8507-8d5815bcc4c1" providerId="ADAL" clId="{CD0EC60B-F2C9-4459-97F4-27B688BFDDE4}" dt="2021-07-15T14:06:48.556" v="9239" actId="478"/>
          <ac:picMkLst>
            <pc:docMk/>
            <pc:sldMk cId="3812825804" sldId="517"/>
            <ac:picMk id="4" creationId="{FEDA4C00-9B27-4CD9-B15B-F1ADC67BEE68}"/>
          </ac:picMkLst>
        </pc:picChg>
        <pc:picChg chg="add mod">
          <ac:chgData name="Beamer,Jake" userId="0b67c9f0-00ba-4501-8507-8d5815bcc4c1" providerId="ADAL" clId="{CD0EC60B-F2C9-4459-97F4-27B688BFDDE4}" dt="2021-07-15T14:06:51.581" v="9241" actId="1076"/>
          <ac:picMkLst>
            <pc:docMk/>
            <pc:sldMk cId="3812825804" sldId="517"/>
            <ac:picMk id="5" creationId="{82CFCC55-F398-4D86-AD99-FE0FDE6A48C5}"/>
          </ac:picMkLst>
        </pc:picChg>
      </pc:sldChg>
      <pc:sldChg chg="addSp delSp modSp add mod">
        <pc:chgData name="Beamer,Jake" userId="0b67c9f0-00ba-4501-8507-8d5815bcc4c1" providerId="ADAL" clId="{CD0EC60B-F2C9-4459-97F4-27B688BFDDE4}" dt="2021-07-15T14:11:09.814" v="9342" actId="1076"/>
        <pc:sldMkLst>
          <pc:docMk/>
          <pc:sldMk cId="2587063890" sldId="518"/>
        </pc:sldMkLst>
        <pc:spChg chg="del mod">
          <ac:chgData name="Beamer,Jake" userId="0b67c9f0-00ba-4501-8507-8d5815bcc4c1" providerId="ADAL" clId="{CD0EC60B-F2C9-4459-97F4-27B688BFDDE4}" dt="2021-07-15T14:08:24.838" v="9285" actId="478"/>
          <ac:spMkLst>
            <pc:docMk/>
            <pc:sldMk cId="2587063890" sldId="518"/>
            <ac:spMk id="2" creationId="{65BC1955-6EE5-4D54-B2CC-42CF4ABB2DE2}"/>
          </ac:spMkLst>
        </pc:spChg>
        <pc:spChg chg="del mod">
          <ac:chgData name="Beamer,Jake" userId="0b67c9f0-00ba-4501-8507-8d5815bcc4c1" providerId="ADAL" clId="{CD0EC60B-F2C9-4459-97F4-27B688BFDDE4}" dt="2021-07-15T14:08:50.048" v="9288" actId="478"/>
          <ac:spMkLst>
            <pc:docMk/>
            <pc:sldMk cId="2587063890" sldId="518"/>
            <ac:spMk id="7" creationId="{9425684B-2925-486C-9C8F-E9F0F9C12116}"/>
          </ac:spMkLst>
        </pc:spChg>
        <pc:spChg chg="add del mod">
          <ac:chgData name="Beamer,Jake" userId="0b67c9f0-00ba-4501-8507-8d5815bcc4c1" providerId="ADAL" clId="{CD0EC60B-F2C9-4459-97F4-27B688BFDDE4}" dt="2021-07-15T14:09:24.451" v="9297" actId="478"/>
          <ac:spMkLst>
            <pc:docMk/>
            <pc:sldMk cId="2587063890" sldId="518"/>
            <ac:spMk id="8" creationId="{01C85401-174E-4FD8-85F4-20FD543B3BC8}"/>
          </ac:spMkLst>
        </pc:spChg>
        <pc:spChg chg="add mod">
          <ac:chgData name="Beamer,Jake" userId="0b67c9f0-00ba-4501-8507-8d5815bcc4c1" providerId="ADAL" clId="{CD0EC60B-F2C9-4459-97F4-27B688BFDDE4}" dt="2021-07-15T14:11:09.814" v="9342" actId="1076"/>
          <ac:spMkLst>
            <pc:docMk/>
            <pc:sldMk cId="2587063890" sldId="518"/>
            <ac:spMk id="14" creationId="{A0607DFA-2B19-42B3-A663-1007FAB34D8E}"/>
          </ac:spMkLst>
        </pc:spChg>
        <pc:picChg chg="add mod">
          <ac:chgData name="Beamer,Jake" userId="0b67c9f0-00ba-4501-8507-8d5815bcc4c1" providerId="ADAL" clId="{CD0EC60B-F2C9-4459-97F4-27B688BFDDE4}" dt="2021-07-15T14:10:31.504" v="9336" actId="14100"/>
          <ac:picMkLst>
            <pc:docMk/>
            <pc:sldMk cId="2587063890" sldId="518"/>
            <ac:picMk id="4" creationId="{6ABE2D04-89AC-4653-A82C-755668305EB0}"/>
          </ac:picMkLst>
        </pc:picChg>
        <pc:picChg chg="del">
          <ac:chgData name="Beamer,Jake" userId="0b67c9f0-00ba-4501-8507-8d5815bcc4c1" providerId="ADAL" clId="{CD0EC60B-F2C9-4459-97F4-27B688BFDDE4}" dt="2021-07-15T14:08:17.692" v="9282" actId="478"/>
          <ac:picMkLst>
            <pc:docMk/>
            <pc:sldMk cId="2587063890" sldId="518"/>
            <ac:picMk id="5" creationId="{82CFCC55-F398-4D86-AD99-FE0FDE6A48C5}"/>
          </ac:picMkLst>
        </pc:picChg>
        <pc:picChg chg="add del mod">
          <ac:chgData name="Beamer,Jake" userId="0b67c9f0-00ba-4501-8507-8d5815bcc4c1" providerId="ADAL" clId="{CD0EC60B-F2C9-4459-97F4-27B688BFDDE4}" dt="2021-07-15T14:09:10.468" v="9296" actId="478"/>
          <ac:picMkLst>
            <pc:docMk/>
            <pc:sldMk cId="2587063890" sldId="518"/>
            <ac:picMk id="10" creationId="{BEB82D32-3658-4AA5-95F9-C5BA4B2B2E57}"/>
          </ac:picMkLst>
        </pc:picChg>
        <pc:picChg chg="add mod ord modCrop">
          <ac:chgData name="Beamer,Jake" userId="0b67c9f0-00ba-4501-8507-8d5815bcc4c1" providerId="ADAL" clId="{CD0EC60B-F2C9-4459-97F4-27B688BFDDE4}" dt="2021-07-15T14:11:02.154" v="9341" actId="732"/>
          <ac:picMkLst>
            <pc:docMk/>
            <pc:sldMk cId="2587063890" sldId="518"/>
            <ac:picMk id="12" creationId="{55C25AC4-26D8-4C25-B4FA-AE14D2EA28EB}"/>
          </ac:picMkLst>
        </pc:picChg>
      </pc:sldChg>
      <pc:sldChg chg="addSp delSp modSp add del mod ord">
        <pc:chgData name="Beamer,Jake" userId="0b67c9f0-00ba-4501-8507-8d5815bcc4c1" providerId="ADAL" clId="{CD0EC60B-F2C9-4459-97F4-27B688BFDDE4}" dt="2021-07-15T14:17:59.322" v="9478" actId="47"/>
        <pc:sldMkLst>
          <pc:docMk/>
          <pc:sldMk cId="2624787148" sldId="519"/>
        </pc:sldMkLst>
        <pc:spChg chg="del mod">
          <ac:chgData name="Beamer,Jake" userId="0b67c9f0-00ba-4501-8507-8d5815bcc4c1" providerId="ADAL" clId="{CD0EC60B-F2C9-4459-97F4-27B688BFDDE4}" dt="2021-07-15T14:13:08.296" v="9394" actId="478"/>
          <ac:spMkLst>
            <pc:docMk/>
            <pc:sldMk cId="2624787148" sldId="519"/>
            <ac:spMk id="2" creationId="{65BC1955-6EE5-4D54-B2CC-42CF4ABB2DE2}"/>
          </ac:spMkLst>
        </pc:spChg>
        <pc:spChg chg="del">
          <ac:chgData name="Beamer,Jake" userId="0b67c9f0-00ba-4501-8507-8d5815bcc4c1" providerId="ADAL" clId="{CD0EC60B-F2C9-4459-97F4-27B688BFDDE4}" dt="2021-07-15T14:12:33.039" v="9390" actId="478"/>
          <ac:spMkLst>
            <pc:docMk/>
            <pc:sldMk cId="2624787148" sldId="519"/>
            <ac:spMk id="7" creationId="{9425684B-2925-486C-9C8F-E9F0F9C12116}"/>
          </ac:spMkLst>
        </pc:spChg>
        <pc:spChg chg="add del mod">
          <ac:chgData name="Beamer,Jake" userId="0b67c9f0-00ba-4501-8507-8d5815bcc4c1" providerId="ADAL" clId="{CD0EC60B-F2C9-4459-97F4-27B688BFDDE4}" dt="2021-07-15T14:13:15.996" v="9397" actId="478"/>
          <ac:spMkLst>
            <pc:docMk/>
            <pc:sldMk cId="2624787148" sldId="519"/>
            <ac:spMk id="8" creationId="{FB7F913A-458F-48E6-A69C-B5B103F26760}"/>
          </ac:spMkLst>
        </pc:spChg>
        <pc:picChg chg="add del mod">
          <ac:chgData name="Beamer,Jake" userId="0b67c9f0-00ba-4501-8507-8d5815bcc4c1" providerId="ADAL" clId="{CD0EC60B-F2C9-4459-97F4-27B688BFDDE4}" dt="2021-07-15T14:13:59.568" v="9403" actId="478"/>
          <ac:picMkLst>
            <pc:docMk/>
            <pc:sldMk cId="2624787148" sldId="519"/>
            <ac:picMk id="4" creationId="{D103B765-33ED-41C2-B6AF-1CE000910DD0}"/>
          </ac:picMkLst>
        </pc:picChg>
        <pc:picChg chg="del">
          <ac:chgData name="Beamer,Jake" userId="0b67c9f0-00ba-4501-8507-8d5815bcc4c1" providerId="ADAL" clId="{CD0EC60B-F2C9-4459-97F4-27B688BFDDE4}" dt="2021-07-15T14:12:24.114" v="9385" actId="478"/>
          <ac:picMkLst>
            <pc:docMk/>
            <pc:sldMk cId="2624787148" sldId="519"/>
            <ac:picMk id="5" creationId="{82CFCC55-F398-4D86-AD99-FE0FDE6A48C5}"/>
          </ac:picMkLst>
        </pc:picChg>
        <pc:picChg chg="add mod">
          <ac:chgData name="Beamer,Jake" userId="0b67c9f0-00ba-4501-8507-8d5815bcc4c1" providerId="ADAL" clId="{CD0EC60B-F2C9-4459-97F4-27B688BFDDE4}" dt="2021-07-15T14:14:21.492" v="9406" actId="1076"/>
          <ac:picMkLst>
            <pc:docMk/>
            <pc:sldMk cId="2624787148" sldId="519"/>
            <ac:picMk id="10" creationId="{B9F0F22C-06E2-4517-B6B2-81F2AB78A0AA}"/>
          </ac:picMkLst>
        </pc:picChg>
        <pc:picChg chg="add mod">
          <ac:chgData name="Beamer,Jake" userId="0b67c9f0-00ba-4501-8507-8d5815bcc4c1" providerId="ADAL" clId="{CD0EC60B-F2C9-4459-97F4-27B688BFDDE4}" dt="2021-07-15T14:14:06.763" v="9405" actId="1076"/>
          <ac:picMkLst>
            <pc:docMk/>
            <pc:sldMk cId="2624787148" sldId="519"/>
            <ac:picMk id="12" creationId="{8C82B2D6-6B8E-43AD-99CD-6D2F62C082E0}"/>
          </ac:picMkLst>
        </pc:picChg>
      </pc:sldChg>
      <pc:sldChg chg="addSp delSp modSp add mod ord">
        <pc:chgData name="Beamer,Jake" userId="0b67c9f0-00ba-4501-8507-8d5815bcc4c1" providerId="ADAL" clId="{CD0EC60B-F2C9-4459-97F4-27B688BFDDE4}" dt="2021-07-15T14:15:35.194" v="9456" actId="1076"/>
        <pc:sldMkLst>
          <pc:docMk/>
          <pc:sldMk cId="2518034484" sldId="520"/>
        </pc:sldMkLst>
        <pc:spChg chg="mod">
          <ac:chgData name="Beamer,Jake" userId="0b67c9f0-00ba-4501-8507-8d5815bcc4c1" providerId="ADAL" clId="{CD0EC60B-F2C9-4459-97F4-27B688BFDDE4}" dt="2021-07-15T14:14:41.233" v="9443" actId="20577"/>
          <ac:spMkLst>
            <pc:docMk/>
            <pc:sldMk cId="2518034484" sldId="520"/>
            <ac:spMk id="2" creationId="{65BC1955-6EE5-4D54-B2CC-42CF4ABB2DE2}"/>
          </ac:spMkLst>
        </pc:spChg>
        <pc:spChg chg="mod">
          <ac:chgData name="Beamer,Jake" userId="0b67c9f0-00ba-4501-8507-8d5815bcc4c1" providerId="ADAL" clId="{CD0EC60B-F2C9-4459-97F4-27B688BFDDE4}" dt="2021-07-15T14:14:56.875" v="9450" actId="14100"/>
          <ac:spMkLst>
            <pc:docMk/>
            <pc:sldMk cId="2518034484" sldId="520"/>
            <ac:spMk id="7" creationId="{9425684B-2925-486C-9C8F-E9F0F9C12116}"/>
          </ac:spMkLst>
        </pc:spChg>
        <pc:picChg chg="add mod modCrop">
          <ac:chgData name="Beamer,Jake" userId="0b67c9f0-00ba-4501-8507-8d5815bcc4c1" providerId="ADAL" clId="{CD0EC60B-F2C9-4459-97F4-27B688BFDDE4}" dt="2021-07-15T14:15:35.194" v="9456" actId="1076"/>
          <ac:picMkLst>
            <pc:docMk/>
            <pc:sldMk cId="2518034484" sldId="520"/>
            <ac:picMk id="4" creationId="{B3262B6E-3C84-4D0E-ABC0-7E1D89E631EE}"/>
          </ac:picMkLst>
        </pc:picChg>
        <pc:picChg chg="del mod">
          <ac:chgData name="Beamer,Jake" userId="0b67c9f0-00ba-4501-8507-8d5815bcc4c1" providerId="ADAL" clId="{CD0EC60B-F2C9-4459-97F4-27B688BFDDE4}" dt="2021-07-15T14:14:42.682" v="9445" actId="478"/>
          <ac:picMkLst>
            <pc:docMk/>
            <pc:sldMk cId="2518034484" sldId="520"/>
            <ac:picMk id="5" creationId="{82CFCC55-F398-4D86-AD99-FE0FDE6A48C5}"/>
          </ac:picMkLst>
        </pc:picChg>
      </pc:sldChg>
      <pc:sldChg chg="addSp delSp modSp add mod">
        <pc:chgData name="Beamer,Jake" userId="0b67c9f0-00ba-4501-8507-8d5815bcc4c1" providerId="ADAL" clId="{CD0EC60B-F2C9-4459-97F4-27B688BFDDE4}" dt="2021-07-15T14:16:56.364" v="9469" actId="14100"/>
        <pc:sldMkLst>
          <pc:docMk/>
          <pc:sldMk cId="3797391888" sldId="521"/>
        </pc:sldMkLst>
        <pc:spChg chg="mod">
          <ac:chgData name="Beamer,Jake" userId="0b67c9f0-00ba-4501-8507-8d5815bcc4c1" providerId="ADAL" clId="{CD0EC60B-F2C9-4459-97F4-27B688BFDDE4}" dt="2021-07-15T14:16:48.598" v="9468" actId="1076"/>
          <ac:spMkLst>
            <pc:docMk/>
            <pc:sldMk cId="3797391888" sldId="521"/>
            <ac:spMk id="2" creationId="{65BC1955-6EE5-4D54-B2CC-42CF4ABB2DE2}"/>
          </ac:spMkLst>
        </pc:spChg>
        <pc:spChg chg="mod ord">
          <ac:chgData name="Beamer,Jake" userId="0b67c9f0-00ba-4501-8507-8d5815bcc4c1" providerId="ADAL" clId="{CD0EC60B-F2C9-4459-97F4-27B688BFDDE4}" dt="2021-07-15T14:16:56.364" v="9469" actId="14100"/>
          <ac:spMkLst>
            <pc:docMk/>
            <pc:sldMk cId="3797391888" sldId="521"/>
            <ac:spMk id="7" creationId="{9425684B-2925-486C-9C8F-E9F0F9C12116}"/>
          </ac:spMkLst>
        </pc:spChg>
        <pc:picChg chg="del mod">
          <ac:chgData name="Beamer,Jake" userId="0b67c9f0-00ba-4501-8507-8d5815bcc4c1" providerId="ADAL" clId="{CD0EC60B-F2C9-4459-97F4-27B688BFDDE4}" dt="2021-07-15T14:16:17.403" v="9459" actId="478"/>
          <ac:picMkLst>
            <pc:docMk/>
            <pc:sldMk cId="3797391888" sldId="521"/>
            <ac:picMk id="4" creationId="{B3262B6E-3C84-4D0E-ABC0-7E1D89E631EE}"/>
          </ac:picMkLst>
        </pc:picChg>
        <pc:picChg chg="add mod">
          <ac:chgData name="Beamer,Jake" userId="0b67c9f0-00ba-4501-8507-8d5815bcc4c1" providerId="ADAL" clId="{CD0EC60B-F2C9-4459-97F4-27B688BFDDE4}" dt="2021-07-15T14:16:30.986" v="9463" actId="1076"/>
          <ac:picMkLst>
            <pc:docMk/>
            <pc:sldMk cId="3797391888" sldId="521"/>
            <ac:picMk id="5" creationId="{5E42193C-A25E-409E-8BD5-46D17EAEF88D}"/>
          </ac:picMkLst>
        </pc:picChg>
      </pc:sldChg>
      <pc:sldChg chg="addSp delSp modSp add mod ord">
        <pc:chgData name="Beamer,Jake" userId="0b67c9f0-00ba-4501-8507-8d5815bcc4c1" providerId="ADAL" clId="{CD0EC60B-F2C9-4459-97F4-27B688BFDDE4}" dt="2021-07-15T14:17:53.491" v="9477" actId="22"/>
        <pc:sldMkLst>
          <pc:docMk/>
          <pc:sldMk cId="341804199" sldId="522"/>
        </pc:sldMkLst>
        <pc:picChg chg="del mod">
          <ac:chgData name="Beamer,Jake" userId="0b67c9f0-00ba-4501-8507-8d5815bcc4c1" providerId="ADAL" clId="{CD0EC60B-F2C9-4459-97F4-27B688BFDDE4}" dt="2021-07-15T14:17:53.181" v="9476" actId="478"/>
          <ac:picMkLst>
            <pc:docMk/>
            <pc:sldMk cId="341804199" sldId="522"/>
            <ac:picMk id="4" creationId="{B3262B6E-3C84-4D0E-ABC0-7E1D89E631EE}"/>
          </ac:picMkLst>
        </pc:picChg>
        <pc:picChg chg="add">
          <ac:chgData name="Beamer,Jake" userId="0b67c9f0-00ba-4501-8507-8d5815bcc4c1" providerId="ADAL" clId="{CD0EC60B-F2C9-4459-97F4-27B688BFDDE4}" dt="2021-07-15T14:17:53.491" v="9477" actId="22"/>
          <ac:picMkLst>
            <pc:docMk/>
            <pc:sldMk cId="341804199" sldId="522"/>
            <ac:picMk id="5" creationId="{179291C4-E1A4-47E3-B547-D19CA317A84C}"/>
          </ac:picMkLst>
        </pc:picChg>
      </pc:sldChg>
      <pc:sldChg chg="addSp delSp modSp add mod">
        <pc:chgData name="Beamer,Jake" userId="0b67c9f0-00ba-4501-8507-8d5815bcc4c1" providerId="ADAL" clId="{CD0EC60B-F2C9-4459-97F4-27B688BFDDE4}" dt="2021-07-15T15:16:12.081" v="10636" actId="1076"/>
        <pc:sldMkLst>
          <pc:docMk/>
          <pc:sldMk cId="2311916773" sldId="523"/>
        </pc:sldMkLst>
        <pc:picChg chg="add del mod">
          <ac:chgData name="Beamer,Jake" userId="0b67c9f0-00ba-4501-8507-8d5815bcc4c1" providerId="ADAL" clId="{CD0EC60B-F2C9-4459-97F4-27B688BFDDE4}" dt="2021-07-15T15:16:01.901" v="10633" actId="478"/>
          <ac:picMkLst>
            <pc:docMk/>
            <pc:sldMk cId="2311916773" sldId="523"/>
            <ac:picMk id="4" creationId="{F36DD5E8-4806-4A47-AAFD-3782C7528F57}"/>
          </ac:picMkLst>
        </pc:picChg>
        <pc:picChg chg="del">
          <ac:chgData name="Beamer,Jake" userId="0b67c9f0-00ba-4501-8507-8d5815bcc4c1" providerId="ADAL" clId="{CD0EC60B-F2C9-4459-97F4-27B688BFDDE4}" dt="2021-07-15T14:18:34.905" v="9480" actId="478"/>
          <ac:picMkLst>
            <pc:docMk/>
            <pc:sldMk cId="2311916773" sldId="523"/>
            <ac:picMk id="5" creationId="{179291C4-E1A4-47E3-B547-D19CA317A84C}"/>
          </ac:picMkLst>
        </pc:picChg>
        <pc:picChg chg="add mod">
          <ac:chgData name="Beamer,Jake" userId="0b67c9f0-00ba-4501-8507-8d5815bcc4c1" providerId="ADAL" clId="{CD0EC60B-F2C9-4459-97F4-27B688BFDDE4}" dt="2021-07-15T15:16:12.081" v="10636" actId="1076"/>
          <ac:picMkLst>
            <pc:docMk/>
            <pc:sldMk cId="2311916773" sldId="523"/>
            <ac:picMk id="8" creationId="{4174A9C7-13C3-46A4-A420-28E1D68174B6}"/>
          </ac:picMkLst>
        </pc:picChg>
      </pc:sldChg>
      <pc:sldChg chg="addSp modSp add mod modTransition">
        <pc:chgData name="Beamer,Jake" userId="0b67c9f0-00ba-4501-8507-8d5815bcc4c1" providerId="ADAL" clId="{CD0EC60B-F2C9-4459-97F4-27B688BFDDE4}" dt="2021-07-15T15:18:06.306" v="10638"/>
        <pc:sldMkLst>
          <pc:docMk/>
          <pc:sldMk cId="666010939" sldId="524"/>
        </pc:sldMkLst>
        <pc:spChg chg="add mod">
          <ac:chgData name="Beamer,Jake" userId="0b67c9f0-00ba-4501-8507-8d5815bcc4c1" providerId="ADAL" clId="{CD0EC60B-F2C9-4459-97F4-27B688BFDDE4}" dt="2021-07-15T14:31:21.886" v="9728" actId="20577"/>
          <ac:spMkLst>
            <pc:docMk/>
            <pc:sldMk cId="666010939" sldId="524"/>
            <ac:spMk id="10" creationId="{528CAB82-EE95-4742-BEA8-6F0B74175AE5}"/>
          </ac:spMkLst>
        </pc:spChg>
      </pc:sldChg>
      <pc:sldChg chg="addSp delSp modSp add mod modTransition">
        <pc:chgData name="Beamer,Jake" userId="0b67c9f0-00ba-4501-8507-8d5815bcc4c1" providerId="ADAL" clId="{CD0EC60B-F2C9-4459-97F4-27B688BFDDE4}" dt="2021-07-15T15:18:06.306" v="10638"/>
        <pc:sldMkLst>
          <pc:docMk/>
          <pc:sldMk cId="2907406778" sldId="525"/>
        </pc:sldMkLst>
        <pc:spChg chg="del mod">
          <ac:chgData name="Beamer,Jake" userId="0b67c9f0-00ba-4501-8507-8d5815bcc4c1" providerId="ADAL" clId="{CD0EC60B-F2C9-4459-97F4-27B688BFDDE4}" dt="2021-07-15T14:50:58.120" v="9949" actId="478"/>
          <ac:spMkLst>
            <pc:docMk/>
            <pc:sldMk cId="2907406778" sldId="525"/>
            <ac:spMk id="3" creationId="{5DE771B2-2A48-48D7-A839-E7A493E11BE8}"/>
          </ac:spMkLst>
        </pc:spChg>
        <pc:spChg chg="add mod">
          <ac:chgData name="Beamer,Jake" userId="0b67c9f0-00ba-4501-8507-8d5815bcc4c1" providerId="ADAL" clId="{CD0EC60B-F2C9-4459-97F4-27B688BFDDE4}" dt="2021-07-15T15:00:32.320" v="10414" actId="11"/>
          <ac:spMkLst>
            <pc:docMk/>
            <pc:sldMk cId="2907406778" sldId="525"/>
            <ac:spMk id="4" creationId="{4675269C-09A8-435A-97E9-C0EA6405DAF4}"/>
          </ac:spMkLst>
        </pc:spChg>
        <pc:spChg chg="del">
          <ac:chgData name="Beamer,Jake" userId="0b67c9f0-00ba-4501-8507-8d5815bcc4c1" providerId="ADAL" clId="{CD0EC60B-F2C9-4459-97F4-27B688BFDDE4}" dt="2021-07-15T14:50:23.746" v="9873" actId="478"/>
          <ac:spMkLst>
            <pc:docMk/>
            <pc:sldMk cId="2907406778" sldId="525"/>
            <ac:spMk id="7" creationId="{344ED55E-35C6-4080-890F-E37C309D12D5}"/>
          </ac:spMkLst>
        </pc:spChg>
        <pc:spChg chg="del">
          <ac:chgData name="Beamer,Jake" userId="0b67c9f0-00ba-4501-8507-8d5815bcc4c1" providerId="ADAL" clId="{CD0EC60B-F2C9-4459-97F4-27B688BFDDE4}" dt="2021-07-15T14:50:52.609" v="9948" actId="478"/>
          <ac:spMkLst>
            <pc:docMk/>
            <pc:sldMk cId="2907406778" sldId="525"/>
            <ac:spMk id="9" creationId="{30C1B7C5-E648-4D9A-981A-37253140E4E2}"/>
          </ac:spMkLst>
        </pc:spChg>
        <pc:spChg chg="mod">
          <ac:chgData name="Beamer,Jake" userId="0b67c9f0-00ba-4501-8507-8d5815bcc4c1" providerId="ADAL" clId="{CD0EC60B-F2C9-4459-97F4-27B688BFDDE4}" dt="2021-07-15T14:56:17.935" v="10337" actId="408"/>
          <ac:spMkLst>
            <pc:docMk/>
            <pc:sldMk cId="2907406778" sldId="525"/>
            <ac:spMk id="10" creationId="{F3826999-E347-4181-9E8B-972463964600}"/>
          </ac:spMkLst>
        </pc:spChg>
        <pc:spChg chg="del mod">
          <ac:chgData name="Beamer,Jake" userId="0b67c9f0-00ba-4501-8507-8d5815bcc4c1" providerId="ADAL" clId="{CD0EC60B-F2C9-4459-97F4-27B688BFDDE4}" dt="2021-07-15T14:50:51.322" v="9947" actId="478"/>
          <ac:spMkLst>
            <pc:docMk/>
            <pc:sldMk cId="2907406778" sldId="525"/>
            <ac:spMk id="11" creationId="{9E9034D9-98EB-4CC7-ABE6-22773E8EE24B}"/>
          </ac:spMkLst>
        </pc:spChg>
        <pc:spChg chg="add mod">
          <ac:chgData name="Beamer,Jake" userId="0b67c9f0-00ba-4501-8507-8d5815bcc4c1" providerId="ADAL" clId="{CD0EC60B-F2C9-4459-97F4-27B688BFDDE4}" dt="2021-07-15T15:09:07.464" v="10617" actId="20577"/>
          <ac:spMkLst>
            <pc:docMk/>
            <pc:sldMk cId="2907406778" sldId="525"/>
            <ac:spMk id="12" creationId="{2F587598-7D21-4276-B50B-871DF2825EB9}"/>
          </ac:spMkLst>
        </pc:spChg>
        <pc:spChg chg="add mod">
          <ac:chgData name="Beamer,Jake" userId="0b67c9f0-00ba-4501-8507-8d5815bcc4c1" providerId="ADAL" clId="{CD0EC60B-F2C9-4459-97F4-27B688BFDDE4}" dt="2021-07-15T14:54:56.787" v="10316" actId="20577"/>
          <ac:spMkLst>
            <pc:docMk/>
            <pc:sldMk cId="2907406778" sldId="525"/>
            <ac:spMk id="13" creationId="{65D4C7EC-E1ED-4242-9FAF-B2BEA76307F8}"/>
          </ac:spMkLst>
        </pc:spChg>
        <pc:picChg chg="mod">
          <ac:chgData name="Beamer,Jake" userId="0b67c9f0-00ba-4501-8507-8d5815bcc4c1" providerId="ADAL" clId="{CD0EC60B-F2C9-4459-97F4-27B688BFDDE4}" dt="2021-07-15T14:56:12.620" v="10336" actId="1076"/>
          <ac:picMkLst>
            <pc:docMk/>
            <pc:sldMk cId="2907406778" sldId="525"/>
            <ac:picMk id="6" creationId="{73362EB1-3FC2-423F-BD59-669CA112ABA5}"/>
          </ac:picMkLst>
        </pc:picChg>
        <pc:picChg chg="add mod">
          <ac:chgData name="Beamer,Jake" userId="0b67c9f0-00ba-4501-8507-8d5815bcc4c1" providerId="ADAL" clId="{CD0EC60B-F2C9-4459-97F4-27B688BFDDE4}" dt="2021-07-15T14:56:09.088" v="10335" actId="14100"/>
          <ac:picMkLst>
            <pc:docMk/>
            <pc:sldMk cId="2907406778" sldId="525"/>
            <ac:picMk id="14" creationId="{0698E1F0-6210-4760-B8E7-013D4742C95F}"/>
          </ac:picMkLst>
        </pc:picChg>
      </pc:sldChg>
      <pc:sldChg chg="addSp delSp modSp add mod ord modTransition">
        <pc:chgData name="Beamer,Jake" userId="0b67c9f0-00ba-4501-8507-8d5815bcc4c1" providerId="ADAL" clId="{CD0EC60B-F2C9-4459-97F4-27B688BFDDE4}" dt="2021-07-15T15:18:06.306" v="10638"/>
        <pc:sldMkLst>
          <pc:docMk/>
          <pc:sldMk cId="1177508944" sldId="526"/>
        </pc:sldMkLst>
        <pc:spChg chg="mod">
          <ac:chgData name="Beamer,Jake" userId="0b67c9f0-00ba-4501-8507-8d5815bcc4c1" providerId="ADAL" clId="{CD0EC60B-F2C9-4459-97F4-27B688BFDDE4}" dt="2021-07-15T15:01:23.532" v="10566" actId="20577"/>
          <ac:spMkLst>
            <pc:docMk/>
            <pc:sldMk cId="1177508944" sldId="526"/>
            <ac:spMk id="4" creationId="{4675269C-09A8-435A-97E9-C0EA6405DAF4}"/>
          </ac:spMkLst>
        </pc:spChg>
        <pc:spChg chg="add mod">
          <ac:chgData name="Beamer,Jake" userId="0b67c9f0-00ba-4501-8507-8d5815bcc4c1" providerId="ADAL" clId="{CD0EC60B-F2C9-4459-97F4-27B688BFDDE4}" dt="2021-07-15T14:59:29.926" v="10362" actId="1076"/>
          <ac:spMkLst>
            <pc:docMk/>
            <pc:sldMk cId="1177508944" sldId="526"/>
            <ac:spMk id="9" creationId="{97192C21-60AD-4EA4-AE62-953AE1801354}"/>
          </ac:spMkLst>
        </pc:spChg>
        <pc:spChg chg="mod">
          <ac:chgData name="Beamer,Jake" userId="0b67c9f0-00ba-4501-8507-8d5815bcc4c1" providerId="ADAL" clId="{CD0EC60B-F2C9-4459-97F4-27B688BFDDE4}" dt="2021-07-15T14:59:21.671" v="10358" actId="20577"/>
          <ac:spMkLst>
            <pc:docMk/>
            <pc:sldMk cId="1177508944" sldId="526"/>
            <ac:spMk id="10" creationId="{F3826999-E347-4181-9E8B-972463964600}"/>
          </ac:spMkLst>
        </pc:spChg>
        <pc:spChg chg="del mod">
          <ac:chgData name="Beamer,Jake" userId="0b67c9f0-00ba-4501-8507-8d5815bcc4c1" providerId="ADAL" clId="{CD0EC60B-F2C9-4459-97F4-27B688BFDDE4}" dt="2021-07-15T15:01:26.955" v="10568" actId="478"/>
          <ac:spMkLst>
            <pc:docMk/>
            <pc:sldMk cId="1177508944" sldId="526"/>
            <ac:spMk id="12" creationId="{2F587598-7D21-4276-B50B-871DF2825EB9}"/>
          </ac:spMkLst>
        </pc:spChg>
        <pc:spChg chg="mod">
          <ac:chgData name="Beamer,Jake" userId="0b67c9f0-00ba-4501-8507-8d5815bcc4c1" providerId="ADAL" clId="{CD0EC60B-F2C9-4459-97F4-27B688BFDDE4}" dt="2021-07-15T15:02:39.725" v="10610" actId="1076"/>
          <ac:spMkLst>
            <pc:docMk/>
            <pc:sldMk cId="1177508944" sldId="526"/>
            <ac:spMk id="13" creationId="{65D4C7EC-E1ED-4242-9FAF-B2BEA76307F8}"/>
          </ac:spMkLst>
        </pc:spChg>
        <pc:spChg chg="add mod">
          <ac:chgData name="Beamer,Jake" userId="0b67c9f0-00ba-4501-8507-8d5815bcc4c1" providerId="ADAL" clId="{CD0EC60B-F2C9-4459-97F4-27B688BFDDE4}" dt="2021-07-15T15:09:16.141" v="10619" actId="1076"/>
          <ac:spMkLst>
            <pc:docMk/>
            <pc:sldMk cId="1177508944" sldId="526"/>
            <ac:spMk id="15" creationId="{81F7875A-BC54-4D1E-AB40-FC480953542A}"/>
          </ac:spMkLst>
        </pc:spChg>
        <pc:picChg chg="del">
          <ac:chgData name="Beamer,Jake" userId="0b67c9f0-00ba-4501-8507-8d5815bcc4c1" providerId="ADAL" clId="{CD0EC60B-F2C9-4459-97F4-27B688BFDDE4}" dt="2021-07-15T14:59:09.288" v="10342" actId="478"/>
          <ac:picMkLst>
            <pc:docMk/>
            <pc:sldMk cId="1177508944" sldId="526"/>
            <ac:picMk id="6" creationId="{73362EB1-3FC2-423F-BD59-669CA112ABA5}"/>
          </ac:picMkLst>
        </pc:picChg>
        <pc:picChg chg="add mod">
          <ac:chgData name="Beamer,Jake" userId="0b67c9f0-00ba-4501-8507-8d5815bcc4c1" providerId="ADAL" clId="{CD0EC60B-F2C9-4459-97F4-27B688BFDDE4}" dt="2021-07-15T14:59:39.912" v="10365" actId="1076"/>
          <ac:picMkLst>
            <pc:docMk/>
            <pc:sldMk cId="1177508944" sldId="526"/>
            <ac:picMk id="8" creationId="{E13E0219-A33F-482E-90E4-D58215442D79}"/>
          </ac:picMkLst>
        </pc:picChg>
        <pc:picChg chg="add del mod">
          <ac:chgData name="Beamer,Jake" userId="0b67c9f0-00ba-4501-8507-8d5815bcc4c1" providerId="ADAL" clId="{CD0EC60B-F2C9-4459-97F4-27B688BFDDE4}" dt="2021-07-15T14:59:36.851" v="10364" actId="478"/>
          <ac:picMkLst>
            <pc:docMk/>
            <pc:sldMk cId="1177508944" sldId="526"/>
            <ac:picMk id="11" creationId="{5218F1DA-F92A-4521-876D-CC0E3A86CD1B}"/>
          </ac:picMkLst>
        </pc:picChg>
      </pc:sldChg>
      <pc:sldChg chg="delSp modSp add mod ord">
        <pc:chgData name="Beamer,Jake" userId="0b67c9f0-00ba-4501-8507-8d5815bcc4c1" providerId="ADAL" clId="{CD0EC60B-F2C9-4459-97F4-27B688BFDDE4}" dt="2021-07-15T15:22:26.924" v="10684" actId="1076"/>
        <pc:sldMkLst>
          <pc:docMk/>
          <pc:sldMk cId="3427189770" sldId="527"/>
        </pc:sldMkLst>
        <pc:spChg chg="mod">
          <ac:chgData name="Beamer,Jake" userId="0b67c9f0-00ba-4501-8507-8d5815bcc4c1" providerId="ADAL" clId="{CD0EC60B-F2C9-4459-97F4-27B688BFDDE4}" dt="2021-07-15T15:22:26.924" v="10684" actId="1076"/>
          <ac:spMkLst>
            <pc:docMk/>
            <pc:sldMk cId="3427189770" sldId="527"/>
            <ac:spMk id="2" creationId="{00000000-0000-0000-0000-000000000000}"/>
          </ac:spMkLst>
        </pc:spChg>
        <pc:spChg chg="del">
          <ac:chgData name="Beamer,Jake" userId="0b67c9f0-00ba-4501-8507-8d5815bcc4c1" providerId="ADAL" clId="{CD0EC60B-F2C9-4459-97F4-27B688BFDDE4}" dt="2021-07-15T15:22:24.258" v="10683" actId="478"/>
          <ac:spMkLst>
            <pc:docMk/>
            <pc:sldMk cId="3427189770" sldId="527"/>
            <ac:spMk id="3" creationId="{5173EC36-8927-41F2-9DD5-A07346FD6FEE}"/>
          </ac:spMkLst>
        </pc:spChg>
        <pc:spChg chg="mod">
          <ac:chgData name="Beamer,Jake" userId="0b67c9f0-00ba-4501-8507-8d5815bcc4c1" providerId="ADAL" clId="{CD0EC60B-F2C9-4459-97F4-27B688BFDDE4}" dt="2021-07-15T15:22:18.430" v="10680" actId="6549"/>
          <ac:spMkLst>
            <pc:docMk/>
            <pc:sldMk cId="3427189770" sldId="527"/>
            <ac:spMk id="7" creationId="{3D873DBE-8350-4672-A4AB-AA281A25CF51}"/>
          </ac:spMkLst>
        </pc:spChg>
        <pc:picChg chg="mod">
          <ac:chgData name="Beamer,Jake" userId="0b67c9f0-00ba-4501-8507-8d5815bcc4c1" providerId="ADAL" clId="{CD0EC60B-F2C9-4459-97F4-27B688BFDDE4}" dt="2021-07-15T15:22:22.788" v="10682" actId="1076"/>
          <ac:picMkLst>
            <pc:docMk/>
            <pc:sldMk cId="3427189770" sldId="527"/>
            <ac:picMk id="8" creationId="{11394ABD-2442-43C4-A6E5-4C7A8D156F8C}"/>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4T01:49:36.69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4T01:49:36.69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E0C1A-96F5-48AB-BF65-972F0091AECC}"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1DB20-3C89-40D1-8E3F-16970FFD8C47}" type="slidenum">
              <a:rPr lang="en-US" smtClean="0"/>
              <a:t>‹#›</a:t>
            </a:fld>
            <a:endParaRPr lang="en-US"/>
          </a:p>
        </p:txBody>
      </p:sp>
    </p:spTree>
    <p:extLst>
      <p:ext uri="{BB962C8B-B14F-4D97-AF65-F5344CB8AC3E}">
        <p14:creationId xmlns:p14="http://schemas.microsoft.com/office/powerpoint/2010/main" val="180956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ouisville.edu/president/special-programs-initiatives/cardinal-anti-racism-agend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mn-lt"/>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1</a:t>
            </a:fld>
            <a:endParaRPr lang="en-US"/>
          </a:p>
        </p:txBody>
      </p:sp>
    </p:spTree>
    <p:extLst>
      <p:ext uri="{BB962C8B-B14F-4D97-AF65-F5344CB8AC3E}">
        <p14:creationId xmlns:p14="http://schemas.microsoft.com/office/powerpoint/2010/main" val="3013170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23</a:t>
            </a:fld>
            <a:endParaRPr lang="en-US"/>
          </a:p>
        </p:txBody>
      </p:sp>
    </p:spTree>
    <p:extLst>
      <p:ext uri="{BB962C8B-B14F-4D97-AF65-F5344CB8AC3E}">
        <p14:creationId xmlns:p14="http://schemas.microsoft.com/office/powerpoint/2010/main" val="8732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presidential commissions advice the president of these issues. For example, you may have recently seen in the news that Dr. </a:t>
            </a:r>
            <a:r>
              <a:rPr lang="en-US" err="1"/>
              <a:t>Bendapudi</a:t>
            </a:r>
            <a:r>
              <a:rPr lang="en-US"/>
              <a:t> recently kicked off</a:t>
            </a:r>
            <a:r>
              <a:rPr lang="en-US" sz="1200" b="0" i="0" kern="1200">
                <a:solidFill>
                  <a:schemeClr val="tx1"/>
                </a:solidFill>
                <a:effectLst/>
                <a:latin typeface="+mn-lt"/>
                <a:ea typeface="+mn-ea"/>
                <a:cs typeface="+mn-cs"/>
              </a:rPr>
              <a:t> of the </a:t>
            </a:r>
            <a:r>
              <a:rPr lang="en-US" sz="1200" b="0" i="0" u="none" strike="noStrike" kern="1200">
                <a:solidFill>
                  <a:schemeClr val="tx1"/>
                </a:solidFill>
                <a:effectLst/>
                <a:latin typeface="+mn-lt"/>
                <a:ea typeface="+mn-ea"/>
                <a:cs typeface="+mn-cs"/>
                <a:hlinkClick r:id="rId3"/>
              </a:rPr>
              <a:t>Cardinal Anti-Racism Agenda</a:t>
            </a:r>
            <a:r>
              <a:rPr lang="en-US" sz="1200" b="0" i="0" kern="1200">
                <a:solidFill>
                  <a:schemeClr val="tx1"/>
                </a:solidFill>
                <a:effectLst/>
                <a:latin typeface="+mn-lt"/>
                <a:ea typeface="+mn-ea"/>
                <a:cs typeface="+mn-cs"/>
              </a:rPr>
              <a:t>, which will guide us in becoming the premier </a:t>
            </a:r>
            <a:r>
              <a:rPr lang="en-US" sz="1200" b="0" i="0" u="sng" kern="1200">
                <a:solidFill>
                  <a:schemeClr val="tx1"/>
                </a:solidFill>
                <a:effectLst/>
                <a:latin typeface="+mn-lt"/>
                <a:ea typeface="+mn-ea"/>
                <a:cs typeface="+mn-cs"/>
              </a:rPr>
              <a:t>anti-racist</a:t>
            </a:r>
            <a:r>
              <a:rPr lang="en-US" sz="1200" b="0" i="0" kern="1200">
                <a:solidFill>
                  <a:schemeClr val="tx1"/>
                </a:solidFill>
                <a:effectLst/>
                <a:latin typeface="+mn-lt"/>
                <a:ea typeface="+mn-ea"/>
                <a:cs typeface="+mn-cs"/>
              </a:rPr>
              <a:t> metropolitan research university in the country. </a:t>
            </a:r>
            <a:r>
              <a:rPr lang="en-US" i="0"/>
              <a:t>She worked with CODRE to come up with this plan.</a:t>
            </a:r>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24</a:t>
            </a:fld>
            <a:endParaRPr lang="en-US"/>
          </a:p>
        </p:txBody>
      </p:sp>
    </p:spTree>
    <p:extLst>
      <p:ext uri="{BB962C8B-B14F-4D97-AF65-F5344CB8AC3E}">
        <p14:creationId xmlns:p14="http://schemas.microsoft.com/office/powerpoint/2010/main" val="1218529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Introductions of host and participants – Pronouns are the words you may like others to use for you in place of your proper name. For example “she/her”.</a:t>
            </a:r>
          </a:p>
        </p:txBody>
      </p:sp>
      <p:sp>
        <p:nvSpPr>
          <p:cNvPr id="4" name="Slide Number Placeholder 3"/>
          <p:cNvSpPr>
            <a:spLocks noGrp="1"/>
          </p:cNvSpPr>
          <p:nvPr>
            <p:ph type="sldNum" sz="quarter" idx="5"/>
          </p:nvPr>
        </p:nvSpPr>
        <p:spPr/>
        <p:txBody>
          <a:bodyPr/>
          <a:lstStyle/>
          <a:p>
            <a:fld id="{7A21DB20-3C89-40D1-8E3F-16970FFD8C47}" type="slidenum">
              <a:rPr lang="en-US" smtClean="0"/>
              <a:t>27</a:t>
            </a:fld>
            <a:endParaRPr lang="en-US"/>
          </a:p>
        </p:txBody>
      </p:sp>
    </p:spTree>
    <p:extLst>
      <p:ext uri="{BB962C8B-B14F-4D97-AF65-F5344CB8AC3E}">
        <p14:creationId xmlns:p14="http://schemas.microsoft.com/office/powerpoint/2010/main" val="2884808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Introductions of host and participants – Pronouns are the words you may like others to use for you in place of your proper name. For example “she/her”.</a:t>
            </a:r>
          </a:p>
        </p:txBody>
      </p:sp>
      <p:sp>
        <p:nvSpPr>
          <p:cNvPr id="4" name="Slide Number Placeholder 3"/>
          <p:cNvSpPr>
            <a:spLocks noGrp="1"/>
          </p:cNvSpPr>
          <p:nvPr>
            <p:ph type="sldNum" sz="quarter" idx="5"/>
          </p:nvPr>
        </p:nvSpPr>
        <p:spPr/>
        <p:txBody>
          <a:bodyPr/>
          <a:lstStyle/>
          <a:p>
            <a:fld id="{7A21DB20-3C89-40D1-8E3F-16970FFD8C47}" type="slidenum">
              <a:rPr lang="en-US" smtClean="0"/>
              <a:t>28</a:t>
            </a:fld>
            <a:endParaRPr lang="en-US"/>
          </a:p>
        </p:txBody>
      </p:sp>
    </p:spTree>
    <p:extLst>
      <p:ext uri="{BB962C8B-B14F-4D97-AF65-F5344CB8AC3E}">
        <p14:creationId xmlns:p14="http://schemas.microsoft.com/office/powerpoint/2010/main" val="146725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29</a:t>
            </a:fld>
            <a:endParaRPr lang="en-US"/>
          </a:p>
        </p:txBody>
      </p:sp>
    </p:spTree>
    <p:extLst>
      <p:ext uri="{BB962C8B-B14F-4D97-AF65-F5344CB8AC3E}">
        <p14:creationId xmlns:p14="http://schemas.microsoft.com/office/powerpoint/2010/main" val="420574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30</a:t>
            </a:fld>
            <a:endParaRPr lang="en-US"/>
          </a:p>
        </p:txBody>
      </p:sp>
    </p:spTree>
    <p:extLst>
      <p:ext uri="{BB962C8B-B14F-4D97-AF65-F5344CB8AC3E}">
        <p14:creationId xmlns:p14="http://schemas.microsoft.com/office/powerpoint/2010/main" val="2271943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31</a:t>
            </a:fld>
            <a:endParaRPr lang="en-US"/>
          </a:p>
        </p:txBody>
      </p:sp>
    </p:spTree>
    <p:extLst>
      <p:ext uri="{BB962C8B-B14F-4D97-AF65-F5344CB8AC3E}">
        <p14:creationId xmlns:p14="http://schemas.microsoft.com/office/powerpoint/2010/main" val="2481553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32</a:t>
            </a:fld>
            <a:endParaRPr lang="en-US"/>
          </a:p>
        </p:txBody>
      </p:sp>
    </p:spTree>
    <p:extLst>
      <p:ext uri="{BB962C8B-B14F-4D97-AF65-F5344CB8AC3E}">
        <p14:creationId xmlns:p14="http://schemas.microsoft.com/office/powerpoint/2010/main" val="2451412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33</a:t>
            </a:fld>
            <a:endParaRPr lang="en-US"/>
          </a:p>
        </p:txBody>
      </p:sp>
    </p:spTree>
    <p:extLst>
      <p:ext uri="{BB962C8B-B14F-4D97-AF65-F5344CB8AC3E}">
        <p14:creationId xmlns:p14="http://schemas.microsoft.com/office/powerpoint/2010/main" val="3553182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34</a:t>
            </a:fld>
            <a:endParaRPr lang="en-US"/>
          </a:p>
        </p:txBody>
      </p:sp>
    </p:spTree>
    <p:extLst>
      <p:ext uri="{BB962C8B-B14F-4D97-AF65-F5344CB8AC3E}">
        <p14:creationId xmlns:p14="http://schemas.microsoft.com/office/powerpoint/2010/main" val="4021925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2</a:t>
            </a:fld>
            <a:endParaRPr lang="en-US"/>
          </a:p>
        </p:txBody>
      </p:sp>
    </p:spTree>
    <p:extLst>
      <p:ext uri="{BB962C8B-B14F-4D97-AF65-F5344CB8AC3E}">
        <p14:creationId xmlns:p14="http://schemas.microsoft.com/office/powerpoint/2010/main" val="241249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35</a:t>
            </a:fld>
            <a:endParaRPr lang="en-US"/>
          </a:p>
        </p:txBody>
      </p:sp>
    </p:spTree>
    <p:extLst>
      <p:ext uri="{BB962C8B-B14F-4D97-AF65-F5344CB8AC3E}">
        <p14:creationId xmlns:p14="http://schemas.microsoft.com/office/powerpoint/2010/main" val="77421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36</a:t>
            </a:fld>
            <a:endParaRPr lang="en-US"/>
          </a:p>
        </p:txBody>
      </p:sp>
    </p:spTree>
    <p:extLst>
      <p:ext uri="{BB962C8B-B14F-4D97-AF65-F5344CB8AC3E}">
        <p14:creationId xmlns:p14="http://schemas.microsoft.com/office/powerpoint/2010/main" val="4109278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39</a:t>
            </a:fld>
            <a:endParaRPr lang="en-US"/>
          </a:p>
        </p:txBody>
      </p:sp>
    </p:spTree>
    <p:extLst>
      <p:ext uri="{BB962C8B-B14F-4D97-AF65-F5344CB8AC3E}">
        <p14:creationId xmlns:p14="http://schemas.microsoft.com/office/powerpoint/2010/main" val="298688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40</a:t>
            </a:fld>
            <a:endParaRPr lang="en-US"/>
          </a:p>
        </p:txBody>
      </p:sp>
    </p:spTree>
    <p:extLst>
      <p:ext uri="{BB962C8B-B14F-4D97-AF65-F5344CB8AC3E}">
        <p14:creationId xmlns:p14="http://schemas.microsoft.com/office/powerpoint/2010/main" val="2995427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41</a:t>
            </a:fld>
            <a:endParaRPr lang="en-US"/>
          </a:p>
        </p:txBody>
      </p:sp>
    </p:spTree>
    <p:extLst>
      <p:ext uri="{BB962C8B-B14F-4D97-AF65-F5344CB8AC3E}">
        <p14:creationId xmlns:p14="http://schemas.microsoft.com/office/powerpoint/2010/main" val="312117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46</a:t>
            </a:fld>
            <a:endParaRPr lang="en-US"/>
          </a:p>
        </p:txBody>
      </p:sp>
    </p:spTree>
    <p:extLst>
      <p:ext uri="{BB962C8B-B14F-4D97-AF65-F5344CB8AC3E}">
        <p14:creationId xmlns:p14="http://schemas.microsoft.com/office/powerpoint/2010/main" val="1112075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47</a:t>
            </a:fld>
            <a:endParaRPr lang="en-US"/>
          </a:p>
        </p:txBody>
      </p:sp>
    </p:spTree>
    <p:extLst>
      <p:ext uri="{BB962C8B-B14F-4D97-AF65-F5344CB8AC3E}">
        <p14:creationId xmlns:p14="http://schemas.microsoft.com/office/powerpoint/2010/main" val="243537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49</a:t>
            </a:fld>
            <a:endParaRPr lang="en-US"/>
          </a:p>
        </p:txBody>
      </p:sp>
    </p:spTree>
    <p:extLst>
      <p:ext uri="{BB962C8B-B14F-4D97-AF65-F5344CB8AC3E}">
        <p14:creationId xmlns:p14="http://schemas.microsoft.com/office/powerpoint/2010/main" val="1108018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7D201EB-AE40-4C05-ADF7-8332CBEEAB20}"/>
              </a:ext>
            </a:extLst>
          </p:cNvPr>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7D201EB-AE40-4C05-ADF7-8332CBEEAB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00127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4</a:t>
            </a:fld>
            <a:endParaRPr lang="en-US"/>
          </a:p>
        </p:txBody>
      </p:sp>
    </p:spTree>
    <p:extLst>
      <p:ext uri="{BB962C8B-B14F-4D97-AF65-F5344CB8AC3E}">
        <p14:creationId xmlns:p14="http://schemas.microsoft.com/office/powerpoint/2010/main" val="3518435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52</a:t>
            </a:fld>
            <a:endParaRPr lang="en-US"/>
          </a:p>
        </p:txBody>
      </p:sp>
    </p:spTree>
    <p:extLst>
      <p:ext uri="{BB962C8B-B14F-4D97-AF65-F5344CB8AC3E}">
        <p14:creationId xmlns:p14="http://schemas.microsoft.com/office/powerpoint/2010/main" val="242797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53</a:t>
            </a:fld>
            <a:endParaRPr lang="en-US"/>
          </a:p>
        </p:txBody>
      </p:sp>
    </p:spTree>
    <p:extLst>
      <p:ext uri="{BB962C8B-B14F-4D97-AF65-F5344CB8AC3E}">
        <p14:creationId xmlns:p14="http://schemas.microsoft.com/office/powerpoint/2010/main" val="1171947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54</a:t>
            </a:fld>
            <a:endParaRPr lang="en-US"/>
          </a:p>
        </p:txBody>
      </p:sp>
    </p:spTree>
    <p:extLst>
      <p:ext uri="{BB962C8B-B14F-4D97-AF65-F5344CB8AC3E}">
        <p14:creationId xmlns:p14="http://schemas.microsoft.com/office/powerpoint/2010/main" val="1729521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55</a:t>
            </a:fld>
            <a:endParaRPr lang="en-US"/>
          </a:p>
        </p:txBody>
      </p:sp>
    </p:spTree>
    <p:extLst>
      <p:ext uri="{BB962C8B-B14F-4D97-AF65-F5344CB8AC3E}">
        <p14:creationId xmlns:p14="http://schemas.microsoft.com/office/powerpoint/2010/main" val="2329789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56</a:t>
            </a:fld>
            <a:endParaRPr lang="en-US"/>
          </a:p>
        </p:txBody>
      </p:sp>
    </p:spTree>
    <p:extLst>
      <p:ext uri="{BB962C8B-B14F-4D97-AF65-F5344CB8AC3E}">
        <p14:creationId xmlns:p14="http://schemas.microsoft.com/office/powerpoint/2010/main" val="2446409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57</a:t>
            </a:fld>
            <a:endParaRPr lang="en-US"/>
          </a:p>
        </p:txBody>
      </p:sp>
    </p:spTree>
    <p:extLst>
      <p:ext uri="{BB962C8B-B14F-4D97-AF65-F5344CB8AC3E}">
        <p14:creationId xmlns:p14="http://schemas.microsoft.com/office/powerpoint/2010/main" val="1733633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58</a:t>
            </a:fld>
            <a:endParaRPr lang="en-US"/>
          </a:p>
        </p:txBody>
      </p:sp>
    </p:spTree>
    <p:extLst>
      <p:ext uri="{BB962C8B-B14F-4D97-AF65-F5344CB8AC3E}">
        <p14:creationId xmlns:p14="http://schemas.microsoft.com/office/powerpoint/2010/main" val="3763947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59</a:t>
            </a:fld>
            <a:endParaRPr lang="en-US"/>
          </a:p>
        </p:txBody>
      </p:sp>
    </p:spTree>
    <p:extLst>
      <p:ext uri="{BB962C8B-B14F-4D97-AF65-F5344CB8AC3E}">
        <p14:creationId xmlns:p14="http://schemas.microsoft.com/office/powerpoint/2010/main" val="2486247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60</a:t>
            </a:fld>
            <a:endParaRPr lang="en-US"/>
          </a:p>
        </p:txBody>
      </p:sp>
    </p:spTree>
    <p:extLst>
      <p:ext uri="{BB962C8B-B14F-4D97-AF65-F5344CB8AC3E}">
        <p14:creationId xmlns:p14="http://schemas.microsoft.com/office/powerpoint/2010/main" val="1544405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61</a:t>
            </a:fld>
            <a:endParaRPr lang="en-US"/>
          </a:p>
        </p:txBody>
      </p:sp>
    </p:spTree>
    <p:extLst>
      <p:ext uri="{BB962C8B-B14F-4D97-AF65-F5344CB8AC3E}">
        <p14:creationId xmlns:p14="http://schemas.microsoft.com/office/powerpoint/2010/main" val="3335919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Introductions of host and participants – Pronouns are the words you may like others to use for you in place of your proper name. For example “she/her”.</a:t>
            </a:r>
          </a:p>
        </p:txBody>
      </p:sp>
      <p:sp>
        <p:nvSpPr>
          <p:cNvPr id="4" name="Slide Number Placeholder 3"/>
          <p:cNvSpPr>
            <a:spLocks noGrp="1"/>
          </p:cNvSpPr>
          <p:nvPr>
            <p:ph type="sldNum" sz="quarter" idx="5"/>
          </p:nvPr>
        </p:nvSpPr>
        <p:spPr/>
        <p:txBody>
          <a:bodyPr/>
          <a:lstStyle/>
          <a:p>
            <a:fld id="{7A21DB20-3C89-40D1-8E3F-16970FFD8C47}" type="slidenum">
              <a:rPr lang="en-US" smtClean="0"/>
              <a:t>5</a:t>
            </a:fld>
            <a:endParaRPr lang="en-US"/>
          </a:p>
        </p:txBody>
      </p:sp>
    </p:spTree>
    <p:extLst>
      <p:ext uri="{BB962C8B-B14F-4D97-AF65-F5344CB8AC3E}">
        <p14:creationId xmlns:p14="http://schemas.microsoft.com/office/powerpoint/2010/main" val="668323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62</a:t>
            </a:fld>
            <a:endParaRPr lang="en-US"/>
          </a:p>
        </p:txBody>
      </p:sp>
    </p:spTree>
    <p:extLst>
      <p:ext uri="{BB962C8B-B14F-4D97-AF65-F5344CB8AC3E}">
        <p14:creationId xmlns:p14="http://schemas.microsoft.com/office/powerpoint/2010/main" val="1281922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63</a:t>
            </a:fld>
            <a:endParaRPr lang="en-US"/>
          </a:p>
        </p:txBody>
      </p:sp>
    </p:spTree>
    <p:extLst>
      <p:ext uri="{BB962C8B-B14F-4D97-AF65-F5344CB8AC3E}">
        <p14:creationId xmlns:p14="http://schemas.microsoft.com/office/powerpoint/2010/main" val="1124146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64</a:t>
            </a:fld>
            <a:endParaRPr lang="en-US"/>
          </a:p>
        </p:txBody>
      </p:sp>
    </p:spTree>
    <p:extLst>
      <p:ext uri="{BB962C8B-B14F-4D97-AF65-F5344CB8AC3E}">
        <p14:creationId xmlns:p14="http://schemas.microsoft.com/office/powerpoint/2010/main" val="1838871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65</a:t>
            </a:fld>
            <a:endParaRPr lang="en-US"/>
          </a:p>
        </p:txBody>
      </p:sp>
    </p:spTree>
    <p:extLst>
      <p:ext uri="{BB962C8B-B14F-4D97-AF65-F5344CB8AC3E}">
        <p14:creationId xmlns:p14="http://schemas.microsoft.com/office/powerpoint/2010/main" val="319283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81</a:t>
            </a:fld>
            <a:endParaRPr lang="en-US"/>
          </a:p>
        </p:txBody>
      </p:sp>
    </p:spTree>
    <p:extLst>
      <p:ext uri="{BB962C8B-B14F-4D97-AF65-F5344CB8AC3E}">
        <p14:creationId xmlns:p14="http://schemas.microsoft.com/office/powerpoint/2010/main" val="1822737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82</a:t>
            </a:fld>
            <a:endParaRPr lang="en-US"/>
          </a:p>
        </p:txBody>
      </p:sp>
    </p:spTree>
    <p:extLst>
      <p:ext uri="{BB962C8B-B14F-4D97-AF65-F5344CB8AC3E}">
        <p14:creationId xmlns:p14="http://schemas.microsoft.com/office/powerpoint/2010/main" val="2632107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21DB20-3C89-40D1-8E3F-16970FFD8C47}" type="slidenum">
              <a:rPr lang="en-US" smtClean="0"/>
              <a:t>83</a:t>
            </a:fld>
            <a:endParaRPr lang="en-US"/>
          </a:p>
        </p:txBody>
      </p:sp>
    </p:spTree>
    <p:extLst>
      <p:ext uri="{BB962C8B-B14F-4D97-AF65-F5344CB8AC3E}">
        <p14:creationId xmlns:p14="http://schemas.microsoft.com/office/powerpoint/2010/main" val="195070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21DB20-3C89-40D1-8E3F-16970FFD8C47}" type="slidenum">
              <a:rPr lang="en-US" smtClean="0"/>
              <a:t>84</a:t>
            </a:fld>
            <a:endParaRPr lang="en-US"/>
          </a:p>
        </p:txBody>
      </p:sp>
    </p:spTree>
    <p:extLst>
      <p:ext uri="{BB962C8B-B14F-4D97-AF65-F5344CB8AC3E}">
        <p14:creationId xmlns:p14="http://schemas.microsoft.com/office/powerpoint/2010/main" val="3739856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21DB20-3C89-40D1-8E3F-16970FFD8C47}" type="slidenum">
              <a:rPr lang="en-US" smtClean="0"/>
              <a:t>85</a:t>
            </a:fld>
            <a:endParaRPr lang="en-US"/>
          </a:p>
        </p:txBody>
      </p:sp>
    </p:spTree>
    <p:extLst>
      <p:ext uri="{BB962C8B-B14F-4D97-AF65-F5344CB8AC3E}">
        <p14:creationId xmlns:p14="http://schemas.microsoft.com/office/powerpoint/2010/main" val="4252325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21DB20-3C89-40D1-8E3F-16970FFD8C47}" type="slidenum">
              <a:rPr lang="en-US" smtClean="0"/>
              <a:t>86</a:t>
            </a:fld>
            <a:endParaRPr lang="en-US"/>
          </a:p>
        </p:txBody>
      </p:sp>
    </p:spTree>
    <p:extLst>
      <p:ext uri="{BB962C8B-B14F-4D97-AF65-F5344CB8AC3E}">
        <p14:creationId xmlns:p14="http://schemas.microsoft.com/office/powerpoint/2010/main" val="135613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Introductions of host and participants – Pronouns are the words you may like others to use for you in place of your proper name. For example “she/her”.</a:t>
            </a:r>
          </a:p>
        </p:txBody>
      </p:sp>
      <p:sp>
        <p:nvSpPr>
          <p:cNvPr id="4" name="Slide Number Placeholder 3"/>
          <p:cNvSpPr>
            <a:spLocks noGrp="1"/>
          </p:cNvSpPr>
          <p:nvPr>
            <p:ph type="sldNum" sz="quarter" idx="5"/>
          </p:nvPr>
        </p:nvSpPr>
        <p:spPr/>
        <p:txBody>
          <a:bodyPr/>
          <a:lstStyle/>
          <a:p>
            <a:fld id="{7A21DB20-3C89-40D1-8E3F-16970FFD8C47}" type="slidenum">
              <a:rPr lang="en-US" smtClean="0"/>
              <a:t>6</a:t>
            </a:fld>
            <a:endParaRPr lang="en-US"/>
          </a:p>
        </p:txBody>
      </p:sp>
    </p:spTree>
    <p:extLst>
      <p:ext uri="{BB962C8B-B14F-4D97-AF65-F5344CB8AC3E}">
        <p14:creationId xmlns:p14="http://schemas.microsoft.com/office/powerpoint/2010/main" val="20660659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mn-lt"/>
            </a:endParaRPr>
          </a:p>
        </p:txBody>
      </p:sp>
      <p:sp>
        <p:nvSpPr>
          <p:cNvPr id="4" name="Slide Number Placeholder 3"/>
          <p:cNvSpPr>
            <a:spLocks noGrp="1"/>
          </p:cNvSpPr>
          <p:nvPr>
            <p:ph type="sldNum" sz="quarter" idx="5"/>
          </p:nvPr>
        </p:nvSpPr>
        <p:spPr/>
        <p:txBody>
          <a:bodyPr/>
          <a:lstStyle/>
          <a:p>
            <a:fld id="{7A21DB20-3C89-40D1-8E3F-16970FFD8C47}" type="slidenum">
              <a:rPr lang="en-US" smtClean="0"/>
              <a:t>105</a:t>
            </a:fld>
            <a:endParaRPr lang="en-US"/>
          </a:p>
        </p:txBody>
      </p:sp>
    </p:spTree>
    <p:extLst>
      <p:ext uri="{BB962C8B-B14F-4D97-AF65-F5344CB8AC3E}">
        <p14:creationId xmlns:p14="http://schemas.microsoft.com/office/powerpoint/2010/main" val="682890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106</a:t>
            </a:fld>
            <a:endParaRPr lang="en-US"/>
          </a:p>
        </p:txBody>
      </p:sp>
    </p:spTree>
    <p:extLst>
      <p:ext uri="{BB962C8B-B14F-4D97-AF65-F5344CB8AC3E}">
        <p14:creationId xmlns:p14="http://schemas.microsoft.com/office/powerpoint/2010/main" val="295015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9</a:t>
            </a:fld>
            <a:endParaRPr lang="en-US"/>
          </a:p>
        </p:txBody>
      </p:sp>
    </p:spTree>
    <p:extLst>
      <p:ext uri="{BB962C8B-B14F-4D97-AF65-F5344CB8AC3E}">
        <p14:creationId xmlns:p14="http://schemas.microsoft.com/office/powerpoint/2010/main" val="422663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11</a:t>
            </a:fld>
            <a:endParaRPr lang="en-US"/>
          </a:p>
        </p:txBody>
      </p:sp>
    </p:spTree>
    <p:extLst>
      <p:ext uri="{BB962C8B-B14F-4D97-AF65-F5344CB8AC3E}">
        <p14:creationId xmlns:p14="http://schemas.microsoft.com/office/powerpoint/2010/main" val="315333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Type in the chat which campus you are working on, if you know.</a:t>
            </a:r>
          </a:p>
        </p:txBody>
      </p:sp>
      <p:sp>
        <p:nvSpPr>
          <p:cNvPr id="4" name="Slide Number Placeholder 3"/>
          <p:cNvSpPr>
            <a:spLocks noGrp="1"/>
          </p:cNvSpPr>
          <p:nvPr>
            <p:ph type="sldNum" sz="quarter" idx="5"/>
          </p:nvPr>
        </p:nvSpPr>
        <p:spPr/>
        <p:txBody>
          <a:bodyPr/>
          <a:lstStyle/>
          <a:p>
            <a:fld id="{7A21DB20-3C89-40D1-8E3F-16970FFD8C47}" type="slidenum">
              <a:rPr lang="en-US" smtClean="0"/>
              <a:t>13</a:t>
            </a:fld>
            <a:endParaRPr lang="en-US"/>
          </a:p>
        </p:txBody>
      </p:sp>
    </p:spTree>
    <p:extLst>
      <p:ext uri="{BB962C8B-B14F-4D97-AF65-F5344CB8AC3E}">
        <p14:creationId xmlns:p14="http://schemas.microsoft.com/office/powerpoint/2010/main" val="423025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1DB20-3C89-40D1-8E3F-16970FFD8C47}" type="slidenum">
              <a:rPr lang="en-US" smtClean="0"/>
              <a:t>21</a:t>
            </a:fld>
            <a:endParaRPr lang="en-US"/>
          </a:p>
        </p:txBody>
      </p:sp>
    </p:spTree>
    <p:extLst>
      <p:ext uri="{BB962C8B-B14F-4D97-AF65-F5344CB8AC3E}">
        <p14:creationId xmlns:p14="http://schemas.microsoft.com/office/powerpoint/2010/main" val="2519994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louisville.edu/president/boards/presidents-council"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louisville.edu/president/boards/presidents-council"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uoflhealth.org/about-us/board-of-directors/"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uoflhealth.org/about-us/board-of-directors/"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uoflalumni.org/"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https://www.youtube.com/embed/kDeYh7XFoWs?start=105&amp;feature=oembed" TargetMode="Externa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cid:image001.png@01D72B9B.B0547810"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oGdW6cqjOh0"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louisville.edu/president/boards/board-of-trustees/governance/bylaw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5-5bIdkDEXc?start=9&amp;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louisville.edu/provost/redbook"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de.wikipedia.org/wiki/Twitter"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hyperlink" Target="https://www.uoflnews.com/section/campus-and-community/gardner-begins-role-as-uofls-new-research-and-innovation-leade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hyperlink" Target="https://www.lanereport.com/21833/2013/06/corporate-moves-june-2013/" TargetMode="External"/><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2.png"/><Relationship Id="rId3" Type="http://schemas.openxmlformats.org/officeDocument/2006/relationships/image" Target="../media/image35.png"/><Relationship Id="rId21" Type="http://schemas.openxmlformats.org/officeDocument/2006/relationships/image" Target="../media/image49.png"/><Relationship Id="rId7" Type="http://schemas.openxmlformats.org/officeDocument/2006/relationships/image" Target="../media/image37.jpe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2.jpeg"/><Relationship Id="rId2" Type="http://schemas.openxmlformats.org/officeDocument/2006/relationships/notesSlide" Target="../notesSlides/notesSlide30.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s://www.lanereport.com/128628/2020/07/uofl-appoints-new-vice-president-for-advancement/" TargetMode="External"/><Relationship Id="rId11" Type="http://schemas.microsoft.com/office/2007/relationships/hdphoto" Target="../media/hdphoto3.wdp"/><Relationship Id="rId24" Type="http://schemas.openxmlformats.org/officeDocument/2006/relationships/image" Target="../media/image51.png"/><Relationship Id="rId5" Type="http://schemas.openxmlformats.org/officeDocument/2006/relationships/image" Target="../media/image36.jpeg"/><Relationship Id="rId15" Type="http://schemas.openxmlformats.org/officeDocument/2006/relationships/image" Target="../media/image43.png"/><Relationship Id="rId23" Type="http://schemas.openxmlformats.org/officeDocument/2006/relationships/hyperlink" Target="https://www.louisvillecardinal.com/2020/12/u-of-l-announces-selection-next-executive-vice-president-and-university-provost/" TargetMode="External"/><Relationship Id="rId10" Type="http://schemas.openxmlformats.org/officeDocument/2006/relationships/image" Target="../media/image39.png"/><Relationship Id="rId19" Type="http://schemas.openxmlformats.org/officeDocument/2006/relationships/image" Target="../media/image47.png"/><Relationship Id="rId4" Type="http://schemas.microsoft.com/office/2007/relationships/hdphoto" Target="../media/hdphoto2.wdp"/><Relationship Id="rId9" Type="http://schemas.openxmlformats.org/officeDocument/2006/relationships/image" Target="../media/image38.png"/><Relationship Id="rId14" Type="http://schemas.openxmlformats.org/officeDocument/2006/relationships/image" Target="../media/image42.png"/><Relationship Id="rId22" Type="http://schemas.openxmlformats.org/officeDocument/2006/relationships/image" Target="../media/image50.jpeg"/></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1.png"/><Relationship Id="rId2" Type="http://schemas.openxmlformats.org/officeDocument/2006/relationships/notesSlide" Target="../notesSlides/notesSlide31.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jpeg"/><Relationship Id="rId15" Type="http://schemas.openxmlformats.org/officeDocument/2006/relationships/image" Target="../media/image64.png"/><Relationship Id="rId10" Type="http://schemas.openxmlformats.org/officeDocument/2006/relationships/image" Target="../media/image42.png"/><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louisville.edu/finance/budget/opuds/1718" TargetMode="External"/><Relationship Id="rId3" Type="http://schemas.openxmlformats.org/officeDocument/2006/relationships/image" Target="../media/image66.png"/><Relationship Id="rId7" Type="http://schemas.openxmlformats.org/officeDocument/2006/relationships/hyperlink" Target="https://louisville.edu/finance/budget/opuds/1819" TargetMode="External"/><Relationship Id="rId12" Type="http://schemas.openxmlformats.org/officeDocument/2006/relationships/hyperlink" Target="https://louisville.edu/finance/budget/opuds/1314"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louisville.edu/finance/budget/opuds/1920" TargetMode="External"/><Relationship Id="rId11" Type="http://schemas.openxmlformats.org/officeDocument/2006/relationships/hyperlink" Target="https://louisville.edu/finance/budget/opuds/1415" TargetMode="External"/><Relationship Id="rId5" Type="http://schemas.openxmlformats.org/officeDocument/2006/relationships/hyperlink" Target="https://louisville.edu/finance/budget/opuds/2021/2021" TargetMode="External"/><Relationship Id="rId10" Type="http://schemas.openxmlformats.org/officeDocument/2006/relationships/hyperlink" Target="https://louisville.edu/finance/budget/opuds/1516" TargetMode="External"/><Relationship Id="rId4" Type="http://schemas.openxmlformats.org/officeDocument/2006/relationships/hyperlink" Target="https://louisville.edu/finance/budget/opuds/2122/2122" TargetMode="External"/><Relationship Id="rId9" Type="http://schemas.openxmlformats.org/officeDocument/2006/relationships/hyperlink" Target="https://louisville.edu/finance/budget/opuds/1617"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louisville.edu/abou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louisville.box.com/s/88635hgqartgmqi7vty27w57rapi9jw5"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louisville.box.com/s/j3c4e8agf7emagv0d9rzha2blhud039j"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louisville.edu/strategic-plan/grand-challenges-subcommitte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louisville.edu/president/boards/board-of-truste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louisville.edu/president/boards/board-of-trustee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louisville.edu/president/boards/board-of-trustee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hyperlink" Target="http://louisville.edu/president/boards/board-of-trustee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9PkTEXo4PpQ" TargetMode="Externa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hyperlink" Target="mailto:Jake.Beamer@louisville.edu"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ag.ky.gov/AG%20Publications/Managing-Government-Records.pdf" TargetMode="External"/><Relationship Id="rId2" Type="http://schemas.openxmlformats.org/officeDocument/2006/relationships/hyperlink" Target="https://ag.ky.gov/AG%20Publications/2021%20Open%20Records%20Open%20Meetings%20Guide.pd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louisville.edu/policies"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8.tif"/><Relationship Id="rId11" Type="http://schemas.openxmlformats.org/officeDocument/2006/relationships/image" Target="../media/image83.tif"/><Relationship Id="rId5" Type="http://schemas.openxmlformats.org/officeDocument/2006/relationships/image" Target="../media/image77.jp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louisville.edu/president/boards/research" TargetMode="Externa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louisville.edu/president/boards/research" TargetMode="External"/><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louisville.edu/president/boards/research" TargetMode="Externa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hyperlink" Target="http://www.louisvillefoundation.org/about/" TargetMode="External"/><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hyperlink" Target="http://www.louisvillefoundation.org/about/reports/"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louisvillefoundation.org/about/" TargetMode="External"/><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hyperlink" Target="http://www.louisvillefoundation.org/about/reports/"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louisville.edu/president/boards/board-of-trustees/governance" TargetMode="External"/><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louisvillefoundation.org/about/" TargetMode="External"/><Relationship Id="rId2" Type="http://schemas.openxmlformats.org/officeDocument/2006/relationships/image" Target="../media/image78.tif"/><Relationship Id="rId1" Type="http://schemas.openxmlformats.org/officeDocument/2006/relationships/slideLayout" Target="../slideLayouts/slideLayout2.xml"/><Relationship Id="rId4" Type="http://schemas.openxmlformats.org/officeDocument/2006/relationships/hyperlink" Target="http://www.louisvillefoundation.org/about/reports/"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louisvillefoundation.org/about/" TargetMode="External"/><Relationship Id="rId2" Type="http://schemas.openxmlformats.org/officeDocument/2006/relationships/image" Target="../media/image78.tif"/><Relationship Id="rId1" Type="http://schemas.openxmlformats.org/officeDocument/2006/relationships/slideLayout" Target="../slideLayouts/slideLayout2.xml"/><Relationship Id="rId4" Type="http://schemas.openxmlformats.org/officeDocument/2006/relationships/hyperlink" Target="http://www.louisvillefoundation.org/about/reports/"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hyperlink" Target="https://louisville.edu/president/boards/board-of-trustees/governanc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louisville.edu/president/boards/athletic-association" TargetMode="External"/><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louisville.edu/president/boards/athletic-association" TargetMode="External"/><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louisville.edu/president/boards/athletic-association" TargetMode="External"/><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louisville.edu/president/boards/athletic-association" TargetMode="External"/><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louisville.edu/president/boards/athletic-association" TargetMode="External"/><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louisville.edu/president/boards/presidents-counci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he tower of the city&#10;&#10;Description automatically generated">
            <a:extLst>
              <a:ext uri="{FF2B5EF4-FFF2-40B4-BE49-F238E27FC236}">
                <a16:creationId xmlns:a16="http://schemas.microsoft.com/office/drawing/2014/main" id="{C55D41BC-DD3F-41E5-B6D7-A8A00E02D5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70"/>
          <a:stretch/>
        </p:blipFill>
        <p:spPr>
          <a:xfrm>
            <a:off x="-189266" y="-365087"/>
            <a:ext cx="12407900" cy="7223087"/>
          </a:xfrm>
          <a:prstGeom prst="rect">
            <a:avLst/>
          </a:prstGeom>
        </p:spPr>
      </p:pic>
      <p:sp>
        <p:nvSpPr>
          <p:cNvPr id="2" name="Title 1"/>
          <p:cNvSpPr>
            <a:spLocks noGrp="1"/>
          </p:cNvSpPr>
          <p:nvPr>
            <p:ph type="ctrTitle"/>
          </p:nvPr>
        </p:nvSpPr>
        <p:spPr>
          <a:xfrm>
            <a:off x="4586231" y="2065527"/>
            <a:ext cx="4740928" cy="1095918"/>
          </a:xfrm>
        </p:spPr>
        <p:txBody>
          <a:bodyPr>
            <a:normAutofit/>
          </a:bodyPr>
          <a:lstStyle/>
          <a:p>
            <a:r>
              <a:rPr lang="en-US" sz="5400">
                <a:solidFill>
                  <a:schemeClr val="bg1"/>
                </a:solidFill>
                <a:latin typeface="Segoe UI"/>
                <a:ea typeface="Cambria"/>
                <a:cs typeface="Calibri Light"/>
              </a:rPr>
              <a:t>Welcome to</a:t>
            </a:r>
            <a:endParaRPr lang="en-US" sz="5400">
              <a:solidFill>
                <a:schemeClr val="bg1"/>
              </a:solidFill>
              <a:latin typeface="Segoe UI"/>
              <a:ea typeface="Cambria"/>
              <a:cs typeface="Arial"/>
            </a:endParaRPr>
          </a:p>
        </p:txBody>
      </p:sp>
      <p:sp>
        <p:nvSpPr>
          <p:cNvPr id="7" name="Title 1">
            <a:extLst>
              <a:ext uri="{FF2B5EF4-FFF2-40B4-BE49-F238E27FC236}">
                <a16:creationId xmlns:a16="http://schemas.microsoft.com/office/drawing/2014/main" id="{3D873DBE-8350-4672-A4AB-AA281A25CF51}"/>
              </a:ext>
            </a:extLst>
          </p:cNvPr>
          <p:cNvSpPr txBox="1">
            <a:spLocks/>
          </p:cNvSpPr>
          <p:nvPr/>
        </p:nvSpPr>
        <p:spPr>
          <a:xfrm>
            <a:off x="5140210" y="2771144"/>
            <a:ext cx="5619369" cy="109591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chemeClr val="bg1"/>
                </a:solidFill>
                <a:latin typeface="Segoe UI"/>
                <a:ea typeface="Cambria"/>
                <a:cs typeface="Calibri Light"/>
              </a:rPr>
              <a:t>New Trustee Orientation</a:t>
            </a:r>
            <a:endParaRPr lang="en-US" sz="3600">
              <a:solidFill>
                <a:schemeClr val="bg1"/>
              </a:solidFill>
              <a:latin typeface="Segoe UI"/>
              <a:ea typeface="Cambria"/>
              <a:cs typeface="Arial"/>
            </a:endParaRPr>
          </a:p>
        </p:txBody>
      </p:sp>
      <p:sp>
        <p:nvSpPr>
          <p:cNvPr id="3" name="TextBox 2">
            <a:extLst>
              <a:ext uri="{FF2B5EF4-FFF2-40B4-BE49-F238E27FC236}">
                <a16:creationId xmlns:a16="http://schemas.microsoft.com/office/drawing/2014/main" id="{5173EC36-8927-41F2-9DD5-A07346FD6FEE}"/>
              </a:ext>
            </a:extLst>
          </p:cNvPr>
          <p:cNvSpPr txBox="1"/>
          <p:nvPr/>
        </p:nvSpPr>
        <p:spPr>
          <a:xfrm>
            <a:off x="9091524" y="5779363"/>
            <a:ext cx="1489510" cy="369332"/>
          </a:xfrm>
          <a:prstGeom prst="rect">
            <a:avLst/>
          </a:prstGeom>
          <a:noFill/>
        </p:spPr>
        <p:txBody>
          <a:bodyPr wrap="none" rtlCol="0">
            <a:spAutoFit/>
          </a:bodyPr>
          <a:lstStyle/>
          <a:p>
            <a:r>
              <a:rPr lang="en-US">
                <a:solidFill>
                  <a:schemeClr val="bg1"/>
                </a:solidFill>
                <a:latin typeface="Segoe UI" panose="020B0502040204020203" pitchFamily="34" charset="0"/>
                <a:cs typeface="Segoe UI" panose="020B0502040204020203" pitchFamily="34" charset="0"/>
              </a:rPr>
              <a:t>July 15, 2021</a:t>
            </a:r>
          </a:p>
        </p:txBody>
      </p:sp>
      <p:pic>
        <p:nvPicPr>
          <p:cNvPr id="8" name="Picture 4" descr="A picture containing drawing&#10;&#10;Description generated with very high confidence">
            <a:extLst>
              <a:ext uri="{FF2B5EF4-FFF2-40B4-BE49-F238E27FC236}">
                <a16:creationId xmlns:a16="http://schemas.microsoft.com/office/drawing/2014/main" id="{11394ABD-2442-43C4-A6E5-4C7A8D156F8C}"/>
              </a:ext>
            </a:extLst>
          </p:cNvPr>
          <p:cNvPicPr>
            <a:picLocks noChangeAspect="1"/>
          </p:cNvPicPr>
          <p:nvPr/>
        </p:nvPicPr>
        <p:blipFill>
          <a:blip r:embed="rId4"/>
          <a:stretch>
            <a:fillRect/>
          </a:stretch>
        </p:blipFill>
        <p:spPr>
          <a:xfrm>
            <a:off x="9091524" y="2224188"/>
            <a:ext cx="1286662" cy="778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A9DF-0B26-4907-90D2-93FE3B79AA24}"/>
              </a:ext>
            </a:extLst>
          </p:cNvPr>
          <p:cNvSpPr>
            <a:spLocks noGrp="1"/>
          </p:cNvSpPr>
          <p:nvPr>
            <p:ph type="title"/>
          </p:nvPr>
        </p:nvSpPr>
        <p:spPr>
          <a:xfrm>
            <a:off x="431806" y="335333"/>
            <a:ext cx="10921994" cy="1325563"/>
          </a:xfrm>
        </p:spPr>
        <p:txBody>
          <a:bodyPr/>
          <a:lstStyle/>
          <a:p>
            <a:r>
              <a:rPr lang="en-US"/>
              <a:t>Quick facts</a:t>
            </a:r>
          </a:p>
        </p:txBody>
      </p:sp>
      <p:pic>
        <p:nvPicPr>
          <p:cNvPr id="5" name="Content Placeholder 4">
            <a:extLst>
              <a:ext uri="{FF2B5EF4-FFF2-40B4-BE49-F238E27FC236}">
                <a16:creationId xmlns:a16="http://schemas.microsoft.com/office/drawing/2014/main" id="{7F80EB27-E3D7-402B-9AB3-5C75171D0D2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6551267" y="0"/>
            <a:ext cx="5640733" cy="6858000"/>
          </a:xfrm>
        </p:spPr>
      </p:pic>
      <p:cxnSp>
        <p:nvCxnSpPr>
          <p:cNvPr id="7" name="Straight Connector 6">
            <a:extLst>
              <a:ext uri="{FF2B5EF4-FFF2-40B4-BE49-F238E27FC236}">
                <a16:creationId xmlns:a16="http://schemas.microsoft.com/office/drawing/2014/main" id="{36B9096F-56F7-482C-BCC3-F8F80FA334B7}"/>
              </a:ext>
            </a:extLst>
          </p:cNvPr>
          <p:cNvCxnSpPr/>
          <p:nvPr/>
        </p:nvCxnSpPr>
        <p:spPr>
          <a:xfrm>
            <a:off x="582695" y="1518937"/>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8A92DCB-65AF-42AB-AD2E-1714444B5CD9}"/>
              </a:ext>
            </a:extLst>
          </p:cNvPr>
          <p:cNvSpPr txBox="1"/>
          <p:nvPr/>
        </p:nvSpPr>
        <p:spPr>
          <a:xfrm>
            <a:off x="702821" y="1539387"/>
            <a:ext cx="5393179" cy="369332"/>
          </a:xfrm>
          <a:prstGeom prst="rect">
            <a:avLst/>
          </a:prstGeom>
          <a:noFill/>
        </p:spPr>
        <p:txBody>
          <a:bodyPr wrap="square" rtlCol="0">
            <a:spAutoFit/>
          </a:bodyPr>
          <a:lstStyle/>
          <a:p>
            <a:r>
              <a:rPr lang="en-US"/>
              <a:t>Premier metropolitan anti-racist research university</a:t>
            </a:r>
          </a:p>
        </p:txBody>
      </p:sp>
      <p:cxnSp>
        <p:nvCxnSpPr>
          <p:cNvPr id="12" name="Straight Connector 11">
            <a:extLst>
              <a:ext uri="{FF2B5EF4-FFF2-40B4-BE49-F238E27FC236}">
                <a16:creationId xmlns:a16="http://schemas.microsoft.com/office/drawing/2014/main" id="{CB1834D7-85D2-4D72-AEB3-59A5A759BA62}"/>
              </a:ext>
            </a:extLst>
          </p:cNvPr>
          <p:cNvCxnSpPr/>
          <p:nvPr/>
        </p:nvCxnSpPr>
        <p:spPr>
          <a:xfrm>
            <a:off x="597114" y="5001630"/>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91285F-D101-4AB7-8216-0BA30E2EAF76}"/>
              </a:ext>
            </a:extLst>
          </p:cNvPr>
          <p:cNvSpPr txBox="1"/>
          <p:nvPr/>
        </p:nvSpPr>
        <p:spPr>
          <a:xfrm>
            <a:off x="689393" y="5022080"/>
            <a:ext cx="4748143" cy="369332"/>
          </a:xfrm>
          <a:prstGeom prst="rect">
            <a:avLst/>
          </a:prstGeom>
          <a:noFill/>
        </p:spPr>
        <p:txBody>
          <a:bodyPr wrap="square" rtlCol="0">
            <a:spAutoFit/>
          </a:bodyPr>
          <a:lstStyle/>
          <a:p>
            <a:r>
              <a:rPr lang="en-US"/>
              <a:t>Approximately 7,000 employees</a:t>
            </a:r>
          </a:p>
        </p:txBody>
      </p:sp>
      <p:cxnSp>
        <p:nvCxnSpPr>
          <p:cNvPr id="15" name="Straight Connector 14">
            <a:extLst>
              <a:ext uri="{FF2B5EF4-FFF2-40B4-BE49-F238E27FC236}">
                <a16:creationId xmlns:a16="http://schemas.microsoft.com/office/drawing/2014/main" id="{E30196E4-9E09-4835-890C-A3311F3CD5E9}"/>
              </a:ext>
            </a:extLst>
          </p:cNvPr>
          <p:cNvCxnSpPr/>
          <p:nvPr/>
        </p:nvCxnSpPr>
        <p:spPr>
          <a:xfrm>
            <a:off x="597114" y="3329533"/>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3E6841C-4899-4197-88FA-DA675A3C1E52}"/>
              </a:ext>
            </a:extLst>
          </p:cNvPr>
          <p:cNvSpPr txBox="1"/>
          <p:nvPr/>
        </p:nvSpPr>
        <p:spPr>
          <a:xfrm>
            <a:off x="689392" y="3329533"/>
            <a:ext cx="4748143" cy="369332"/>
          </a:xfrm>
          <a:prstGeom prst="rect">
            <a:avLst/>
          </a:prstGeom>
          <a:noFill/>
        </p:spPr>
        <p:txBody>
          <a:bodyPr wrap="square" rtlCol="0">
            <a:spAutoFit/>
          </a:bodyPr>
          <a:lstStyle/>
          <a:p>
            <a:r>
              <a:rPr lang="en-US"/>
              <a:t>Member of the ACC conference </a:t>
            </a:r>
          </a:p>
        </p:txBody>
      </p:sp>
      <p:cxnSp>
        <p:nvCxnSpPr>
          <p:cNvPr id="18" name="Straight Connector 17">
            <a:extLst>
              <a:ext uri="{FF2B5EF4-FFF2-40B4-BE49-F238E27FC236}">
                <a16:creationId xmlns:a16="http://schemas.microsoft.com/office/drawing/2014/main" id="{26451681-892F-4383-AF27-08D8CA27A005}"/>
              </a:ext>
            </a:extLst>
          </p:cNvPr>
          <p:cNvCxnSpPr/>
          <p:nvPr/>
        </p:nvCxnSpPr>
        <p:spPr>
          <a:xfrm>
            <a:off x="597114" y="2426868"/>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6BA734C-BE53-4B5A-9B2B-94617E69543E}"/>
              </a:ext>
            </a:extLst>
          </p:cNvPr>
          <p:cNvSpPr txBox="1"/>
          <p:nvPr/>
        </p:nvSpPr>
        <p:spPr>
          <a:xfrm>
            <a:off x="689393" y="2447318"/>
            <a:ext cx="4748143" cy="369332"/>
          </a:xfrm>
          <a:prstGeom prst="rect">
            <a:avLst/>
          </a:prstGeom>
          <a:noFill/>
        </p:spPr>
        <p:txBody>
          <a:bodyPr wrap="square" rtlCol="0">
            <a:spAutoFit/>
          </a:bodyPr>
          <a:lstStyle/>
          <a:p>
            <a:r>
              <a:rPr lang="en-US"/>
              <a:t>Home of the </a:t>
            </a:r>
            <a:r>
              <a:rPr lang="en-US" b="1">
                <a:solidFill>
                  <a:srgbClr val="C00000"/>
                </a:solidFill>
              </a:rPr>
              <a:t>Louisville Cardinals</a:t>
            </a:r>
          </a:p>
        </p:txBody>
      </p:sp>
      <p:cxnSp>
        <p:nvCxnSpPr>
          <p:cNvPr id="21" name="Straight Connector 20">
            <a:extLst>
              <a:ext uri="{FF2B5EF4-FFF2-40B4-BE49-F238E27FC236}">
                <a16:creationId xmlns:a16="http://schemas.microsoft.com/office/drawing/2014/main" id="{270C559B-7CCA-4271-AF4B-4047954F0086}"/>
              </a:ext>
            </a:extLst>
          </p:cNvPr>
          <p:cNvCxnSpPr/>
          <p:nvPr/>
        </p:nvCxnSpPr>
        <p:spPr>
          <a:xfrm>
            <a:off x="597114" y="4191298"/>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E20B454-F6DC-4D78-8ED4-652323FF0D4B}"/>
              </a:ext>
            </a:extLst>
          </p:cNvPr>
          <p:cNvSpPr txBox="1"/>
          <p:nvPr/>
        </p:nvSpPr>
        <p:spPr>
          <a:xfrm>
            <a:off x="689393" y="4211748"/>
            <a:ext cx="4748143" cy="369332"/>
          </a:xfrm>
          <a:prstGeom prst="rect">
            <a:avLst/>
          </a:prstGeom>
          <a:noFill/>
        </p:spPr>
        <p:txBody>
          <a:bodyPr wrap="square" rtlCol="0">
            <a:spAutoFit/>
          </a:bodyPr>
          <a:lstStyle/>
          <a:p>
            <a:r>
              <a:rPr lang="en-US"/>
              <a:t>Over 23,000 students</a:t>
            </a:r>
          </a:p>
        </p:txBody>
      </p:sp>
      <p:cxnSp>
        <p:nvCxnSpPr>
          <p:cNvPr id="14" name="Straight Connector 13">
            <a:extLst>
              <a:ext uri="{FF2B5EF4-FFF2-40B4-BE49-F238E27FC236}">
                <a16:creationId xmlns:a16="http://schemas.microsoft.com/office/drawing/2014/main" id="{58753B77-8CDB-429A-96E6-8AAEB7AAABFE}"/>
              </a:ext>
            </a:extLst>
          </p:cNvPr>
          <p:cNvCxnSpPr/>
          <p:nvPr/>
        </p:nvCxnSpPr>
        <p:spPr>
          <a:xfrm>
            <a:off x="597113" y="5771062"/>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46FC09-32AE-4455-AECB-1AE4CB9C9EDD}"/>
              </a:ext>
            </a:extLst>
          </p:cNvPr>
          <p:cNvSpPr txBox="1"/>
          <p:nvPr/>
        </p:nvSpPr>
        <p:spPr>
          <a:xfrm>
            <a:off x="689392" y="5666385"/>
            <a:ext cx="4748143" cy="646331"/>
          </a:xfrm>
          <a:prstGeom prst="rect">
            <a:avLst/>
          </a:prstGeom>
          <a:noFill/>
        </p:spPr>
        <p:txBody>
          <a:bodyPr wrap="square" rtlCol="0">
            <a:spAutoFit/>
          </a:bodyPr>
          <a:lstStyle/>
          <a:p>
            <a:r>
              <a:rPr lang="en-US"/>
              <a:t>Carnegie Classifications:  Research 1 and Community Engagement</a:t>
            </a:r>
          </a:p>
        </p:txBody>
      </p:sp>
    </p:spTree>
    <p:extLst>
      <p:ext uri="{BB962C8B-B14F-4D97-AF65-F5344CB8AC3E}">
        <p14:creationId xmlns:p14="http://schemas.microsoft.com/office/powerpoint/2010/main" val="304618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68538" y="1511115"/>
            <a:ext cx="10515600" cy="4518209"/>
          </a:xfrm>
        </p:spPr>
        <p:txBody>
          <a:bodyPr vert="horz" lIns="91440" tIns="45720" rIns="91440" bIns="45720" rtlCol="0" anchor="t">
            <a:normAutofit fontScale="92500" lnSpcReduction="20000"/>
          </a:bodyPr>
          <a:lstStyle/>
          <a:p>
            <a:pPr marL="0" indent="0">
              <a:buNone/>
            </a:pPr>
            <a:r>
              <a:rPr lang="en-US" dirty="0"/>
              <a:t>In advising the President, the primary objectives of the President’s Council shall be:</a:t>
            </a:r>
          </a:p>
          <a:p>
            <a:pPr lvl="1"/>
            <a:r>
              <a:rPr lang="en-US" dirty="0"/>
              <a:t>to support and enhance the quality and effectiveness of the University’s programs</a:t>
            </a:r>
          </a:p>
          <a:p>
            <a:pPr lvl="1"/>
            <a:r>
              <a:rPr lang="en-US" dirty="0"/>
              <a:t>to serve as a resource to the President for strategic planning, and to act as a sounding board for the President on any matters she may wish to communicate to the communities served by the University</a:t>
            </a:r>
          </a:p>
          <a:p>
            <a:pPr lvl="1"/>
            <a:r>
              <a:rPr lang="en-US" dirty="0"/>
              <a:t>to serve as ambassadors for the University to enhance its reputation and  strengthen external relations</a:t>
            </a:r>
          </a:p>
          <a:p>
            <a:pPr lvl="1"/>
            <a:r>
              <a:rPr lang="en-US" dirty="0"/>
              <a:t>to assist the University in identifying and obtaining </a:t>
            </a:r>
            <a:r>
              <a:rPr lang="en-US" dirty="0" err="1"/>
              <a:t>resourcesto</a:t>
            </a:r>
            <a:r>
              <a:rPr lang="en-US" dirty="0"/>
              <a:t> assist the University in recruiting and retaining outstanding students, faculty, and staff</a:t>
            </a:r>
          </a:p>
          <a:p>
            <a:pPr lvl="1"/>
            <a:r>
              <a:rPr lang="en-US" dirty="0"/>
              <a:t>to offer advice and candid feedback to the President on all matters affecting the mission of the University</a:t>
            </a:r>
          </a:p>
          <a:p>
            <a:pPr lvl="1"/>
            <a:r>
              <a:rPr lang="en-US" dirty="0"/>
              <a:t>to help the University pursue its vision as it embodies the CARDINAL Principles, and</a:t>
            </a:r>
          </a:p>
          <a:p>
            <a:pPr lvl="1"/>
            <a:r>
              <a:rPr lang="en-US" dirty="0"/>
              <a:t>to continually explore and question University policies, practices, and decisions to enhance outcomes in every manner possible and to assist the University in making wise choices on matters affecting its reputation.</a:t>
            </a:r>
          </a:p>
          <a:p>
            <a:pPr marL="914400" lvl="2" indent="0">
              <a:buNone/>
            </a:pPr>
            <a:endParaRPr lang="en-US" dirty="0">
              <a:ea typeface="+mn-lt"/>
              <a:cs typeface="+mn-lt"/>
            </a:endParaRPr>
          </a:p>
        </p:txBody>
      </p:sp>
      <p:grpSp>
        <p:nvGrpSpPr>
          <p:cNvPr id="10" name="Group 9">
            <a:extLst>
              <a:ext uri="{FF2B5EF4-FFF2-40B4-BE49-F238E27FC236}">
                <a16:creationId xmlns:a16="http://schemas.microsoft.com/office/drawing/2014/main" id="{0F12903F-215A-4B96-9ADC-F1B29AF522B4}"/>
              </a:ext>
            </a:extLst>
          </p:cNvPr>
          <p:cNvGrpSpPr/>
          <p:nvPr/>
        </p:nvGrpSpPr>
        <p:grpSpPr>
          <a:xfrm>
            <a:off x="790575" y="647694"/>
            <a:ext cx="2339102" cy="715675"/>
            <a:chOff x="2067125" y="1690688"/>
            <a:chExt cx="1800983" cy="534156"/>
          </a:xfrm>
        </p:grpSpPr>
        <p:pic>
          <p:nvPicPr>
            <p:cNvPr id="5" name="Picture 4" descr="Shape&#10;&#10;Description automatically generated with medium confidence">
              <a:extLst>
                <a:ext uri="{FF2B5EF4-FFF2-40B4-BE49-F238E27FC236}">
                  <a16:creationId xmlns:a16="http://schemas.microsoft.com/office/drawing/2014/main" id="{1587BD6A-E7B9-46DB-923C-78AC7E924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451" y="1690688"/>
              <a:ext cx="332081" cy="339987"/>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E2C75A6E-4A98-4CE8-9AF8-BB92F020C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152" y="1739458"/>
              <a:ext cx="1232081" cy="276999"/>
            </a:xfrm>
            <a:prstGeom prst="rect">
              <a:avLst/>
            </a:prstGeom>
          </p:spPr>
        </p:pic>
        <p:sp>
          <p:nvSpPr>
            <p:cNvPr id="8" name="TextBox 7">
              <a:extLst>
                <a:ext uri="{FF2B5EF4-FFF2-40B4-BE49-F238E27FC236}">
                  <a16:creationId xmlns:a16="http://schemas.microsoft.com/office/drawing/2014/main" id="{54AA62C3-10FD-420A-9639-B4F7A32D71E7}"/>
                </a:ext>
              </a:extLst>
            </p:cNvPr>
            <p:cNvSpPr txBox="1"/>
            <p:nvPr/>
          </p:nvSpPr>
          <p:spPr>
            <a:xfrm>
              <a:off x="2067125" y="1995130"/>
              <a:ext cx="1800983" cy="229714"/>
            </a:xfrm>
            <a:prstGeom prst="rect">
              <a:avLst/>
            </a:prstGeom>
            <a:noFill/>
          </p:spPr>
          <p:txBody>
            <a:bodyPr wrap="none" rtlCol="0">
              <a:spAutoFit/>
            </a:bodyPr>
            <a:lstStyle/>
            <a:p>
              <a:r>
                <a:rPr lang="en-US" sz="1400" b="1" cap="all" dirty="0">
                  <a:latin typeface="Gotham" panose="02000504050000020004" pitchFamily="2" charset="0"/>
                </a:rPr>
                <a:t>President’s Council</a:t>
              </a:r>
            </a:p>
          </p:txBody>
        </p:sp>
      </p:grpSp>
      <p:sp>
        <p:nvSpPr>
          <p:cNvPr id="9" name="TextBox 8">
            <a:extLst>
              <a:ext uri="{FF2B5EF4-FFF2-40B4-BE49-F238E27FC236}">
                <a16:creationId xmlns:a16="http://schemas.microsoft.com/office/drawing/2014/main" id="{42797BD8-0A33-410F-A5F7-EA24081B91C5}"/>
              </a:ext>
            </a:extLst>
          </p:cNvPr>
          <p:cNvSpPr txBox="1"/>
          <p:nvPr/>
        </p:nvSpPr>
        <p:spPr>
          <a:xfrm>
            <a:off x="3828495" y="713037"/>
            <a:ext cx="6094520" cy="369332"/>
          </a:xfrm>
          <a:prstGeom prst="rect">
            <a:avLst/>
          </a:prstGeom>
          <a:noFill/>
        </p:spPr>
        <p:txBody>
          <a:bodyPr wrap="square">
            <a:spAutoFit/>
          </a:bodyPr>
          <a:lstStyle/>
          <a:p>
            <a:r>
              <a:rPr lang="en-US" dirty="0">
                <a:hlinkClick r:id="rId4"/>
              </a:rPr>
              <a:t>http://louisville.edu/president/boards/presidents-council</a:t>
            </a:r>
            <a:r>
              <a:rPr lang="en-US" dirty="0"/>
              <a:t> </a:t>
            </a:r>
          </a:p>
        </p:txBody>
      </p:sp>
    </p:spTree>
    <p:extLst>
      <p:ext uri="{BB962C8B-B14F-4D97-AF65-F5344CB8AC3E}">
        <p14:creationId xmlns:p14="http://schemas.microsoft.com/office/powerpoint/2010/main" val="2189250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F12903F-215A-4B96-9ADC-F1B29AF522B4}"/>
              </a:ext>
            </a:extLst>
          </p:cNvPr>
          <p:cNvGrpSpPr/>
          <p:nvPr/>
        </p:nvGrpSpPr>
        <p:grpSpPr>
          <a:xfrm>
            <a:off x="284955" y="153369"/>
            <a:ext cx="2339102" cy="715675"/>
            <a:chOff x="2067125" y="1690688"/>
            <a:chExt cx="1800983" cy="534156"/>
          </a:xfrm>
        </p:grpSpPr>
        <p:pic>
          <p:nvPicPr>
            <p:cNvPr id="5" name="Picture 4" descr="Shape&#10;&#10;Description automatically generated with medium confidence">
              <a:extLst>
                <a:ext uri="{FF2B5EF4-FFF2-40B4-BE49-F238E27FC236}">
                  <a16:creationId xmlns:a16="http://schemas.microsoft.com/office/drawing/2014/main" id="{1587BD6A-E7B9-46DB-923C-78AC7E924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451" y="1690688"/>
              <a:ext cx="332081" cy="339987"/>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E2C75A6E-4A98-4CE8-9AF8-BB92F020C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152" y="1739458"/>
              <a:ext cx="1232081" cy="276999"/>
            </a:xfrm>
            <a:prstGeom prst="rect">
              <a:avLst/>
            </a:prstGeom>
          </p:spPr>
        </p:pic>
        <p:sp>
          <p:nvSpPr>
            <p:cNvPr id="8" name="TextBox 7">
              <a:extLst>
                <a:ext uri="{FF2B5EF4-FFF2-40B4-BE49-F238E27FC236}">
                  <a16:creationId xmlns:a16="http://schemas.microsoft.com/office/drawing/2014/main" id="{54AA62C3-10FD-420A-9639-B4F7A32D71E7}"/>
                </a:ext>
              </a:extLst>
            </p:cNvPr>
            <p:cNvSpPr txBox="1"/>
            <p:nvPr/>
          </p:nvSpPr>
          <p:spPr>
            <a:xfrm>
              <a:off x="2067125" y="1995130"/>
              <a:ext cx="1800983" cy="229714"/>
            </a:xfrm>
            <a:prstGeom prst="rect">
              <a:avLst/>
            </a:prstGeom>
            <a:noFill/>
          </p:spPr>
          <p:txBody>
            <a:bodyPr wrap="none" rtlCol="0">
              <a:spAutoFit/>
            </a:bodyPr>
            <a:lstStyle/>
            <a:p>
              <a:r>
                <a:rPr lang="en-US" sz="1400" b="1" cap="all" dirty="0">
                  <a:latin typeface="Gotham" panose="02000504050000020004" pitchFamily="2" charset="0"/>
                </a:rPr>
                <a:t>President’s Council</a:t>
              </a:r>
            </a:p>
          </p:txBody>
        </p:sp>
      </p:grpSp>
      <p:sp>
        <p:nvSpPr>
          <p:cNvPr id="9" name="TextBox 8">
            <a:extLst>
              <a:ext uri="{FF2B5EF4-FFF2-40B4-BE49-F238E27FC236}">
                <a16:creationId xmlns:a16="http://schemas.microsoft.com/office/drawing/2014/main" id="{8DD6829B-5F21-4A41-B39F-40E8BEDEA4E6}"/>
              </a:ext>
            </a:extLst>
          </p:cNvPr>
          <p:cNvSpPr txBox="1"/>
          <p:nvPr/>
        </p:nvSpPr>
        <p:spPr>
          <a:xfrm>
            <a:off x="293685" y="865723"/>
            <a:ext cx="1792241" cy="5970865"/>
          </a:xfrm>
          <a:prstGeom prst="rect">
            <a:avLst/>
          </a:prstGeom>
        </p:spPr>
        <p:txBody>
          <a:bodyPr vert="horz" wrap="square" rtlCol="0" anchor="t">
            <a:spAutoFit/>
          </a:bodyPr>
          <a:lstStyle/>
          <a:p>
            <a:pPr marL="171450" indent="-171450">
              <a:buFont typeface="Arial"/>
              <a:buChar char="•"/>
            </a:pPr>
            <a:r>
              <a:rPr lang="en-US" sz="1200" b="1" dirty="0">
                <a:latin typeface="Arial Narrow"/>
                <a:cs typeface="Arial Narrow"/>
              </a:rPr>
              <a:t>Karen Abrams</a:t>
            </a:r>
          </a:p>
          <a:p>
            <a:pPr marL="171450" indent="-171450">
              <a:buFont typeface="Arial"/>
              <a:buChar char="•"/>
            </a:pPr>
            <a:r>
              <a:rPr lang="en-US" sz="1200" b="1" dirty="0">
                <a:latin typeface="Arial Narrow"/>
                <a:cs typeface="Arial Narrow"/>
              </a:rPr>
              <a:t>Marie Abrams</a:t>
            </a:r>
          </a:p>
          <a:p>
            <a:pPr marL="171450" indent="-171450">
              <a:buFont typeface="Arial"/>
              <a:buChar char="•"/>
            </a:pPr>
            <a:r>
              <a:rPr lang="en-US" sz="1200" b="1" dirty="0">
                <a:latin typeface="Arial Narrow"/>
                <a:cs typeface="Arial Narrow"/>
              </a:rPr>
              <a:t>Ron Abrams</a:t>
            </a:r>
          </a:p>
          <a:p>
            <a:pPr marL="171450" indent="-171450">
              <a:buFont typeface="Arial"/>
              <a:buChar char="•"/>
            </a:pPr>
            <a:r>
              <a:rPr lang="en-US" sz="1200" b="1" dirty="0">
                <a:latin typeface="Arial Narrow"/>
                <a:cs typeface="Arial Narrow"/>
              </a:rPr>
              <a:t>Claire </a:t>
            </a:r>
            <a:r>
              <a:rPr lang="en-US" sz="1200" b="1" dirty="0" err="1">
                <a:latin typeface="Arial Narrow"/>
                <a:cs typeface="Arial Narrow"/>
              </a:rPr>
              <a:t>Alagia</a:t>
            </a:r>
            <a:endParaRPr lang="en-US" sz="1200" b="1" dirty="0">
              <a:latin typeface="Arial Narrow"/>
              <a:cs typeface="Arial Narrow"/>
            </a:endParaRPr>
          </a:p>
          <a:p>
            <a:pPr marL="171450" indent="-171450">
              <a:buFont typeface="Arial"/>
              <a:buChar char="•"/>
            </a:pPr>
            <a:r>
              <a:rPr lang="en-US" sz="1200" b="1" dirty="0">
                <a:latin typeface="Arial Narrow"/>
                <a:cs typeface="Arial Narrow"/>
              </a:rPr>
              <a:t>Pat Alagia</a:t>
            </a:r>
          </a:p>
          <a:p>
            <a:pPr marL="171450" indent="-171450">
              <a:buFont typeface="Arial"/>
              <a:buChar char="•"/>
            </a:pPr>
            <a:r>
              <a:rPr lang="en-US" sz="1200" b="1" dirty="0">
                <a:latin typeface="Arial Narrow"/>
                <a:cs typeface="Arial Narrow"/>
              </a:rPr>
              <a:t>Dana Allen</a:t>
            </a:r>
          </a:p>
          <a:p>
            <a:pPr marL="171450" indent="-171450">
              <a:buFont typeface="Arial"/>
              <a:buChar char="•"/>
            </a:pPr>
            <a:r>
              <a:rPr lang="en-US" sz="1200" b="1" dirty="0">
                <a:latin typeface="Arial Narrow"/>
                <a:cs typeface="Arial Narrow"/>
              </a:rPr>
              <a:t>James Allen</a:t>
            </a:r>
          </a:p>
          <a:p>
            <a:pPr marL="171450" indent="-171450">
              <a:buFont typeface="Arial"/>
              <a:buChar char="•"/>
            </a:pPr>
            <a:r>
              <a:rPr lang="en-US" sz="1200" b="1" dirty="0">
                <a:latin typeface="Arial Narrow"/>
                <a:cs typeface="Arial Narrow"/>
              </a:rPr>
              <a:t>Robert Allison</a:t>
            </a:r>
          </a:p>
          <a:p>
            <a:pPr marL="171450" indent="-171450">
              <a:buFont typeface="Arial"/>
              <a:buChar char="•"/>
            </a:pPr>
            <a:r>
              <a:rPr lang="en-US" sz="1200" b="1" dirty="0">
                <a:latin typeface="Arial Narrow"/>
                <a:cs typeface="Arial Narrow"/>
              </a:rPr>
              <a:t>Joseph L. </a:t>
            </a:r>
            <a:r>
              <a:rPr lang="en-US" sz="1200" b="1" dirty="0" err="1">
                <a:latin typeface="Arial Narrow"/>
                <a:cs typeface="Arial Narrow"/>
              </a:rPr>
              <a:t>Ardery</a:t>
            </a:r>
            <a:endParaRPr lang="en-US" sz="1200" b="1" dirty="0">
              <a:latin typeface="Arial Narrow"/>
              <a:cs typeface="Arial Narrow"/>
            </a:endParaRPr>
          </a:p>
          <a:p>
            <a:pPr marL="171450" indent="-171450">
              <a:buFont typeface="Arial"/>
              <a:buChar char="•"/>
            </a:pPr>
            <a:r>
              <a:rPr lang="en-US" sz="1200" b="1" dirty="0">
                <a:latin typeface="Arial Narrow"/>
                <a:cs typeface="Arial Narrow"/>
              </a:rPr>
              <a:t>Daniel Ash</a:t>
            </a:r>
          </a:p>
          <a:p>
            <a:pPr marL="171450" indent="-171450">
              <a:buFont typeface="Arial"/>
              <a:buChar char="•"/>
            </a:pPr>
            <a:r>
              <a:rPr lang="en-US" sz="1200" b="1" dirty="0" err="1">
                <a:latin typeface="Arial Narrow"/>
                <a:cs typeface="Arial Narrow"/>
              </a:rPr>
              <a:t>LouAnn</a:t>
            </a:r>
            <a:r>
              <a:rPr lang="en-US" sz="1200" b="1" dirty="0">
                <a:latin typeface="Arial Narrow"/>
                <a:cs typeface="Arial Narrow"/>
              </a:rPr>
              <a:t> Atlas</a:t>
            </a:r>
          </a:p>
          <a:p>
            <a:pPr marL="171450" indent="-171450">
              <a:buFont typeface="Arial"/>
              <a:buChar char="•"/>
            </a:pPr>
            <a:r>
              <a:rPr lang="en-US" sz="1200" b="1" dirty="0">
                <a:latin typeface="Arial Narrow"/>
                <a:cs typeface="Arial Narrow"/>
              </a:rPr>
              <a:t>Robert C. </a:t>
            </a:r>
            <a:r>
              <a:rPr lang="en-US" sz="1200" b="1" dirty="0" err="1">
                <a:latin typeface="Arial Narrow"/>
                <a:cs typeface="Arial Narrow"/>
              </a:rPr>
              <a:t>Ayotte</a:t>
            </a:r>
            <a:endParaRPr lang="en-US" sz="1200" b="1" dirty="0">
              <a:latin typeface="Arial Narrow"/>
              <a:cs typeface="Arial Narrow"/>
            </a:endParaRPr>
          </a:p>
          <a:p>
            <a:pPr marL="171450" indent="-171450">
              <a:buFont typeface="Arial"/>
              <a:buChar char="•"/>
            </a:pPr>
            <a:r>
              <a:rPr lang="en-US" sz="1200" b="1" dirty="0">
                <a:latin typeface="Arial Narrow"/>
                <a:cs typeface="Arial Narrow"/>
              </a:rPr>
              <a:t>J. </a:t>
            </a:r>
            <a:r>
              <a:rPr lang="en-US" sz="1200" b="1" dirty="0" err="1">
                <a:latin typeface="Arial Narrow"/>
                <a:cs typeface="Arial Narrow"/>
              </a:rPr>
              <a:t>McFerran</a:t>
            </a:r>
            <a:r>
              <a:rPr lang="en-US" sz="1200" b="1" dirty="0">
                <a:latin typeface="Arial Narrow"/>
                <a:cs typeface="Arial Narrow"/>
              </a:rPr>
              <a:t> Barr</a:t>
            </a:r>
          </a:p>
          <a:p>
            <a:pPr marL="171450" indent="-171450">
              <a:buFont typeface="Arial"/>
              <a:buChar char="•"/>
            </a:pPr>
            <a:r>
              <a:rPr lang="en-US" sz="1200" b="1" dirty="0">
                <a:latin typeface="Arial Narrow"/>
                <a:cs typeface="Arial Narrow"/>
              </a:rPr>
              <a:t>Martin L. Bell</a:t>
            </a:r>
          </a:p>
          <a:p>
            <a:pPr marL="171450" indent="-171450">
              <a:buFont typeface="Arial"/>
              <a:buChar char="•"/>
            </a:pPr>
            <a:r>
              <a:rPr lang="en-US" sz="1200" b="1" dirty="0">
                <a:latin typeface="Arial Narrow"/>
                <a:cs typeface="Arial Narrow"/>
              </a:rPr>
              <a:t>Robert P. Benson</a:t>
            </a:r>
          </a:p>
          <a:p>
            <a:pPr marL="171450" indent="-171450">
              <a:buFont typeface="Arial"/>
              <a:buChar char="•"/>
            </a:pPr>
            <a:r>
              <a:rPr lang="en-US" sz="1200" b="1" dirty="0">
                <a:latin typeface="Arial Narrow"/>
                <a:cs typeface="Arial Narrow"/>
              </a:rPr>
              <a:t>Larry Benz</a:t>
            </a:r>
          </a:p>
          <a:p>
            <a:pPr marL="171450" indent="-171450">
              <a:buFont typeface="Arial"/>
              <a:buChar char="•"/>
            </a:pPr>
            <a:r>
              <a:rPr lang="en-US" sz="1200" b="1" dirty="0">
                <a:latin typeface="Arial Narrow"/>
                <a:cs typeface="Arial Narrow"/>
              </a:rPr>
              <a:t>Don Berg</a:t>
            </a:r>
          </a:p>
          <a:p>
            <a:pPr marL="171450" indent="-171450">
              <a:buFont typeface="Arial"/>
              <a:buChar char="•"/>
            </a:pPr>
            <a:r>
              <a:rPr lang="en-US" sz="1200" b="1" dirty="0">
                <a:latin typeface="Arial Narrow"/>
                <a:cs typeface="Arial Narrow"/>
              </a:rPr>
              <a:t>Bonita Black</a:t>
            </a:r>
          </a:p>
          <a:p>
            <a:pPr marL="171450" indent="-171450">
              <a:buFont typeface="Arial"/>
              <a:buChar char="•"/>
            </a:pPr>
            <a:r>
              <a:rPr lang="en-US" sz="1200" b="1" dirty="0">
                <a:latin typeface="Arial Narrow"/>
                <a:cs typeface="Arial Narrow"/>
              </a:rPr>
              <a:t>J. Neville Blakemore, III</a:t>
            </a:r>
          </a:p>
          <a:p>
            <a:pPr marL="171450" indent="-171450">
              <a:buFont typeface="Arial"/>
              <a:buChar char="•"/>
            </a:pPr>
            <a:r>
              <a:rPr lang="en-US" sz="1200" b="1" dirty="0">
                <a:latin typeface="Arial Narrow"/>
                <a:cs typeface="Arial Narrow"/>
              </a:rPr>
              <a:t>Dale J. </a:t>
            </a:r>
            <a:r>
              <a:rPr lang="en-US" sz="1200" b="1" dirty="0" err="1">
                <a:latin typeface="Arial Narrow"/>
                <a:cs typeface="Arial Narrow"/>
              </a:rPr>
              <a:t>Boden</a:t>
            </a:r>
            <a:endParaRPr lang="en-US" sz="1200" b="1" dirty="0">
              <a:latin typeface="Arial Narrow"/>
              <a:cs typeface="Arial Narrow"/>
            </a:endParaRPr>
          </a:p>
          <a:p>
            <a:pPr marL="171450" indent="-171450">
              <a:buFont typeface="Arial"/>
              <a:buChar char="•"/>
            </a:pPr>
            <a:r>
              <a:rPr lang="en-US" sz="1200" b="1" dirty="0">
                <a:latin typeface="Arial Narrow"/>
                <a:cs typeface="Arial Narrow"/>
              </a:rPr>
              <a:t>Hal </a:t>
            </a:r>
            <a:r>
              <a:rPr lang="en-US" sz="1200" b="1" dirty="0" err="1">
                <a:latin typeface="Arial Narrow"/>
                <a:cs typeface="Arial Narrow"/>
              </a:rPr>
              <a:t>Bomar</a:t>
            </a:r>
            <a:endParaRPr lang="en-US" sz="1200" b="1" dirty="0">
              <a:latin typeface="Arial Narrow"/>
              <a:cs typeface="Arial Narrow"/>
            </a:endParaRPr>
          </a:p>
          <a:p>
            <a:pPr marL="171450" indent="-171450">
              <a:buFont typeface="Arial"/>
              <a:buChar char="•"/>
            </a:pPr>
            <a:r>
              <a:rPr lang="en-US" sz="1200" b="1" dirty="0">
                <a:latin typeface="Arial Narrow"/>
                <a:cs typeface="Arial Narrow"/>
              </a:rPr>
              <a:t>Phillip D. Bond</a:t>
            </a:r>
          </a:p>
          <a:p>
            <a:pPr marL="171450" indent="-171450">
              <a:buFont typeface="Arial"/>
              <a:buChar char="•"/>
            </a:pPr>
            <a:r>
              <a:rPr lang="en-US" sz="1200" b="1" dirty="0">
                <a:latin typeface="Arial Narrow"/>
                <a:cs typeface="Arial Narrow"/>
              </a:rPr>
              <a:t>Olga P. </a:t>
            </a:r>
            <a:r>
              <a:rPr lang="en-US" sz="1200" b="1" dirty="0" err="1">
                <a:latin typeface="Arial Narrow"/>
                <a:cs typeface="Arial Narrow"/>
              </a:rPr>
              <a:t>Booher</a:t>
            </a:r>
            <a:endParaRPr lang="en-US" sz="1200" b="1" dirty="0">
              <a:latin typeface="Arial Narrow"/>
              <a:cs typeface="Arial Narrow"/>
            </a:endParaRPr>
          </a:p>
          <a:p>
            <a:pPr marL="171450" indent="-171450">
              <a:buFont typeface="Arial"/>
              <a:buChar char="•"/>
            </a:pPr>
            <a:r>
              <a:rPr lang="en-US" sz="1200" b="1" dirty="0">
                <a:latin typeface="Arial Narrow"/>
                <a:cs typeface="Arial Narrow"/>
              </a:rPr>
              <a:t>Lewis Borders</a:t>
            </a:r>
          </a:p>
          <a:p>
            <a:pPr marL="171450" indent="-171450">
              <a:buFont typeface="Arial"/>
              <a:buChar char="•"/>
            </a:pPr>
            <a:r>
              <a:rPr lang="en-US" sz="1200" b="1" dirty="0">
                <a:latin typeface="Arial Narrow"/>
                <a:cs typeface="Arial Narrow"/>
              </a:rPr>
              <a:t>Carl </a:t>
            </a:r>
            <a:r>
              <a:rPr lang="en-US" sz="1200" b="1" dirty="0" err="1">
                <a:latin typeface="Arial Narrow"/>
                <a:cs typeface="Arial Narrow"/>
              </a:rPr>
              <a:t>Brazley</a:t>
            </a:r>
            <a:endParaRPr lang="en-US" sz="1200" b="1" dirty="0">
              <a:latin typeface="Arial Narrow"/>
              <a:cs typeface="Arial Narrow"/>
            </a:endParaRPr>
          </a:p>
          <a:p>
            <a:pPr marL="171450" indent="-171450">
              <a:buFont typeface="Arial"/>
              <a:buChar char="•"/>
            </a:pPr>
            <a:r>
              <a:rPr lang="en-US" sz="1200" b="1" dirty="0">
                <a:latin typeface="Arial Narrow"/>
                <a:cs typeface="Arial Narrow"/>
              </a:rPr>
              <a:t>Ernest A. Brooks, III</a:t>
            </a:r>
          </a:p>
          <a:p>
            <a:pPr marL="171450" indent="-171450">
              <a:buFont typeface="Arial"/>
              <a:buChar char="•"/>
            </a:pPr>
            <a:r>
              <a:rPr lang="en-US" sz="1200" b="1" dirty="0">
                <a:latin typeface="Arial Narrow"/>
                <a:cs typeface="Arial Narrow"/>
              </a:rPr>
              <a:t>J. McCauley Brown</a:t>
            </a:r>
          </a:p>
          <a:p>
            <a:pPr marL="171450" indent="-171450">
              <a:buFont typeface="Arial"/>
              <a:buChar char="•"/>
            </a:pPr>
            <a:r>
              <a:rPr lang="en-US" sz="1200" b="1" dirty="0">
                <a:latin typeface="Arial Narrow"/>
                <a:cs typeface="Arial Narrow"/>
              </a:rPr>
              <a:t>J. Michael Brown</a:t>
            </a:r>
          </a:p>
          <a:p>
            <a:pPr marL="171450" indent="-171450">
              <a:buFont typeface="Arial"/>
              <a:buChar char="•"/>
            </a:pPr>
            <a:r>
              <a:rPr lang="en-US" sz="1200" b="1" dirty="0">
                <a:latin typeface="Arial Narrow"/>
                <a:cs typeface="Arial Narrow"/>
              </a:rPr>
              <a:t>Mike Brown</a:t>
            </a:r>
          </a:p>
          <a:p>
            <a:pPr marL="171450" indent="-171450">
              <a:buFont typeface="Arial"/>
              <a:buChar char="•"/>
            </a:pPr>
            <a:r>
              <a:rPr lang="en-US" sz="1200" b="1" dirty="0">
                <a:latin typeface="Arial Narrow"/>
                <a:cs typeface="Arial Narrow"/>
              </a:rPr>
              <a:t>Sherman Brown</a:t>
            </a:r>
          </a:p>
          <a:p>
            <a:pPr marL="171450" indent="-171450">
              <a:buFont typeface="Arial"/>
              <a:buChar char="•"/>
            </a:pPr>
            <a:endParaRPr lang="en-US" sz="1100" b="1" dirty="0">
              <a:latin typeface="Arial Narrow"/>
              <a:cs typeface="Arial Narrow"/>
            </a:endParaRPr>
          </a:p>
          <a:p>
            <a:pPr marL="171450" indent="-171450">
              <a:buFont typeface="Arial"/>
              <a:buChar char="•"/>
            </a:pPr>
            <a:endParaRPr lang="en-US" sz="1100" b="1" dirty="0">
              <a:latin typeface="Arial Narrow"/>
              <a:cs typeface="Arial Narrow"/>
            </a:endParaRPr>
          </a:p>
        </p:txBody>
      </p:sp>
      <p:sp>
        <p:nvSpPr>
          <p:cNvPr id="11" name="TextBox 10">
            <a:extLst>
              <a:ext uri="{FF2B5EF4-FFF2-40B4-BE49-F238E27FC236}">
                <a16:creationId xmlns:a16="http://schemas.microsoft.com/office/drawing/2014/main" id="{59C46037-373F-4730-B14D-11D086FB025D}"/>
              </a:ext>
            </a:extLst>
          </p:cNvPr>
          <p:cNvSpPr txBox="1"/>
          <p:nvPr/>
        </p:nvSpPr>
        <p:spPr>
          <a:xfrm>
            <a:off x="2698259" y="865723"/>
            <a:ext cx="1807935" cy="6494085"/>
          </a:xfrm>
          <a:prstGeom prst="rect">
            <a:avLst/>
          </a:prstGeom>
        </p:spPr>
        <p:txBody>
          <a:bodyPr vert="horz" wrap="square" rtlCol="0" anchor="t">
            <a:spAutoFit/>
          </a:bodyPr>
          <a:lstStyle/>
          <a:p>
            <a:pPr marL="171450" indent="-171450">
              <a:buFont typeface="Arial"/>
              <a:buChar char="•"/>
            </a:pPr>
            <a:r>
              <a:rPr lang="en-US" sz="1200" b="1" dirty="0">
                <a:latin typeface="Arial Narrow"/>
                <a:cs typeface="Arial Narrow"/>
              </a:rPr>
              <a:t>Kelly Burke</a:t>
            </a:r>
          </a:p>
          <a:p>
            <a:pPr marL="171450" indent="-171450">
              <a:buFont typeface="Arial"/>
              <a:buChar char="•"/>
            </a:pPr>
            <a:r>
              <a:rPr lang="en-US" sz="1200" b="1" dirty="0">
                <a:latin typeface="Arial Narrow"/>
                <a:cs typeface="Arial Narrow"/>
              </a:rPr>
              <a:t>Wilson Chan</a:t>
            </a:r>
          </a:p>
          <a:p>
            <a:pPr marL="171450" indent="-171450">
              <a:buFont typeface="Arial"/>
              <a:buChar char="•"/>
            </a:pPr>
            <a:r>
              <a:rPr lang="en-US" sz="1200" b="1" dirty="0">
                <a:latin typeface="Arial Narrow"/>
                <a:cs typeface="Arial Narrow"/>
              </a:rPr>
              <a:t>Malcolm </a:t>
            </a:r>
            <a:r>
              <a:rPr lang="en-US" sz="1200" b="1" dirty="0" err="1">
                <a:latin typeface="Arial Narrow"/>
                <a:cs typeface="Arial Narrow"/>
              </a:rPr>
              <a:t>Chancey</a:t>
            </a:r>
            <a:endParaRPr lang="en-US" sz="1200" b="1" dirty="0">
              <a:latin typeface="Arial Narrow"/>
              <a:cs typeface="Arial Narrow"/>
            </a:endParaRPr>
          </a:p>
          <a:p>
            <a:pPr marL="171450" indent="-171450">
              <a:buFont typeface="Arial"/>
              <a:buChar char="•"/>
            </a:pPr>
            <a:r>
              <a:rPr lang="en-US" sz="1200" b="1" dirty="0">
                <a:latin typeface="Arial Narrow"/>
                <a:cs typeface="Arial Narrow"/>
              </a:rPr>
              <a:t>Naveed M. </a:t>
            </a:r>
            <a:r>
              <a:rPr lang="en-US" sz="1200" b="1" dirty="0" err="1">
                <a:latin typeface="Arial Narrow"/>
                <a:cs typeface="Arial Narrow"/>
              </a:rPr>
              <a:t>Chowhan</a:t>
            </a:r>
            <a:endParaRPr lang="en-US" sz="1200" b="1" dirty="0">
              <a:latin typeface="Arial Narrow"/>
              <a:cs typeface="Arial Narrow"/>
            </a:endParaRPr>
          </a:p>
          <a:p>
            <a:pPr marL="171450" indent="-171450">
              <a:buFont typeface="Arial"/>
              <a:buChar char="•"/>
            </a:pPr>
            <a:r>
              <a:rPr lang="en-US" sz="1200" b="1" dirty="0">
                <a:latin typeface="Arial Narrow"/>
                <a:cs typeface="Arial Narrow"/>
              </a:rPr>
              <a:t>Toni Clem</a:t>
            </a:r>
          </a:p>
          <a:p>
            <a:pPr marL="171450" indent="-171450">
              <a:buFont typeface="Arial"/>
              <a:buChar char="•"/>
            </a:pPr>
            <a:r>
              <a:rPr lang="en-US" sz="1200" b="1" dirty="0">
                <a:latin typeface="Arial Narrow"/>
                <a:cs typeface="Arial Narrow"/>
              </a:rPr>
              <a:t>Ann Ford Cobb</a:t>
            </a:r>
          </a:p>
          <a:p>
            <a:pPr marL="171450" indent="-171450">
              <a:buFont typeface="Arial"/>
              <a:buChar char="•"/>
            </a:pPr>
            <a:r>
              <a:rPr lang="en-US" sz="1200" b="1" dirty="0">
                <a:latin typeface="Arial Narrow"/>
                <a:cs typeface="Arial Narrow"/>
              </a:rPr>
              <a:t>Martha Neal Cooke</a:t>
            </a:r>
          </a:p>
          <a:p>
            <a:pPr marL="171450" indent="-171450">
              <a:buFont typeface="Arial"/>
              <a:buChar char="•"/>
            </a:pPr>
            <a:r>
              <a:rPr lang="en-US" sz="1200" b="1" dirty="0">
                <a:latin typeface="Arial Narrow"/>
                <a:cs typeface="Arial Narrow"/>
              </a:rPr>
              <a:t>Everett Cowan</a:t>
            </a:r>
          </a:p>
          <a:p>
            <a:pPr marL="171450" indent="-171450">
              <a:buFont typeface="Arial"/>
              <a:buChar char="•"/>
            </a:pPr>
            <a:r>
              <a:rPr lang="en-US" sz="1200" b="1" dirty="0">
                <a:latin typeface="Arial Narrow"/>
                <a:cs typeface="Arial Narrow"/>
              </a:rPr>
              <a:t>Charles J. Dahlem</a:t>
            </a:r>
          </a:p>
          <a:p>
            <a:pPr marL="171450" indent="-171450">
              <a:buFont typeface="Arial"/>
              <a:buChar char="•"/>
            </a:pPr>
            <a:r>
              <a:rPr lang="en-US" sz="1200" b="1" dirty="0">
                <a:latin typeface="Arial Narrow"/>
                <a:cs typeface="Arial Narrow"/>
              </a:rPr>
              <a:t>William E. </a:t>
            </a:r>
            <a:r>
              <a:rPr lang="en-US" sz="1200" b="1" dirty="0" err="1">
                <a:latin typeface="Arial Narrow"/>
                <a:cs typeface="Arial Narrow"/>
              </a:rPr>
              <a:t>Darragh</a:t>
            </a:r>
            <a:endParaRPr lang="en-US" sz="1200" b="1" dirty="0">
              <a:latin typeface="Arial Narrow"/>
              <a:cs typeface="Arial Narrow"/>
            </a:endParaRPr>
          </a:p>
          <a:p>
            <a:pPr marL="171450" indent="-171450">
              <a:buFont typeface="Arial"/>
              <a:buChar char="•"/>
            </a:pPr>
            <a:r>
              <a:rPr lang="en-US" sz="1200" b="1" dirty="0">
                <a:latin typeface="Arial Narrow"/>
                <a:cs typeface="Arial Narrow"/>
              </a:rPr>
              <a:t>Scott Davis</a:t>
            </a:r>
          </a:p>
          <a:p>
            <a:pPr marL="171450" indent="-171450">
              <a:buFont typeface="Arial"/>
              <a:buChar char="•"/>
            </a:pPr>
            <a:r>
              <a:rPr lang="en-US" sz="1200" b="1" dirty="0">
                <a:latin typeface="Arial Narrow"/>
                <a:cs typeface="Arial Narrow"/>
              </a:rPr>
              <a:t>Tonya York Dees</a:t>
            </a:r>
          </a:p>
          <a:p>
            <a:pPr marL="171450" indent="-171450">
              <a:buFont typeface="Arial"/>
              <a:buChar char="•"/>
            </a:pPr>
            <a:r>
              <a:rPr lang="en-US" sz="1200" b="1" dirty="0">
                <a:latin typeface="Arial Narrow"/>
                <a:cs typeface="Arial Narrow"/>
              </a:rPr>
              <a:t>Charles Denny</a:t>
            </a:r>
          </a:p>
          <a:p>
            <a:pPr marL="171450" indent="-171450">
              <a:buFont typeface="Arial"/>
              <a:buChar char="•"/>
            </a:pPr>
            <a:r>
              <a:rPr lang="en-US" sz="1200" b="1" dirty="0">
                <a:latin typeface="Arial Narrow"/>
                <a:cs typeface="Arial Narrow"/>
              </a:rPr>
              <a:t>Frank P. </a:t>
            </a:r>
            <a:r>
              <a:rPr lang="en-US" sz="1200" b="1" dirty="0" err="1">
                <a:latin typeface="Arial Narrow"/>
                <a:cs typeface="Arial Narrow"/>
              </a:rPr>
              <a:t>Doheny</a:t>
            </a:r>
            <a:endParaRPr lang="en-US" sz="1200" b="1" dirty="0">
              <a:latin typeface="Arial Narrow"/>
              <a:cs typeface="Arial Narrow"/>
            </a:endParaRPr>
          </a:p>
          <a:p>
            <a:pPr marL="171450" indent="-171450">
              <a:buFont typeface="Arial"/>
              <a:buChar char="•"/>
            </a:pPr>
            <a:r>
              <a:rPr lang="en-US" sz="1200" b="1" dirty="0">
                <a:latin typeface="Arial Narrow"/>
                <a:cs typeface="Arial Narrow"/>
              </a:rPr>
              <a:t>Laurel </a:t>
            </a:r>
            <a:r>
              <a:rPr lang="en-US" sz="1200" b="1" dirty="0" err="1">
                <a:latin typeface="Arial Narrow"/>
                <a:cs typeface="Arial Narrow"/>
              </a:rPr>
              <a:t>Doheny</a:t>
            </a:r>
            <a:endParaRPr lang="en-US" sz="1200" b="1" dirty="0">
              <a:latin typeface="Arial Narrow"/>
              <a:cs typeface="Arial Narrow"/>
            </a:endParaRPr>
          </a:p>
          <a:p>
            <a:pPr marL="171450" indent="-171450">
              <a:buFont typeface="Arial"/>
              <a:buChar char="•"/>
            </a:pPr>
            <a:r>
              <a:rPr lang="en-US" sz="1200" b="1" dirty="0">
                <a:latin typeface="Arial Narrow"/>
                <a:cs typeface="Arial Narrow"/>
              </a:rPr>
              <a:t>Joe Dougherty</a:t>
            </a:r>
          </a:p>
          <a:p>
            <a:pPr marL="171450" indent="-171450">
              <a:buFont typeface="Arial"/>
              <a:buChar char="•"/>
            </a:pPr>
            <a:r>
              <a:rPr lang="en-US" sz="1200" b="1" dirty="0">
                <a:latin typeface="Arial Narrow"/>
                <a:cs typeface="Arial Narrow"/>
              </a:rPr>
              <a:t>Tom Drexler</a:t>
            </a:r>
          </a:p>
          <a:p>
            <a:pPr marL="171450" indent="-171450">
              <a:buFont typeface="Arial"/>
              <a:buChar char="•"/>
            </a:pPr>
            <a:r>
              <a:rPr lang="en-US" sz="1200" b="1" dirty="0">
                <a:latin typeface="Arial Narrow"/>
                <a:cs typeface="Arial Narrow"/>
              </a:rPr>
              <a:t>Bruce K. Dudley</a:t>
            </a:r>
          </a:p>
          <a:p>
            <a:pPr marL="171450" indent="-171450">
              <a:buFont typeface="Arial"/>
              <a:buChar char="•"/>
            </a:pPr>
            <a:r>
              <a:rPr lang="en-US" sz="1200" b="1" dirty="0" err="1">
                <a:latin typeface="Arial Narrow"/>
                <a:cs typeface="Arial Narrow"/>
              </a:rPr>
              <a:t>Welby</a:t>
            </a:r>
            <a:r>
              <a:rPr lang="en-US" sz="1200" b="1" dirty="0">
                <a:latin typeface="Arial Narrow"/>
                <a:cs typeface="Arial Narrow"/>
              </a:rPr>
              <a:t> E. Edwards</a:t>
            </a:r>
          </a:p>
          <a:p>
            <a:pPr marL="171450" indent="-171450">
              <a:buFont typeface="Arial"/>
              <a:buChar char="•"/>
            </a:pPr>
            <a:r>
              <a:rPr lang="en-US" sz="1200" b="1" dirty="0">
                <a:latin typeface="Arial Narrow"/>
                <a:cs typeface="Arial Narrow"/>
              </a:rPr>
              <a:t>Larry </a:t>
            </a:r>
            <a:r>
              <a:rPr lang="en-US" sz="1200" b="1" dirty="0" err="1">
                <a:latin typeface="Arial Narrow"/>
                <a:cs typeface="Arial Narrow"/>
              </a:rPr>
              <a:t>Ethridge</a:t>
            </a:r>
            <a:endParaRPr lang="en-US" sz="1200" b="1" dirty="0">
              <a:latin typeface="Arial Narrow"/>
              <a:cs typeface="Arial Narrow"/>
            </a:endParaRPr>
          </a:p>
          <a:p>
            <a:pPr marL="171450" indent="-171450">
              <a:buFont typeface="Arial"/>
              <a:buChar char="•"/>
            </a:pPr>
            <a:r>
              <a:rPr lang="en-US" sz="1200" b="1" dirty="0">
                <a:latin typeface="Arial Narrow"/>
                <a:cs typeface="Arial Narrow"/>
              </a:rPr>
              <a:t>Scott C. Ferguson</a:t>
            </a:r>
          </a:p>
          <a:p>
            <a:pPr marL="171450" indent="-171450">
              <a:buFont typeface="Arial"/>
              <a:buChar char="•"/>
            </a:pPr>
            <a:r>
              <a:rPr lang="en-US" sz="1200" b="1" dirty="0">
                <a:latin typeface="Arial Narrow"/>
                <a:cs typeface="Arial Narrow"/>
              </a:rPr>
              <a:t>Carl T. Fischer</a:t>
            </a:r>
          </a:p>
          <a:p>
            <a:pPr marL="171450" indent="-171450">
              <a:buFont typeface="Arial"/>
              <a:buChar char="•"/>
            </a:pPr>
            <a:r>
              <a:rPr lang="en-US" sz="1200" b="1" dirty="0">
                <a:latin typeface="Arial Narrow"/>
                <a:cs typeface="Arial Narrow"/>
              </a:rPr>
              <a:t>Gregory Fischer</a:t>
            </a:r>
          </a:p>
          <a:p>
            <a:pPr marL="171450" indent="-171450">
              <a:buFont typeface="Arial"/>
              <a:buChar char="•"/>
            </a:pPr>
            <a:r>
              <a:rPr lang="en-US" sz="1200" b="1" dirty="0">
                <a:latin typeface="Arial Narrow"/>
                <a:cs typeface="Arial Narrow"/>
              </a:rPr>
              <a:t>J. Clint Follette</a:t>
            </a:r>
          </a:p>
          <a:p>
            <a:pPr marL="171450" indent="-171450">
              <a:buFont typeface="Arial"/>
              <a:buChar char="•"/>
            </a:pPr>
            <a:r>
              <a:rPr lang="en-US" sz="1200" b="1" dirty="0">
                <a:latin typeface="Arial Narrow"/>
                <a:cs typeface="Arial Narrow"/>
              </a:rPr>
              <a:t>Marcus </a:t>
            </a:r>
            <a:r>
              <a:rPr lang="en-US" sz="1200" b="1" dirty="0" err="1">
                <a:latin typeface="Arial Narrow"/>
                <a:cs typeface="Arial Narrow"/>
              </a:rPr>
              <a:t>Folmar</a:t>
            </a:r>
            <a:endParaRPr lang="en-US" sz="1200" b="1" dirty="0">
              <a:latin typeface="Arial Narrow"/>
              <a:cs typeface="Arial Narrow"/>
            </a:endParaRPr>
          </a:p>
          <a:p>
            <a:pPr marL="171450" indent="-171450">
              <a:buFont typeface="Arial"/>
              <a:buChar char="•"/>
            </a:pPr>
            <a:r>
              <a:rPr lang="en-US" sz="1200" b="1" dirty="0">
                <a:latin typeface="Arial Narrow"/>
                <a:cs typeface="Arial Narrow"/>
              </a:rPr>
              <a:t>Jean Frazier</a:t>
            </a:r>
          </a:p>
          <a:p>
            <a:pPr marL="171450" indent="-171450">
              <a:buFont typeface="Arial"/>
              <a:buChar char="•"/>
            </a:pPr>
            <a:r>
              <a:rPr lang="en-US" sz="1200" b="1" dirty="0">
                <a:latin typeface="Arial Narrow"/>
                <a:cs typeface="Arial Narrow"/>
              </a:rPr>
              <a:t>Kevin Fuqua</a:t>
            </a:r>
          </a:p>
          <a:p>
            <a:pPr marL="171450" indent="-171450">
              <a:buFont typeface="Arial"/>
              <a:buChar char="•"/>
            </a:pPr>
            <a:r>
              <a:rPr lang="en-US" sz="1200" b="1" dirty="0">
                <a:latin typeface="Arial Narrow"/>
                <a:cs typeface="Arial Narrow"/>
              </a:rPr>
              <a:t>Steve Gault</a:t>
            </a:r>
          </a:p>
          <a:p>
            <a:pPr marL="171450" indent="-171450">
              <a:buFont typeface="Arial"/>
              <a:buChar char="•"/>
            </a:pPr>
            <a:r>
              <a:rPr lang="en-US" sz="1200" b="1" dirty="0">
                <a:latin typeface="Arial Narrow"/>
                <a:cs typeface="Arial Narrow"/>
              </a:rPr>
              <a:t>David George</a:t>
            </a:r>
          </a:p>
          <a:p>
            <a:pPr marL="171450" indent="-171450">
              <a:buFont typeface="Arial"/>
              <a:buChar char="•"/>
            </a:pPr>
            <a:r>
              <a:rPr lang="en-US" sz="1200" b="1" dirty="0">
                <a:latin typeface="Arial Narrow"/>
                <a:cs typeface="Arial Narrow"/>
              </a:rPr>
              <a:t>Salem M. George, Jr.</a:t>
            </a:r>
          </a:p>
          <a:p>
            <a:pPr marL="171450" indent="-171450">
              <a:buFont typeface="Arial"/>
              <a:buChar char="•"/>
            </a:pPr>
            <a:r>
              <a:rPr lang="en-US" sz="1200" b="1" dirty="0">
                <a:latin typeface="Arial Narrow"/>
                <a:cs typeface="Arial Narrow"/>
              </a:rPr>
              <a:t>Eugene Gilchrist</a:t>
            </a:r>
          </a:p>
          <a:p>
            <a:pPr marL="171450" indent="-171450">
              <a:buFont typeface="Arial"/>
              <a:buChar char="•"/>
            </a:pPr>
            <a:endParaRPr lang="en-US" sz="1100" b="1" dirty="0">
              <a:latin typeface="Arial Narrow"/>
              <a:cs typeface="Arial Narrow"/>
            </a:endParaRPr>
          </a:p>
          <a:p>
            <a:pPr marL="171450" indent="-171450">
              <a:buFont typeface="Arial"/>
              <a:buChar char="•"/>
            </a:pPr>
            <a:endParaRPr lang="en-US" sz="1100" b="1" dirty="0">
              <a:latin typeface="Arial Narrow"/>
              <a:cs typeface="Arial Narrow"/>
            </a:endParaRPr>
          </a:p>
          <a:p>
            <a:pPr marL="171450" indent="-171450">
              <a:buFont typeface="Arial"/>
              <a:buChar char="•"/>
            </a:pPr>
            <a:endParaRPr lang="en-US" sz="1100" b="1" dirty="0">
              <a:latin typeface="Arial Narrow"/>
              <a:cs typeface="Arial Narrow"/>
            </a:endParaRPr>
          </a:p>
          <a:p>
            <a:pPr marL="171450" indent="-171450">
              <a:buFont typeface="Arial"/>
              <a:buChar char="•"/>
            </a:pPr>
            <a:endParaRPr lang="en-US" sz="1100" b="1" dirty="0">
              <a:latin typeface="Arial Narrow"/>
              <a:cs typeface="Arial Narrow"/>
            </a:endParaRPr>
          </a:p>
        </p:txBody>
      </p:sp>
      <p:sp>
        <p:nvSpPr>
          <p:cNvPr id="12" name="TextBox 11">
            <a:extLst>
              <a:ext uri="{FF2B5EF4-FFF2-40B4-BE49-F238E27FC236}">
                <a16:creationId xmlns:a16="http://schemas.microsoft.com/office/drawing/2014/main" id="{B6E7E39B-0387-4461-AA96-E01DD4DF6812}"/>
              </a:ext>
            </a:extLst>
          </p:cNvPr>
          <p:cNvSpPr txBox="1"/>
          <p:nvPr/>
        </p:nvSpPr>
        <p:spPr>
          <a:xfrm>
            <a:off x="5118527" y="865723"/>
            <a:ext cx="1816667" cy="6509474"/>
          </a:xfrm>
          <a:prstGeom prst="rect">
            <a:avLst/>
          </a:prstGeom>
        </p:spPr>
        <p:txBody>
          <a:bodyPr vert="horz" wrap="square" rtlCol="0" anchor="t">
            <a:spAutoFit/>
          </a:bodyPr>
          <a:lstStyle/>
          <a:p>
            <a:pPr marL="171450" indent="-171450">
              <a:buFont typeface="Arial"/>
              <a:buChar char="•"/>
            </a:pPr>
            <a:r>
              <a:rPr lang="en-US" sz="1200" b="1" dirty="0">
                <a:latin typeface="Arial Narrow"/>
                <a:cs typeface="Arial Narrow"/>
              </a:rPr>
              <a:t>Edward Glasscock</a:t>
            </a:r>
          </a:p>
          <a:p>
            <a:pPr marL="171450" indent="-171450">
              <a:buFont typeface="Arial"/>
              <a:buChar char="•"/>
            </a:pPr>
            <a:r>
              <a:rPr lang="en-US" sz="1200" b="1" dirty="0">
                <a:latin typeface="Arial Narrow"/>
                <a:cs typeface="Arial Narrow"/>
              </a:rPr>
              <a:t>Kimberly Gorski</a:t>
            </a:r>
          </a:p>
          <a:p>
            <a:pPr marL="171450" indent="-171450">
              <a:buFont typeface="Arial"/>
              <a:buChar char="•"/>
            </a:pPr>
            <a:r>
              <a:rPr lang="en-US" sz="1200" b="1" dirty="0">
                <a:latin typeface="Arial Narrow"/>
                <a:cs typeface="Arial Narrow"/>
              </a:rPr>
              <a:t>Juliet Cooper Gray</a:t>
            </a:r>
          </a:p>
          <a:p>
            <a:pPr marL="171450" indent="-171450">
              <a:buFont typeface="Arial"/>
              <a:buChar char="•"/>
            </a:pPr>
            <a:r>
              <a:rPr lang="en-US" sz="1200" b="1" dirty="0">
                <a:latin typeface="Arial Narrow"/>
                <a:cs typeface="Arial Narrow"/>
              </a:rPr>
              <a:t>Nathaniel Green</a:t>
            </a:r>
          </a:p>
          <a:p>
            <a:pPr marL="171450" indent="-171450">
              <a:buFont typeface="Arial"/>
              <a:buChar char="•"/>
            </a:pPr>
            <a:r>
              <a:rPr lang="en-US" sz="1200" b="1" dirty="0">
                <a:latin typeface="Arial Narrow"/>
                <a:cs typeface="Arial Narrow"/>
              </a:rPr>
              <a:t>Ollie Green</a:t>
            </a:r>
          </a:p>
          <a:p>
            <a:pPr marL="171450" indent="-171450">
              <a:buFont typeface="Arial"/>
              <a:buChar char="•"/>
            </a:pPr>
            <a:r>
              <a:rPr lang="en-US" sz="1200" b="1" dirty="0">
                <a:latin typeface="Arial Narrow"/>
                <a:cs typeface="Arial Narrow"/>
              </a:rPr>
              <a:t>Mary Moss </a:t>
            </a:r>
            <a:r>
              <a:rPr lang="en-US" sz="1200" b="1" dirty="0" err="1">
                <a:latin typeface="Arial Narrow"/>
                <a:cs typeface="Arial Narrow"/>
              </a:rPr>
              <a:t>Greenebaum</a:t>
            </a:r>
            <a:endParaRPr lang="en-US" sz="1200" b="1" dirty="0">
              <a:latin typeface="Arial Narrow"/>
              <a:cs typeface="Arial Narrow"/>
            </a:endParaRPr>
          </a:p>
          <a:p>
            <a:pPr marL="171450" indent="-171450">
              <a:buFont typeface="Arial"/>
              <a:buChar char="•"/>
            </a:pPr>
            <a:r>
              <a:rPr lang="en-US" sz="1200" b="1" dirty="0">
                <a:latin typeface="Arial Narrow"/>
                <a:cs typeface="Arial Narrow"/>
              </a:rPr>
              <a:t>Julie </a:t>
            </a:r>
            <a:r>
              <a:rPr lang="en-US" sz="1200" b="1" dirty="0" err="1">
                <a:latin typeface="Arial Narrow"/>
                <a:cs typeface="Arial Narrow"/>
              </a:rPr>
              <a:t>Guenthner</a:t>
            </a:r>
            <a:endParaRPr lang="en-US" sz="1200" b="1" dirty="0">
              <a:latin typeface="Arial Narrow"/>
              <a:cs typeface="Arial Narrow"/>
            </a:endParaRPr>
          </a:p>
          <a:p>
            <a:pPr marL="171450" indent="-171450">
              <a:buFont typeface="Arial"/>
              <a:buChar char="•"/>
            </a:pPr>
            <a:r>
              <a:rPr lang="en-US" sz="1200" b="1" dirty="0">
                <a:latin typeface="Arial Narrow"/>
                <a:cs typeface="Arial Narrow"/>
              </a:rPr>
              <a:t>Ali Haider</a:t>
            </a:r>
          </a:p>
          <a:p>
            <a:pPr marL="171450" indent="-171450">
              <a:buFont typeface="Arial"/>
              <a:buChar char="•"/>
            </a:pPr>
            <a:r>
              <a:rPr lang="en-US" sz="1200" b="1" dirty="0">
                <a:latin typeface="Arial Narrow"/>
                <a:cs typeface="Arial Narrow"/>
              </a:rPr>
              <a:t>Daniel Hall</a:t>
            </a:r>
          </a:p>
          <a:p>
            <a:pPr marL="171450" indent="-171450">
              <a:buFont typeface="Arial"/>
              <a:buChar char="•"/>
            </a:pPr>
            <a:r>
              <a:rPr lang="en-US" sz="1200" b="1" dirty="0">
                <a:latin typeface="Arial Narrow"/>
                <a:cs typeface="Arial Narrow"/>
              </a:rPr>
              <a:t>Luke Hancock</a:t>
            </a:r>
          </a:p>
          <a:p>
            <a:pPr marL="171450" indent="-171450">
              <a:buFont typeface="Arial"/>
              <a:buChar char="•"/>
            </a:pPr>
            <a:r>
              <a:rPr lang="en-US" sz="1200" b="1" dirty="0">
                <a:latin typeface="Arial Narrow"/>
                <a:cs typeface="Arial Narrow"/>
              </a:rPr>
              <a:t>Maggie Payette Harlow</a:t>
            </a:r>
          </a:p>
          <a:p>
            <a:pPr marL="171450" indent="-171450">
              <a:buFont typeface="Arial"/>
              <a:buChar char="•"/>
            </a:pPr>
            <a:r>
              <a:rPr lang="en-US" sz="1200" b="1" dirty="0">
                <a:latin typeface="Arial Narrow"/>
                <a:cs typeface="Arial Narrow"/>
              </a:rPr>
              <a:t>Blake Haselton</a:t>
            </a:r>
          </a:p>
          <a:p>
            <a:pPr marL="171450" indent="-171450">
              <a:buFont typeface="Arial"/>
              <a:buChar char="•"/>
            </a:pPr>
            <a:r>
              <a:rPr lang="en-US" sz="1200" b="1" dirty="0">
                <a:latin typeface="Arial Narrow"/>
                <a:cs typeface="Arial Narrow"/>
              </a:rPr>
              <a:t>Dennis Heishman</a:t>
            </a:r>
          </a:p>
          <a:p>
            <a:pPr marL="171450" indent="-171450">
              <a:buFont typeface="Arial"/>
              <a:buChar char="•"/>
            </a:pPr>
            <a:r>
              <a:rPr lang="en-US" sz="1200" b="1" dirty="0">
                <a:latin typeface="Arial Narrow"/>
                <a:cs typeface="Arial Narrow"/>
              </a:rPr>
              <a:t>Audwin Helton</a:t>
            </a:r>
          </a:p>
          <a:p>
            <a:pPr marL="171450" indent="-171450">
              <a:buFont typeface="Arial"/>
              <a:buChar char="•"/>
            </a:pPr>
            <a:r>
              <a:rPr lang="en-US" sz="1200" b="1" dirty="0">
                <a:latin typeface="Arial Narrow"/>
                <a:cs typeface="Arial Narrow"/>
              </a:rPr>
              <a:t>Bruce M. Henderson</a:t>
            </a:r>
          </a:p>
          <a:p>
            <a:pPr marL="171450" indent="-171450">
              <a:buFont typeface="Arial"/>
              <a:buChar char="•"/>
            </a:pPr>
            <a:r>
              <a:rPr lang="en-US" sz="1200" b="1" dirty="0">
                <a:latin typeface="Arial Narrow"/>
                <a:cs typeface="Arial Narrow"/>
              </a:rPr>
              <a:t>Michael A. Hendricks</a:t>
            </a:r>
          </a:p>
          <a:p>
            <a:pPr marL="171450" indent="-171450">
              <a:buFont typeface="Arial"/>
              <a:buChar char="•"/>
            </a:pPr>
            <a:r>
              <a:rPr lang="en-US" sz="1200" b="1" dirty="0">
                <a:latin typeface="Arial Narrow"/>
                <a:cs typeface="Arial Narrow"/>
              </a:rPr>
              <a:t>Allen </a:t>
            </a:r>
            <a:r>
              <a:rPr lang="en-US" sz="1200" b="1" dirty="0" err="1">
                <a:latin typeface="Arial Narrow"/>
                <a:cs typeface="Arial Narrow"/>
              </a:rPr>
              <a:t>Hertzman</a:t>
            </a:r>
            <a:endParaRPr lang="en-US" sz="1200" b="1" dirty="0">
              <a:latin typeface="Arial Narrow"/>
              <a:cs typeface="Arial Narrow"/>
            </a:endParaRPr>
          </a:p>
          <a:p>
            <a:pPr marL="171450" indent="-171450">
              <a:buFont typeface="Arial"/>
              <a:buChar char="•"/>
            </a:pPr>
            <a:r>
              <a:rPr lang="en-US" sz="1200" b="1" dirty="0">
                <a:latin typeface="Arial Narrow"/>
                <a:cs typeface="Arial Narrow"/>
              </a:rPr>
              <a:t>Henry V. Heuser, Jr.</a:t>
            </a:r>
          </a:p>
          <a:p>
            <a:pPr marL="171450" indent="-171450">
              <a:buFont typeface="Arial"/>
              <a:buChar char="•"/>
            </a:pPr>
            <a:r>
              <a:rPr lang="en-US" sz="1200" b="1" dirty="0">
                <a:latin typeface="Arial Narrow"/>
                <a:cs typeface="Arial Narrow"/>
              </a:rPr>
              <a:t>Katheryn D. Higgins</a:t>
            </a:r>
          </a:p>
          <a:p>
            <a:pPr marL="171450" indent="-171450">
              <a:buFont typeface="Arial"/>
              <a:buChar char="•"/>
            </a:pPr>
            <a:r>
              <a:rPr lang="en-US" sz="1200" b="1" dirty="0">
                <a:latin typeface="Arial Narrow"/>
                <a:cs typeface="Arial Narrow"/>
              </a:rPr>
              <a:t>Kelly Hodges</a:t>
            </a:r>
          </a:p>
          <a:p>
            <a:pPr marL="171450" indent="-171450">
              <a:buFont typeface="Arial"/>
              <a:buChar char="•"/>
            </a:pPr>
            <a:r>
              <a:rPr lang="en-US" sz="1200" b="1" dirty="0">
                <a:latin typeface="Arial Narrow"/>
                <a:cs typeface="Arial Narrow"/>
              </a:rPr>
              <a:t>John L. Huber</a:t>
            </a:r>
          </a:p>
          <a:p>
            <a:pPr marL="171450" indent="-171450">
              <a:buFont typeface="Arial"/>
              <a:buChar char="•"/>
            </a:pPr>
            <a:r>
              <a:rPr lang="en-US" sz="1200" b="1" dirty="0">
                <a:latin typeface="Arial Narrow"/>
                <a:cs typeface="Arial Narrow"/>
              </a:rPr>
              <a:t>Gregory K. Inman</a:t>
            </a:r>
          </a:p>
          <a:p>
            <a:pPr marL="171450" indent="-171450">
              <a:buFont typeface="Arial"/>
              <a:buChar char="•"/>
            </a:pPr>
            <a:r>
              <a:rPr lang="en-US" sz="1200" b="1" dirty="0">
                <a:latin typeface="Arial Narrow"/>
                <a:cs typeface="Arial Narrow"/>
              </a:rPr>
              <a:t>W. Scott Jones</a:t>
            </a:r>
          </a:p>
          <a:p>
            <a:pPr marL="171450" indent="-171450">
              <a:buFont typeface="Arial"/>
              <a:buChar char="•"/>
            </a:pPr>
            <a:r>
              <a:rPr lang="en-US" sz="1200" b="1" dirty="0">
                <a:latin typeface="Arial Narrow"/>
                <a:cs typeface="Arial Narrow"/>
              </a:rPr>
              <a:t>Steve Jones</a:t>
            </a:r>
          </a:p>
          <a:p>
            <a:pPr marL="171450" indent="-171450">
              <a:buFont typeface="Arial"/>
              <a:buChar char="•"/>
            </a:pPr>
            <a:r>
              <a:rPr lang="en-US" sz="1200" b="1" dirty="0">
                <a:latin typeface="Arial Narrow"/>
                <a:cs typeface="Arial Narrow"/>
              </a:rPr>
              <a:t>Steve M. Jones, Jr.</a:t>
            </a:r>
          </a:p>
          <a:p>
            <a:pPr marL="171450" indent="-171450">
              <a:buFont typeface="Arial"/>
              <a:buChar char="•"/>
            </a:pPr>
            <a:r>
              <a:rPr lang="en-US" sz="1200" b="1" dirty="0">
                <a:latin typeface="Arial Narrow"/>
                <a:cs typeface="Arial Narrow"/>
              </a:rPr>
              <a:t>Jan S. </a:t>
            </a:r>
            <a:r>
              <a:rPr lang="en-US" sz="1200" b="1" dirty="0" err="1">
                <a:latin typeface="Arial Narrow"/>
                <a:cs typeface="Arial Narrow"/>
              </a:rPr>
              <a:t>Karzen</a:t>
            </a:r>
            <a:endParaRPr lang="en-US" sz="1200" b="1" dirty="0">
              <a:latin typeface="Arial Narrow"/>
              <a:cs typeface="Arial Narrow"/>
            </a:endParaRPr>
          </a:p>
          <a:p>
            <a:pPr marL="171450" indent="-171450">
              <a:buFont typeface="Arial"/>
              <a:buChar char="•"/>
            </a:pPr>
            <a:r>
              <a:rPr lang="en-US" sz="1200" b="1" dirty="0">
                <a:latin typeface="Arial Narrow"/>
                <a:cs typeface="Arial Narrow"/>
              </a:rPr>
              <a:t>Blanche Kitchen</a:t>
            </a:r>
          </a:p>
          <a:p>
            <a:pPr marL="171450" indent="-171450">
              <a:buFont typeface="Arial"/>
              <a:buChar char="•"/>
            </a:pPr>
            <a:r>
              <a:rPr lang="en-US" sz="1200" b="1" dirty="0">
                <a:latin typeface="Arial Narrow"/>
                <a:cs typeface="Arial Narrow"/>
              </a:rPr>
              <a:t>Bob Koetter</a:t>
            </a:r>
          </a:p>
          <a:p>
            <a:pPr marL="171450" indent="-171450">
              <a:buFont typeface="Arial"/>
              <a:buChar char="•"/>
            </a:pPr>
            <a:r>
              <a:rPr lang="en-US" sz="1200" b="1" dirty="0">
                <a:latin typeface="Arial Narrow"/>
                <a:cs typeface="Arial Narrow"/>
              </a:rPr>
              <a:t>Don Kohler, Jr.</a:t>
            </a:r>
          </a:p>
          <a:p>
            <a:pPr marL="171450" indent="-171450">
              <a:buFont typeface="Arial"/>
              <a:buChar char="•"/>
            </a:pPr>
            <a:r>
              <a:rPr lang="en-US" sz="1200" b="1" dirty="0">
                <a:latin typeface="Arial Narrow"/>
                <a:cs typeface="Arial Narrow"/>
              </a:rPr>
              <a:t>Robert A. Kohn</a:t>
            </a:r>
          </a:p>
          <a:p>
            <a:pPr marL="171450" indent="-171450">
              <a:buFont typeface="Arial"/>
              <a:buChar char="•"/>
            </a:pPr>
            <a:r>
              <a:rPr lang="en-US" sz="1200" b="1" dirty="0">
                <a:latin typeface="Arial Narrow"/>
                <a:cs typeface="Arial Narrow"/>
              </a:rPr>
              <a:t>Shelley </a:t>
            </a:r>
            <a:r>
              <a:rPr lang="en-US" sz="1200" b="1" dirty="0" err="1">
                <a:latin typeface="Arial Narrow"/>
                <a:cs typeface="Arial Narrow"/>
              </a:rPr>
              <a:t>Kusman</a:t>
            </a:r>
            <a:endParaRPr lang="en-US" sz="1200" b="1" dirty="0">
              <a:latin typeface="Arial Narrow"/>
              <a:cs typeface="Arial Narrow"/>
            </a:endParaRPr>
          </a:p>
          <a:p>
            <a:pPr marL="171450" indent="-171450">
              <a:buFont typeface="Arial"/>
              <a:buChar char="•"/>
            </a:pPr>
            <a:endParaRPr lang="en-US" sz="1100" b="1" dirty="0">
              <a:latin typeface="Arial Narrow"/>
              <a:cs typeface="Arial Narrow"/>
            </a:endParaRPr>
          </a:p>
          <a:p>
            <a:pPr marL="171450" indent="-171450">
              <a:buFont typeface="Arial"/>
              <a:buChar char="•"/>
            </a:pPr>
            <a:endParaRPr lang="en-US" sz="1100" b="1" dirty="0">
              <a:latin typeface="Arial Narrow"/>
              <a:cs typeface="Arial Narrow"/>
            </a:endParaRPr>
          </a:p>
          <a:p>
            <a:endParaRPr lang="en-US" sz="1100" b="1" dirty="0">
              <a:latin typeface="Arial Narrow"/>
              <a:cs typeface="Arial Narrow"/>
            </a:endParaRPr>
          </a:p>
        </p:txBody>
      </p:sp>
      <p:sp>
        <p:nvSpPr>
          <p:cNvPr id="13" name="TextBox 12">
            <a:extLst>
              <a:ext uri="{FF2B5EF4-FFF2-40B4-BE49-F238E27FC236}">
                <a16:creationId xmlns:a16="http://schemas.microsoft.com/office/drawing/2014/main" id="{65FCCC41-EAB6-4A87-978B-C9F1D1D86B6A}"/>
              </a:ext>
            </a:extLst>
          </p:cNvPr>
          <p:cNvSpPr txBox="1"/>
          <p:nvPr/>
        </p:nvSpPr>
        <p:spPr>
          <a:xfrm>
            <a:off x="10075672" y="865723"/>
            <a:ext cx="2116327" cy="6170920"/>
          </a:xfrm>
          <a:prstGeom prst="rect">
            <a:avLst/>
          </a:prstGeom>
        </p:spPr>
        <p:txBody>
          <a:bodyPr vert="horz" wrap="square" rtlCol="0" anchor="t">
            <a:spAutoFit/>
          </a:bodyPr>
          <a:lstStyle/>
          <a:p>
            <a:pPr marL="171450" indent="-171450">
              <a:buFont typeface="Arial"/>
              <a:buChar char="•"/>
            </a:pPr>
            <a:r>
              <a:rPr lang="en-US" sz="1200" b="1" dirty="0">
                <a:latin typeface="Arial Narrow"/>
                <a:cs typeface="Arial Narrow"/>
              </a:rPr>
              <a:t>Butch Shaw</a:t>
            </a:r>
          </a:p>
          <a:p>
            <a:pPr marL="171450" indent="-171450">
              <a:buFont typeface="Arial"/>
              <a:buChar char="•"/>
            </a:pPr>
            <a:r>
              <a:rPr lang="en-US" sz="1200" b="1" dirty="0">
                <a:latin typeface="Arial Narrow"/>
                <a:cs typeface="Arial Narrow"/>
              </a:rPr>
              <a:t>Kevin </a:t>
            </a:r>
            <a:r>
              <a:rPr lang="en-US" sz="1200" b="1" dirty="0" err="1">
                <a:latin typeface="Arial Narrow"/>
                <a:cs typeface="Arial Narrow"/>
              </a:rPr>
              <a:t>Shurn</a:t>
            </a:r>
            <a:endParaRPr lang="en-US" sz="1200" b="1" dirty="0">
              <a:latin typeface="Arial Narrow"/>
              <a:cs typeface="Arial Narrow"/>
            </a:endParaRPr>
          </a:p>
          <a:p>
            <a:pPr marL="171450" indent="-171450">
              <a:buFont typeface="Arial"/>
              <a:buChar char="•"/>
            </a:pPr>
            <a:r>
              <a:rPr lang="en-US" sz="1200" b="1" dirty="0">
                <a:latin typeface="Arial Narrow"/>
                <a:cs typeface="Arial Narrow"/>
              </a:rPr>
              <a:t>George Siemens, Jr.</a:t>
            </a:r>
          </a:p>
          <a:p>
            <a:pPr marL="171450" indent="-171450">
              <a:buFont typeface="Arial"/>
              <a:buChar char="•"/>
            </a:pPr>
            <a:r>
              <a:rPr lang="en-US" sz="1200" b="1" dirty="0">
                <a:latin typeface="Arial Narrow"/>
                <a:cs typeface="Arial Narrow"/>
              </a:rPr>
              <a:t>Ben Small</a:t>
            </a:r>
          </a:p>
          <a:p>
            <a:pPr marL="171450" indent="-171450">
              <a:buFont typeface="Arial"/>
              <a:buChar char="•"/>
            </a:pPr>
            <a:r>
              <a:rPr lang="en-US" sz="1200" b="1" dirty="0">
                <a:latin typeface="Arial Narrow"/>
                <a:cs typeface="Arial Narrow"/>
              </a:rPr>
              <a:t>Sandy Metts Snowden</a:t>
            </a:r>
          </a:p>
          <a:p>
            <a:pPr marL="171450" indent="-171450">
              <a:buFont typeface="Arial"/>
              <a:buChar char="•"/>
            </a:pPr>
            <a:r>
              <a:rPr lang="en-US" sz="1200" b="1" dirty="0">
                <a:latin typeface="Arial Narrow"/>
                <a:cs typeface="Arial Narrow"/>
              </a:rPr>
              <a:t>Joe Steier</a:t>
            </a:r>
          </a:p>
          <a:p>
            <a:pPr marL="171450" indent="-171450">
              <a:buFont typeface="Arial"/>
              <a:buChar char="•"/>
            </a:pPr>
            <a:r>
              <a:rPr lang="en-US" sz="1200" b="1" dirty="0">
                <a:latin typeface="Arial Narrow"/>
                <a:cs typeface="Arial Narrow"/>
              </a:rPr>
              <a:t>William A. Stone</a:t>
            </a:r>
          </a:p>
          <a:p>
            <a:pPr marL="171450" indent="-171450">
              <a:buFont typeface="Arial"/>
              <a:buChar char="•"/>
            </a:pPr>
            <a:r>
              <a:rPr lang="en-US" sz="1200" b="1" dirty="0">
                <a:latin typeface="Arial Narrow"/>
                <a:cs typeface="Arial Narrow"/>
              </a:rPr>
              <a:t>Raymond G. Strothman</a:t>
            </a:r>
          </a:p>
          <a:p>
            <a:pPr marL="171450" indent="-171450">
              <a:buFont typeface="Arial"/>
              <a:buChar char="•"/>
            </a:pPr>
            <a:r>
              <a:rPr lang="en-US" sz="1200" b="1" dirty="0">
                <a:latin typeface="Arial Narrow"/>
                <a:cs typeface="Arial Narrow"/>
              </a:rPr>
              <a:t>James Strull</a:t>
            </a:r>
          </a:p>
          <a:p>
            <a:pPr marL="171450" indent="-171450">
              <a:buFont typeface="Arial"/>
              <a:buChar char="•"/>
            </a:pPr>
            <a:r>
              <a:rPr lang="en-US" sz="1200" b="1" dirty="0">
                <a:latin typeface="Arial Narrow"/>
                <a:cs typeface="Arial Narrow"/>
              </a:rPr>
              <a:t>James L. </a:t>
            </a:r>
            <a:r>
              <a:rPr lang="en-US" sz="1200" b="1" dirty="0" err="1">
                <a:latin typeface="Arial Narrow"/>
                <a:cs typeface="Arial Narrow"/>
              </a:rPr>
              <a:t>Sublett</a:t>
            </a:r>
            <a:endParaRPr lang="en-US" sz="1200" b="1" dirty="0">
              <a:latin typeface="Arial Narrow"/>
              <a:cs typeface="Arial Narrow"/>
            </a:endParaRPr>
          </a:p>
          <a:p>
            <a:pPr marL="171450" indent="-171450">
              <a:buFont typeface="Arial"/>
              <a:buChar char="•"/>
            </a:pPr>
            <a:r>
              <a:rPr lang="en-US" sz="1200" b="1" dirty="0">
                <a:latin typeface="Arial Narrow"/>
                <a:cs typeface="Arial Narrow"/>
              </a:rPr>
              <a:t>Richard Swope</a:t>
            </a:r>
          </a:p>
          <a:p>
            <a:pPr marL="171450" indent="-171450">
              <a:buFont typeface="Arial"/>
              <a:buChar char="•"/>
            </a:pPr>
            <a:r>
              <a:rPr lang="en-US" sz="1200" b="1" dirty="0">
                <a:latin typeface="Arial Narrow"/>
                <a:cs typeface="Arial Narrow"/>
              </a:rPr>
              <a:t>Dan Tafel</a:t>
            </a:r>
          </a:p>
          <a:p>
            <a:pPr marL="171450" indent="-171450">
              <a:buFont typeface="Arial"/>
              <a:buChar char="•"/>
            </a:pPr>
            <a:r>
              <a:rPr lang="en-US" sz="1200" b="1" dirty="0">
                <a:latin typeface="Arial Narrow"/>
                <a:cs typeface="Arial Narrow"/>
              </a:rPr>
              <a:t>Sandy Talbott</a:t>
            </a:r>
          </a:p>
          <a:p>
            <a:pPr marL="171450" indent="-171450">
              <a:buFont typeface="Arial"/>
              <a:buChar char="•"/>
            </a:pPr>
            <a:r>
              <a:rPr lang="en-US" sz="1200" b="1" dirty="0">
                <a:latin typeface="Arial Narrow"/>
                <a:cs typeface="Arial Narrow"/>
              </a:rPr>
              <a:t>Susan Stout </a:t>
            </a:r>
            <a:r>
              <a:rPr lang="en-US" sz="1200" b="1" dirty="0" err="1">
                <a:latin typeface="Arial Narrow"/>
                <a:cs typeface="Arial Narrow"/>
              </a:rPr>
              <a:t>Tamme</a:t>
            </a:r>
            <a:endParaRPr lang="en-US" sz="1200" b="1" dirty="0">
              <a:latin typeface="Arial Narrow"/>
              <a:cs typeface="Arial Narrow"/>
            </a:endParaRPr>
          </a:p>
          <a:p>
            <a:pPr marL="171450" indent="-171450">
              <a:buFont typeface="Arial"/>
              <a:buChar char="•"/>
            </a:pPr>
            <a:r>
              <a:rPr lang="en-US" sz="1200" b="1" dirty="0">
                <a:latin typeface="Arial Narrow"/>
                <a:cs typeface="Arial Narrow"/>
              </a:rPr>
              <a:t>Kiel Thomson</a:t>
            </a:r>
          </a:p>
          <a:p>
            <a:pPr marL="171450" indent="-171450">
              <a:buFont typeface="Arial"/>
              <a:buChar char="•"/>
            </a:pPr>
            <a:r>
              <a:rPr lang="en-US" sz="1200" b="1" dirty="0">
                <a:latin typeface="Arial Narrow"/>
                <a:cs typeface="Arial Narrow"/>
              </a:rPr>
              <a:t>Steven E. </a:t>
            </a:r>
            <a:r>
              <a:rPr lang="en-US" sz="1200" b="1" dirty="0" err="1">
                <a:latin typeface="Arial Narrow"/>
                <a:cs typeface="Arial Narrow"/>
              </a:rPr>
              <a:t>Trager</a:t>
            </a:r>
            <a:endParaRPr lang="en-US" sz="1200" b="1" dirty="0">
              <a:latin typeface="Arial Narrow"/>
              <a:cs typeface="Arial Narrow"/>
            </a:endParaRPr>
          </a:p>
          <a:p>
            <a:pPr marL="171450" indent="-171450">
              <a:buFont typeface="Arial"/>
              <a:buChar char="•"/>
            </a:pPr>
            <a:r>
              <a:rPr lang="en-US" sz="1200" b="1" dirty="0">
                <a:latin typeface="Arial Narrow"/>
                <a:cs typeface="Arial Narrow"/>
              </a:rPr>
              <a:t>Daniel C. Ulmer</a:t>
            </a:r>
          </a:p>
          <a:p>
            <a:pPr marL="171450" indent="-171450">
              <a:buFont typeface="Arial"/>
              <a:buChar char="•"/>
            </a:pPr>
            <a:r>
              <a:rPr lang="en-US" sz="1200" b="1" dirty="0">
                <a:latin typeface="Arial Narrow"/>
                <a:cs typeface="Arial Narrow"/>
              </a:rPr>
              <a:t>J. Colin Underhill</a:t>
            </a:r>
          </a:p>
          <a:p>
            <a:pPr marL="171450" indent="-171450">
              <a:buFont typeface="Arial"/>
              <a:buChar char="•"/>
            </a:pPr>
            <a:r>
              <a:rPr lang="en-US" sz="1200" b="1" dirty="0">
                <a:latin typeface="Arial Narrow"/>
                <a:cs typeface="Arial Narrow"/>
              </a:rPr>
              <a:t>Todd Underhill</a:t>
            </a:r>
          </a:p>
          <a:p>
            <a:pPr marL="171450" indent="-171450">
              <a:buFont typeface="Arial"/>
              <a:buChar char="•"/>
            </a:pPr>
            <a:r>
              <a:rPr lang="en-US" sz="1200" b="1" dirty="0">
                <a:latin typeface="Arial Narrow"/>
                <a:cs typeface="Arial Narrow"/>
              </a:rPr>
              <a:t>Jerry Ward</a:t>
            </a:r>
          </a:p>
          <a:p>
            <a:pPr marL="171450" indent="-171450">
              <a:buFont typeface="Arial"/>
              <a:buChar char="•"/>
            </a:pPr>
            <a:r>
              <a:rPr lang="en-US" sz="1200" b="1" dirty="0">
                <a:latin typeface="Arial Narrow"/>
                <a:cs typeface="Arial Narrow"/>
              </a:rPr>
              <a:t>Curtis Warfield</a:t>
            </a:r>
          </a:p>
          <a:p>
            <a:pPr marL="171450" indent="-171450">
              <a:buFont typeface="Arial"/>
              <a:buChar char="•"/>
            </a:pPr>
            <a:r>
              <a:rPr lang="en-US" sz="1200" b="1" dirty="0">
                <a:latin typeface="Arial Narrow"/>
                <a:cs typeface="Arial Narrow"/>
              </a:rPr>
              <a:t>Louis I. Waterman</a:t>
            </a:r>
          </a:p>
          <a:p>
            <a:pPr marL="171450" indent="-171450">
              <a:buFont typeface="Arial"/>
              <a:buChar char="•"/>
            </a:pPr>
            <a:r>
              <a:rPr lang="en-US" sz="1200" b="1" dirty="0">
                <a:latin typeface="Arial Narrow"/>
                <a:cs typeface="Arial Narrow"/>
              </a:rPr>
              <a:t>Barbara A. Weakley-Jones</a:t>
            </a:r>
          </a:p>
          <a:p>
            <a:pPr marL="171450" indent="-171450">
              <a:buFont typeface="Arial"/>
              <a:buChar char="•"/>
            </a:pPr>
            <a:r>
              <a:rPr lang="en-US" sz="1200" b="1" dirty="0">
                <a:latin typeface="Arial Narrow"/>
                <a:cs typeface="Arial Narrow"/>
              </a:rPr>
              <a:t>Susan Weiss</a:t>
            </a:r>
          </a:p>
          <a:p>
            <a:pPr marL="171450" indent="-171450">
              <a:buFont typeface="Arial"/>
              <a:buChar char="•"/>
            </a:pPr>
            <a:r>
              <a:rPr lang="en-US" sz="1200" b="1" dirty="0">
                <a:latin typeface="Arial Narrow"/>
                <a:cs typeface="Arial Narrow"/>
              </a:rPr>
              <a:t>Beverly Wheatley</a:t>
            </a:r>
          </a:p>
          <a:p>
            <a:pPr marL="171450" indent="-171450">
              <a:buFont typeface="Arial"/>
              <a:buChar char="•"/>
            </a:pPr>
            <a:r>
              <a:rPr lang="en-US" sz="1200" b="1" dirty="0">
                <a:latin typeface="Arial Narrow"/>
                <a:cs typeface="Arial Narrow"/>
              </a:rPr>
              <a:t>Mark Wheeler</a:t>
            </a:r>
          </a:p>
          <a:p>
            <a:pPr marL="171450" indent="-171450">
              <a:buFont typeface="Arial"/>
              <a:buChar char="•"/>
            </a:pPr>
            <a:r>
              <a:rPr lang="en-US" sz="1200" b="1" dirty="0">
                <a:latin typeface="Arial Narrow"/>
                <a:cs typeface="Arial Narrow"/>
              </a:rPr>
              <a:t>Mary Gwen Wheeler</a:t>
            </a:r>
          </a:p>
          <a:p>
            <a:pPr marL="171450" indent="-171450">
              <a:buFont typeface="Arial"/>
              <a:buChar char="•"/>
            </a:pPr>
            <a:r>
              <a:rPr lang="en-US" sz="1200" b="1" dirty="0">
                <a:latin typeface="Arial Narrow"/>
                <a:cs typeface="Arial Narrow"/>
              </a:rPr>
              <a:t>Richard H. Wilson</a:t>
            </a:r>
          </a:p>
          <a:p>
            <a:pPr marL="171450" indent="-171450">
              <a:buFont typeface="Arial"/>
              <a:buChar char="•"/>
            </a:pPr>
            <a:r>
              <a:rPr lang="en-US" sz="1200" b="1" dirty="0">
                <a:latin typeface="Arial Narrow"/>
                <a:cs typeface="Arial Narrow"/>
              </a:rPr>
              <a:t>Andrea Rice Woolfolk</a:t>
            </a:r>
          </a:p>
          <a:p>
            <a:pPr marL="171450" indent="-171450">
              <a:buFont typeface="Arial"/>
              <a:buChar char="•"/>
            </a:pPr>
            <a:r>
              <a:rPr lang="en-US" sz="1200" b="1" dirty="0">
                <a:latin typeface="Arial Narrow"/>
                <a:cs typeface="Arial Narrow"/>
              </a:rPr>
              <a:t>Ron Wright</a:t>
            </a:r>
          </a:p>
          <a:p>
            <a:pPr marL="171450" indent="-171450">
              <a:buFont typeface="Arial"/>
              <a:buChar char="•"/>
            </a:pPr>
            <a:r>
              <a:rPr lang="en-US" sz="1200" b="1" dirty="0">
                <a:latin typeface="Arial Narrow"/>
                <a:cs typeface="Arial Narrow"/>
              </a:rPr>
              <a:t>Sherrill Zimmerman</a:t>
            </a:r>
          </a:p>
          <a:p>
            <a:endParaRPr lang="en-US" sz="1100" b="1" dirty="0">
              <a:latin typeface="Arial Narrow"/>
              <a:cs typeface="Arial Narrow"/>
            </a:endParaRPr>
          </a:p>
        </p:txBody>
      </p:sp>
      <p:sp>
        <p:nvSpPr>
          <p:cNvPr id="14" name="TextBox 13">
            <a:extLst>
              <a:ext uri="{FF2B5EF4-FFF2-40B4-BE49-F238E27FC236}">
                <a16:creationId xmlns:a16="http://schemas.microsoft.com/office/drawing/2014/main" id="{C4EDD211-2564-4CB6-97AB-78D8F8A07E7A}"/>
              </a:ext>
            </a:extLst>
          </p:cNvPr>
          <p:cNvSpPr txBox="1"/>
          <p:nvPr/>
        </p:nvSpPr>
        <p:spPr>
          <a:xfrm>
            <a:off x="7547527" y="865723"/>
            <a:ext cx="1915812" cy="6155531"/>
          </a:xfrm>
          <a:prstGeom prst="rect">
            <a:avLst/>
          </a:prstGeom>
        </p:spPr>
        <p:txBody>
          <a:bodyPr vert="horz" wrap="square" rtlCol="0" anchor="t">
            <a:spAutoFit/>
          </a:bodyPr>
          <a:lstStyle/>
          <a:p>
            <a:pPr marL="171450" indent="-171450">
              <a:buFont typeface="Arial"/>
              <a:buChar char="•"/>
            </a:pPr>
            <a:r>
              <a:rPr lang="en-US" sz="1200" b="1" dirty="0">
                <a:latin typeface="Arial Narrow"/>
                <a:cs typeface="Arial Narrow"/>
              </a:rPr>
              <a:t>Brian F. Lavin</a:t>
            </a:r>
          </a:p>
          <a:p>
            <a:pPr marL="171450" indent="-171450">
              <a:buFont typeface="Arial"/>
              <a:buChar char="•"/>
            </a:pPr>
            <a:r>
              <a:rPr lang="en-US" sz="1200" b="1" dirty="0">
                <a:latin typeface="Arial Narrow"/>
                <a:cs typeface="Arial Narrow"/>
              </a:rPr>
              <a:t>Jon Mapp</a:t>
            </a:r>
          </a:p>
          <a:p>
            <a:pPr marL="171450" indent="-171450">
              <a:buFont typeface="Arial"/>
              <a:buChar char="•"/>
            </a:pPr>
            <a:r>
              <a:rPr lang="en-US" sz="1200" b="1" dirty="0">
                <a:latin typeface="Arial Narrow"/>
                <a:cs typeface="Arial Narrow"/>
              </a:rPr>
              <a:t>Romano L. Mazzoli</a:t>
            </a:r>
          </a:p>
          <a:p>
            <a:pPr marL="171450" indent="-171450">
              <a:buFont typeface="Arial"/>
              <a:buChar char="•"/>
            </a:pPr>
            <a:r>
              <a:rPr lang="en-US" sz="1200" b="1" dirty="0">
                <a:latin typeface="Arial Narrow"/>
                <a:cs typeface="Arial Narrow"/>
              </a:rPr>
              <a:t>John R. McCall</a:t>
            </a:r>
          </a:p>
          <a:p>
            <a:pPr marL="171450" indent="-171450">
              <a:buFont typeface="Arial"/>
              <a:buChar char="•"/>
            </a:pPr>
            <a:r>
              <a:rPr lang="en-US" sz="1200" b="1" dirty="0">
                <a:latin typeface="Arial Narrow"/>
                <a:cs typeface="Arial Narrow"/>
              </a:rPr>
              <a:t>Marty McClelland</a:t>
            </a:r>
          </a:p>
          <a:p>
            <a:pPr marL="171450" indent="-171450">
              <a:buFont typeface="Arial"/>
              <a:buChar char="•"/>
            </a:pPr>
            <a:r>
              <a:rPr lang="en-US" sz="1200" b="1" dirty="0">
                <a:latin typeface="Arial Narrow"/>
                <a:cs typeface="Arial Narrow"/>
              </a:rPr>
              <a:t>Thomas H. Meeker</a:t>
            </a:r>
          </a:p>
          <a:p>
            <a:pPr marL="171450" indent="-171450">
              <a:buFont typeface="Arial"/>
              <a:buChar char="•"/>
            </a:pPr>
            <a:r>
              <a:rPr lang="en-US" sz="1200" b="1" dirty="0">
                <a:latin typeface="Arial Narrow"/>
                <a:cs typeface="Arial Narrow"/>
              </a:rPr>
              <a:t>Tim Mulloy</a:t>
            </a:r>
          </a:p>
          <a:p>
            <a:pPr marL="171450" indent="-171450">
              <a:buFont typeface="Arial"/>
              <a:buChar char="•"/>
            </a:pPr>
            <a:r>
              <a:rPr lang="en-US" sz="1200" b="1" dirty="0">
                <a:latin typeface="Arial Narrow"/>
                <a:cs typeface="Arial Narrow"/>
              </a:rPr>
              <a:t>Debra Murphy</a:t>
            </a:r>
          </a:p>
          <a:p>
            <a:pPr marL="171450" indent="-171450">
              <a:buFont typeface="Arial"/>
              <a:buChar char="•"/>
            </a:pPr>
            <a:r>
              <a:rPr lang="en-US" sz="1200" b="1" dirty="0">
                <a:latin typeface="Arial Narrow"/>
                <a:cs typeface="Arial Narrow"/>
              </a:rPr>
              <a:t>George Nichols, III</a:t>
            </a:r>
          </a:p>
          <a:p>
            <a:pPr marL="171450" indent="-171450">
              <a:buFont typeface="Arial"/>
              <a:buChar char="•"/>
            </a:pPr>
            <a:r>
              <a:rPr lang="en-US" sz="1200" b="1" dirty="0">
                <a:latin typeface="Arial Narrow"/>
                <a:cs typeface="Arial Narrow"/>
              </a:rPr>
              <a:t>Tommy Nolan </a:t>
            </a:r>
          </a:p>
          <a:p>
            <a:pPr marL="171450" indent="-171450">
              <a:buFont typeface="Arial"/>
              <a:buChar char="•"/>
            </a:pPr>
            <a:r>
              <a:rPr lang="en-US" sz="1200" b="1" dirty="0">
                <a:latin typeface="Arial Narrow"/>
                <a:cs typeface="Arial Narrow"/>
              </a:rPr>
              <a:t>Kent Oyler</a:t>
            </a:r>
          </a:p>
          <a:p>
            <a:pPr marL="171450" indent="-171450">
              <a:buFont typeface="Arial"/>
              <a:buChar char="•"/>
            </a:pPr>
            <a:r>
              <a:rPr lang="en-US" sz="1200" b="1" dirty="0">
                <a:latin typeface="Arial Narrow"/>
                <a:cs typeface="Arial Narrow"/>
              </a:rPr>
              <a:t>Thomas J. Payette</a:t>
            </a:r>
          </a:p>
          <a:p>
            <a:pPr marL="171450" indent="-171450">
              <a:buFont typeface="Arial"/>
              <a:buChar char="•"/>
            </a:pPr>
            <a:r>
              <a:rPr lang="en-US" sz="1200" b="1" dirty="0">
                <a:latin typeface="Arial Narrow"/>
                <a:cs typeface="Arial Narrow"/>
              </a:rPr>
              <a:t>Winston Pittman</a:t>
            </a:r>
          </a:p>
          <a:p>
            <a:pPr marL="171450" indent="-171450">
              <a:buFont typeface="Arial"/>
              <a:buChar char="•"/>
            </a:pPr>
            <a:r>
              <a:rPr lang="en-US" sz="1200" b="1" dirty="0">
                <a:latin typeface="Arial Narrow"/>
                <a:cs typeface="Arial Narrow"/>
              </a:rPr>
              <a:t>Marty Pollio</a:t>
            </a:r>
          </a:p>
          <a:p>
            <a:pPr marL="171450" indent="-171450">
              <a:buFont typeface="Arial"/>
              <a:buChar char="•"/>
            </a:pPr>
            <a:r>
              <a:rPr lang="en-US" sz="1200" b="1" dirty="0">
                <a:latin typeface="Arial Narrow"/>
                <a:cs typeface="Arial Narrow"/>
              </a:rPr>
              <a:t>Marie E. Porter</a:t>
            </a:r>
          </a:p>
          <a:p>
            <a:pPr marL="171450" indent="-171450">
              <a:buFont typeface="Arial"/>
              <a:buChar char="•"/>
            </a:pPr>
            <a:r>
              <a:rPr lang="en-US" sz="1200" b="1" dirty="0">
                <a:latin typeface="Arial Narrow"/>
                <a:cs typeface="Arial Narrow"/>
              </a:rPr>
              <a:t>Joe Rooks Rapport</a:t>
            </a:r>
          </a:p>
          <a:p>
            <a:pPr marL="171450" indent="-171450">
              <a:buFont typeface="Arial"/>
              <a:buChar char="•"/>
            </a:pPr>
            <a:r>
              <a:rPr lang="en-US" sz="1200" b="1" dirty="0">
                <a:latin typeface="Arial Narrow"/>
                <a:cs typeface="Arial Narrow"/>
              </a:rPr>
              <a:t>Sam </a:t>
            </a:r>
            <a:r>
              <a:rPr lang="en-US" sz="1200" b="1" dirty="0" err="1">
                <a:latin typeface="Arial Narrow"/>
                <a:cs typeface="Arial Narrow"/>
              </a:rPr>
              <a:t>Rechter</a:t>
            </a:r>
            <a:endParaRPr lang="en-US" sz="1200" b="1" dirty="0">
              <a:latin typeface="Arial Narrow"/>
              <a:cs typeface="Arial Narrow"/>
            </a:endParaRPr>
          </a:p>
          <a:p>
            <a:pPr marL="171450" indent="-171450">
              <a:buFont typeface="Arial"/>
              <a:buChar char="•"/>
            </a:pPr>
            <a:r>
              <a:rPr lang="en-US" sz="1200" b="1" dirty="0">
                <a:latin typeface="Arial Narrow"/>
                <a:cs typeface="Arial Narrow"/>
              </a:rPr>
              <a:t>Dana Reinhardt</a:t>
            </a:r>
          </a:p>
          <a:p>
            <a:pPr marL="171450" indent="-171450">
              <a:buFont typeface="Arial"/>
              <a:buChar char="•"/>
            </a:pPr>
            <a:r>
              <a:rPr lang="en-US" sz="1200" b="1" dirty="0">
                <a:latin typeface="Arial Narrow"/>
                <a:cs typeface="Arial Narrow"/>
              </a:rPr>
              <a:t>William </a:t>
            </a:r>
            <a:r>
              <a:rPr lang="en-US" sz="1200" b="1" dirty="0" err="1">
                <a:latin typeface="Arial Narrow"/>
                <a:cs typeface="Arial Narrow"/>
              </a:rPr>
              <a:t>Renda</a:t>
            </a:r>
            <a:endParaRPr lang="en-US" sz="1200" b="1" dirty="0">
              <a:latin typeface="Arial Narrow"/>
              <a:cs typeface="Arial Narrow"/>
            </a:endParaRPr>
          </a:p>
          <a:p>
            <a:pPr marL="171450" indent="-171450">
              <a:buFont typeface="Arial"/>
              <a:buChar char="•"/>
            </a:pPr>
            <a:r>
              <a:rPr lang="en-US" sz="1200" b="1" dirty="0">
                <a:latin typeface="Arial Narrow"/>
                <a:cs typeface="Arial Narrow"/>
              </a:rPr>
              <a:t>Benjamin K. Richmond</a:t>
            </a:r>
          </a:p>
          <a:p>
            <a:pPr marL="171450" indent="-171450">
              <a:buFont typeface="Arial"/>
              <a:buChar char="•"/>
            </a:pPr>
            <a:r>
              <a:rPr lang="en-US" sz="1200" b="1" dirty="0">
                <a:latin typeface="Arial Narrow"/>
                <a:cs typeface="Arial Narrow"/>
              </a:rPr>
              <a:t>Eddy C. Roberts, Jr.</a:t>
            </a:r>
          </a:p>
          <a:p>
            <a:pPr marL="171450" indent="-171450">
              <a:buFont typeface="Arial"/>
              <a:buChar char="•"/>
            </a:pPr>
            <a:r>
              <a:rPr lang="en-US" sz="1200" b="1" dirty="0">
                <a:latin typeface="Arial Narrow"/>
                <a:cs typeface="Arial Narrow"/>
              </a:rPr>
              <a:t>Elaine Johns Robinson</a:t>
            </a:r>
          </a:p>
          <a:p>
            <a:pPr marL="171450" indent="-171450">
              <a:buFont typeface="Arial"/>
              <a:buChar char="•"/>
            </a:pPr>
            <a:r>
              <a:rPr lang="en-US" sz="1200" b="1" dirty="0">
                <a:latin typeface="Arial Narrow"/>
                <a:cs typeface="Arial Narrow"/>
              </a:rPr>
              <a:t>Ben Ruiz</a:t>
            </a:r>
          </a:p>
          <a:p>
            <a:pPr marL="171450" indent="-171450">
              <a:buFont typeface="Arial"/>
              <a:buChar char="•"/>
            </a:pPr>
            <a:r>
              <a:rPr lang="en-US" sz="1200" b="1" dirty="0">
                <a:latin typeface="Arial Narrow"/>
                <a:cs typeface="Arial Narrow"/>
              </a:rPr>
              <a:t>Michael T. Rust</a:t>
            </a:r>
          </a:p>
          <a:p>
            <a:pPr marL="171450" indent="-171450">
              <a:buFont typeface="Arial"/>
              <a:buChar char="•"/>
            </a:pPr>
            <a:r>
              <a:rPr lang="en-US" sz="1200" b="1" dirty="0">
                <a:latin typeface="Arial Narrow"/>
                <a:cs typeface="Arial Narrow"/>
              </a:rPr>
              <a:t>Ruth S. Ryan</a:t>
            </a:r>
          </a:p>
          <a:p>
            <a:pPr marL="171450" indent="-171450">
              <a:buFont typeface="Arial"/>
              <a:buChar char="•"/>
            </a:pPr>
            <a:r>
              <a:rPr lang="en-US" sz="1200" b="1" dirty="0">
                <a:latin typeface="Arial Narrow"/>
                <a:cs typeface="Arial Narrow"/>
              </a:rPr>
              <a:t>Rob Samuels</a:t>
            </a:r>
          </a:p>
          <a:p>
            <a:pPr marL="171450" indent="-171450">
              <a:buFont typeface="Arial"/>
              <a:buChar char="•"/>
            </a:pPr>
            <a:r>
              <a:rPr lang="en-US" sz="1200" b="1" dirty="0">
                <a:latin typeface="Arial Narrow"/>
                <a:cs typeface="Arial Narrow"/>
              </a:rPr>
              <a:t>T. William Samuels</a:t>
            </a:r>
          </a:p>
          <a:p>
            <a:pPr marL="171450" indent="-171450">
              <a:buFont typeface="Arial"/>
              <a:buChar char="•"/>
            </a:pPr>
            <a:r>
              <a:rPr lang="en-US" sz="1200" b="1" dirty="0" err="1">
                <a:latin typeface="Arial Narrow"/>
                <a:cs typeface="Arial Narrow"/>
              </a:rPr>
              <a:t>Lalit</a:t>
            </a:r>
            <a:r>
              <a:rPr lang="en-US" sz="1200" b="1" dirty="0">
                <a:latin typeface="Arial Narrow"/>
                <a:cs typeface="Arial Narrow"/>
              </a:rPr>
              <a:t> Sarin</a:t>
            </a:r>
          </a:p>
          <a:p>
            <a:pPr marL="171450" indent="-171450">
              <a:buFont typeface="Arial"/>
              <a:buChar char="•"/>
            </a:pPr>
            <a:r>
              <a:rPr lang="en-US" sz="1200" b="1" dirty="0">
                <a:latin typeface="Arial Narrow"/>
                <a:cs typeface="Arial Narrow"/>
              </a:rPr>
              <a:t>Todd </a:t>
            </a:r>
            <a:r>
              <a:rPr lang="en-US" sz="1200" b="1" dirty="0" err="1">
                <a:latin typeface="Arial Narrow"/>
                <a:cs typeface="Arial Narrow"/>
              </a:rPr>
              <a:t>Schmiedeler</a:t>
            </a:r>
            <a:endParaRPr lang="en-US" sz="1200" b="1" dirty="0">
              <a:latin typeface="Arial Narrow"/>
              <a:cs typeface="Arial Narrow"/>
            </a:endParaRPr>
          </a:p>
          <a:p>
            <a:pPr marL="171450" indent="-171450">
              <a:buFont typeface="Arial"/>
              <a:buChar char="•"/>
            </a:pPr>
            <a:r>
              <a:rPr lang="en-US" sz="1200" b="1" dirty="0">
                <a:latin typeface="Arial Narrow"/>
                <a:cs typeface="Arial Narrow"/>
              </a:rPr>
              <a:t>Denise Sears</a:t>
            </a:r>
          </a:p>
          <a:p>
            <a:pPr marL="171450" indent="-171450">
              <a:buFont typeface="Arial"/>
              <a:buChar char="•"/>
            </a:pPr>
            <a:r>
              <a:rPr lang="en-US" sz="1200" b="1" dirty="0">
                <a:latin typeface="Arial Narrow"/>
                <a:cs typeface="Arial Narrow"/>
              </a:rPr>
              <a:t>Michael L. </a:t>
            </a:r>
            <a:r>
              <a:rPr lang="en-US" sz="1200" b="1" dirty="0" err="1">
                <a:latin typeface="Arial Narrow"/>
                <a:cs typeface="Arial Narrow"/>
              </a:rPr>
              <a:t>Seebert</a:t>
            </a:r>
            <a:endParaRPr lang="en-US" sz="1200" b="1" dirty="0">
              <a:latin typeface="Arial Narrow"/>
              <a:cs typeface="Arial Narrow"/>
            </a:endParaRPr>
          </a:p>
          <a:p>
            <a:pPr marL="171450" indent="-171450">
              <a:buFont typeface="Arial"/>
              <a:buChar char="•"/>
            </a:pPr>
            <a:endParaRPr lang="en-US" sz="1100" b="1" dirty="0">
              <a:latin typeface="Arial Narrow"/>
              <a:cs typeface="Arial Narrow"/>
            </a:endParaRPr>
          </a:p>
          <a:p>
            <a:pPr marL="171450" indent="-171450">
              <a:buFont typeface="Arial"/>
              <a:buChar char="•"/>
            </a:pPr>
            <a:endParaRPr lang="en-US" sz="1100" b="1" dirty="0">
              <a:latin typeface="Arial Narrow"/>
              <a:cs typeface="Arial Narrow"/>
            </a:endParaRPr>
          </a:p>
        </p:txBody>
      </p:sp>
      <p:sp>
        <p:nvSpPr>
          <p:cNvPr id="15" name="TextBox 14">
            <a:extLst>
              <a:ext uri="{FF2B5EF4-FFF2-40B4-BE49-F238E27FC236}">
                <a16:creationId xmlns:a16="http://schemas.microsoft.com/office/drawing/2014/main" id="{DFF74B34-6991-4017-9A66-D59A05AD6FDD}"/>
              </a:ext>
            </a:extLst>
          </p:cNvPr>
          <p:cNvSpPr txBox="1"/>
          <p:nvPr/>
        </p:nvSpPr>
        <p:spPr>
          <a:xfrm>
            <a:off x="2807563" y="239560"/>
            <a:ext cx="6094520" cy="369332"/>
          </a:xfrm>
          <a:prstGeom prst="rect">
            <a:avLst/>
          </a:prstGeom>
          <a:noFill/>
        </p:spPr>
        <p:txBody>
          <a:bodyPr wrap="square">
            <a:spAutoFit/>
          </a:bodyPr>
          <a:lstStyle/>
          <a:p>
            <a:r>
              <a:rPr lang="en-US" dirty="0">
                <a:hlinkClick r:id="rId4"/>
              </a:rPr>
              <a:t>http://louisville.edu/president/boards/presidents-council</a:t>
            </a:r>
            <a:r>
              <a:rPr lang="en-US" dirty="0"/>
              <a:t> </a:t>
            </a:r>
          </a:p>
        </p:txBody>
      </p:sp>
    </p:spTree>
    <p:extLst>
      <p:ext uri="{BB962C8B-B14F-4D97-AF65-F5344CB8AC3E}">
        <p14:creationId xmlns:p14="http://schemas.microsoft.com/office/powerpoint/2010/main" val="11975965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D64F51-755B-4E51-ADDD-C08F0FF2E679}"/>
              </a:ext>
            </a:extLst>
          </p:cNvPr>
          <p:cNvPicPr>
            <a:picLocks noChangeAspect="1"/>
          </p:cNvPicPr>
          <p:nvPr/>
        </p:nvPicPr>
        <p:blipFill>
          <a:blip r:embed="rId2"/>
          <a:stretch>
            <a:fillRect/>
          </a:stretch>
        </p:blipFill>
        <p:spPr>
          <a:xfrm>
            <a:off x="1" y="-16168"/>
            <a:ext cx="12192000" cy="2162733"/>
          </a:xfrm>
          <a:prstGeom prst="rect">
            <a:avLst/>
          </a:prstGeom>
        </p:spPr>
      </p:pic>
      <p:sp>
        <p:nvSpPr>
          <p:cNvPr id="10" name="TextBox 9">
            <a:extLst>
              <a:ext uri="{FF2B5EF4-FFF2-40B4-BE49-F238E27FC236}">
                <a16:creationId xmlns:a16="http://schemas.microsoft.com/office/drawing/2014/main" id="{CFD4A829-79C2-478C-AD30-20B3F2AB0946}"/>
              </a:ext>
            </a:extLst>
          </p:cNvPr>
          <p:cNvSpPr txBox="1"/>
          <p:nvPr/>
        </p:nvSpPr>
        <p:spPr>
          <a:xfrm>
            <a:off x="5483076" y="2472761"/>
            <a:ext cx="6096000" cy="2862322"/>
          </a:xfrm>
          <a:prstGeom prst="rect">
            <a:avLst/>
          </a:prstGeom>
          <a:ln w="28575">
            <a:solidFill>
              <a:srgbClr val="AC1E23"/>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t>UofL Health is a nonprofit corporation organized to be operated exclusively for the charitable, scientific or education purposes within the meaning of Section 501(c)(3) of the Internal Revenue Service. UofL Health has established a full service, seamless academic regional health care system of owned, affiliated and contracted services, programs and facilities covering the full continuum of health care delivery, advocacy, health promotion, education, research and disease prevention.</a:t>
            </a:r>
          </a:p>
        </p:txBody>
      </p:sp>
      <p:sp>
        <p:nvSpPr>
          <p:cNvPr id="13" name="Content Placeholder 2">
            <a:extLst>
              <a:ext uri="{FF2B5EF4-FFF2-40B4-BE49-F238E27FC236}">
                <a16:creationId xmlns:a16="http://schemas.microsoft.com/office/drawing/2014/main" id="{E6E4DED3-F2F5-44EC-85EB-E9B11E5897D0}"/>
              </a:ext>
            </a:extLst>
          </p:cNvPr>
          <p:cNvSpPr>
            <a:spLocks noGrp="1"/>
          </p:cNvSpPr>
          <p:nvPr>
            <p:ph idx="1"/>
          </p:nvPr>
        </p:nvSpPr>
        <p:spPr>
          <a:xfrm>
            <a:off x="1764628" y="2357160"/>
            <a:ext cx="2676899" cy="4072215"/>
          </a:xfrm>
        </p:spPr>
        <p:txBody>
          <a:bodyPr vert="horz" lIns="91440" tIns="45720" rIns="91440" bIns="45720" rtlCol="0" anchor="t">
            <a:normAutofit lnSpcReduction="10000"/>
          </a:bodyPr>
          <a:lstStyle/>
          <a:p>
            <a:pPr marL="0" indent="0">
              <a:buNone/>
            </a:pPr>
            <a:r>
              <a:rPr lang="en-US" sz="2000" dirty="0">
                <a:ea typeface="+mn-lt"/>
                <a:cs typeface="+mn-lt"/>
              </a:rPr>
              <a:t>Neeli Bendapudi</a:t>
            </a:r>
            <a:endParaRPr lang="en-US" sz="2000" dirty="0">
              <a:cs typeface="Calibri" panose="020F0502020204030204"/>
            </a:endParaRPr>
          </a:p>
          <a:p>
            <a:pPr marL="0" indent="0">
              <a:buNone/>
            </a:pPr>
            <a:r>
              <a:rPr lang="en-US" sz="2000" dirty="0">
                <a:ea typeface="+mn-lt"/>
                <a:cs typeface="+mn-lt"/>
              </a:rPr>
              <a:t>Toni Ganzel</a:t>
            </a:r>
            <a:endParaRPr lang="en-US" sz="2000" dirty="0"/>
          </a:p>
          <a:p>
            <a:pPr marL="0" indent="0">
              <a:buNone/>
            </a:pPr>
            <a:r>
              <a:rPr lang="en-US" sz="2000" dirty="0">
                <a:ea typeface="+mn-lt"/>
                <a:cs typeface="+mn-lt"/>
              </a:rPr>
              <a:t>Kelly McMasters</a:t>
            </a:r>
            <a:endParaRPr lang="en-US" sz="2000" dirty="0"/>
          </a:p>
          <a:p>
            <a:pPr marL="0" indent="0">
              <a:buNone/>
            </a:pPr>
            <a:r>
              <a:rPr lang="en-US" sz="2000" dirty="0">
                <a:ea typeface="+mn-lt"/>
                <a:cs typeface="+mn-lt"/>
              </a:rPr>
              <a:t>Diane Medley</a:t>
            </a:r>
            <a:endParaRPr lang="en-US" sz="2000" dirty="0"/>
          </a:p>
          <a:p>
            <a:pPr marL="0" indent="0">
              <a:buNone/>
            </a:pPr>
            <a:r>
              <a:rPr lang="en-US" sz="2000" dirty="0">
                <a:ea typeface="+mn-lt"/>
                <a:cs typeface="+mn-lt"/>
              </a:rPr>
              <a:t>Fred Williams</a:t>
            </a:r>
            <a:endParaRPr lang="en-US" sz="2000" dirty="0"/>
          </a:p>
          <a:p>
            <a:pPr marL="0" indent="0">
              <a:buNone/>
            </a:pPr>
            <a:r>
              <a:rPr lang="en-US" sz="2000" dirty="0">
                <a:ea typeface="+mn-lt"/>
                <a:cs typeface="+mn-lt"/>
              </a:rPr>
              <a:t>Pat Mulloy</a:t>
            </a:r>
            <a:endParaRPr lang="en-US" sz="2000" dirty="0"/>
          </a:p>
          <a:p>
            <a:pPr marL="0" indent="0">
              <a:buNone/>
            </a:pPr>
            <a:r>
              <a:rPr lang="en-US" sz="2000" dirty="0">
                <a:ea typeface="+mn-lt"/>
                <a:cs typeface="+mn-lt"/>
              </a:rPr>
              <a:t>Ben </a:t>
            </a:r>
            <a:r>
              <a:rPr lang="en-US" sz="2000" dirty="0" err="1">
                <a:ea typeface="+mn-lt"/>
                <a:cs typeface="+mn-lt"/>
              </a:rPr>
              <a:t>Breier</a:t>
            </a:r>
            <a:endParaRPr lang="en-US" sz="2000" dirty="0"/>
          </a:p>
          <a:p>
            <a:pPr marL="0" indent="0">
              <a:buNone/>
            </a:pPr>
            <a:r>
              <a:rPr lang="en-US" sz="2000" dirty="0">
                <a:ea typeface="+mn-lt"/>
                <a:cs typeface="+mn-lt"/>
              </a:rPr>
              <a:t>Heidi Margulis</a:t>
            </a:r>
            <a:endParaRPr lang="en-US" sz="2000" dirty="0"/>
          </a:p>
          <a:p>
            <a:pPr marL="0" indent="0">
              <a:buNone/>
            </a:pPr>
            <a:r>
              <a:rPr lang="en-US" sz="2000" dirty="0">
                <a:ea typeface="+mn-lt"/>
                <a:cs typeface="+mn-lt"/>
              </a:rPr>
              <a:t>Junior Bridgeman</a:t>
            </a:r>
            <a:endParaRPr lang="en-US" sz="2000" dirty="0"/>
          </a:p>
          <a:p>
            <a:pPr marL="0" indent="0">
              <a:buNone/>
            </a:pPr>
            <a:r>
              <a:rPr lang="en-US" sz="2000" dirty="0">
                <a:ea typeface="+mn-lt"/>
                <a:cs typeface="+mn-lt"/>
              </a:rPr>
              <a:t>William Ballard</a:t>
            </a:r>
            <a:endParaRPr lang="en-US" sz="2000" dirty="0"/>
          </a:p>
          <a:p>
            <a:pPr marL="0" indent="0">
              <a:buNone/>
            </a:pPr>
            <a:r>
              <a:rPr lang="en-US" sz="2000" dirty="0">
                <a:ea typeface="+mn-lt"/>
                <a:cs typeface="+mn-lt"/>
              </a:rPr>
              <a:t>Richard </a:t>
            </a:r>
            <a:r>
              <a:rPr lang="en-US" sz="2000" dirty="0" err="1">
                <a:ea typeface="+mn-lt"/>
                <a:cs typeface="+mn-lt"/>
              </a:rPr>
              <a:t>Riney</a:t>
            </a:r>
            <a:endParaRPr lang="en-US" sz="2000" dirty="0"/>
          </a:p>
        </p:txBody>
      </p:sp>
      <p:sp>
        <p:nvSpPr>
          <p:cNvPr id="9" name="TextBox 8">
            <a:extLst>
              <a:ext uri="{FF2B5EF4-FFF2-40B4-BE49-F238E27FC236}">
                <a16:creationId xmlns:a16="http://schemas.microsoft.com/office/drawing/2014/main" id="{7EB854C5-383E-4D66-B5D7-75C3D937BBAA}"/>
              </a:ext>
            </a:extLst>
          </p:cNvPr>
          <p:cNvSpPr txBox="1"/>
          <p:nvPr/>
        </p:nvSpPr>
        <p:spPr>
          <a:xfrm>
            <a:off x="5484556" y="5661279"/>
            <a:ext cx="6094520" cy="369332"/>
          </a:xfrm>
          <a:prstGeom prst="rect">
            <a:avLst/>
          </a:prstGeom>
          <a:noFill/>
        </p:spPr>
        <p:txBody>
          <a:bodyPr wrap="square">
            <a:spAutoFit/>
          </a:bodyPr>
          <a:lstStyle/>
          <a:p>
            <a:r>
              <a:rPr lang="en-US" dirty="0">
                <a:hlinkClick r:id="rId3"/>
              </a:rPr>
              <a:t>https://uoflhealth.org/about-us/board-of-directors/</a:t>
            </a:r>
            <a:r>
              <a:rPr lang="en-US" dirty="0"/>
              <a:t> </a:t>
            </a:r>
          </a:p>
        </p:txBody>
      </p:sp>
    </p:spTree>
    <p:extLst>
      <p:ext uri="{BB962C8B-B14F-4D97-AF65-F5344CB8AC3E}">
        <p14:creationId xmlns:p14="http://schemas.microsoft.com/office/powerpoint/2010/main" val="42601997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CAFC72-FCDB-43FF-9E44-421C89F62A21}"/>
              </a:ext>
            </a:extLst>
          </p:cNvPr>
          <p:cNvSpPr txBox="1"/>
          <p:nvPr/>
        </p:nvSpPr>
        <p:spPr>
          <a:xfrm>
            <a:off x="224061" y="769342"/>
            <a:ext cx="3692376" cy="1200329"/>
          </a:xfrm>
          <a:prstGeom prst="rect">
            <a:avLst/>
          </a:prstGeom>
          <a:noFill/>
        </p:spPr>
        <p:txBody>
          <a:bodyPr wrap="square" rtlCol="0">
            <a:spAutoFit/>
          </a:bodyPr>
          <a:lstStyle/>
          <a:p>
            <a:pPr algn="ctr"/>
            <a:r>
              <a:rPr lang="en-US" sz="2600" u="sng" dirty="0"/>
              <a:t>University Medical Center</a:t>
            </a:r>
            <a:br>
              <a:rPr lang="en-US" sz="2600" u="sng" dirty="0"/>
            </a:br>
            <a:r>
              <a:rPr lang="en-US" sz="2600" u="sng" dirty="0"/>
              <a:t>Board of Directors </a:t>
            </a:r>
            <a:br>
              <a:rPr lang="en-US" sz="2600" dirty="0"/>
            </a:br>
            <a:r>
              <a:rPr lang="en-US" sz="2000" u="sng" dirty="0"/>
              <a:t>(UofL Hospital)</a:t>
            </a:r>
          </a:p>
        </p:txBody>
      </p:sp>
      <p:sp>
        <p:nvSpPr>
          <p:cNvPr id="13" name="Content Placeholder 2">
            <a:extLst>
              <a:ext uri="{FF2B5EF4-FFF2-40B4-BE49-F238E27FC236}">
                <a16:creationId xmlns:a16="http://schemas.microsoft.com/office/drawing/2014/main" id="{E6E4DED3-F2F5-44EC-85EB-E9B11E5897D0}"/>
              </a:ext>
            </a:extLst>
          </p:cNvPr>
          <p:cNvSpPr>
            <a:spLocks noGrp="1"/>
          </p:cNvSpPr>
          <p:nvPr>
            <p:ph idx="1"/>
          </p:nvPr>
        </p:nvSpPr>
        <p:spPr>
          <a:xfrm>
            <a:off x="731799" y="2042835"/>
            <a:ext cx="2676899" cy="3986490"/>
          </a:xfrm>
        </p:spPr>
        <p:txBody>
          <a:bodyPr vert="horz" lIns="91440" tIns="45720" rIns="91440" bIns="45720" rtlCol="0" anchor="t">
            <a:normAutofit fontScale="77500" lnSpcReduction="20000"/>
          </a:bodyPr>
          <a:lstStyle/>
          <a:p>
            <a:pPr marL="0" indent="0" algn="ctr">
              <a:buNone/>
            </a:pPr>
            <a:r>
              <a:rPr lang="en-US" dirty="0"/>
              <a:t>Dr. Jeffrey Bumpous</a:t>
            </a:r>
          </a:p>
          <a:p>
            <a:pPr marL="0" indent="0" algn="ctr">
              <a:buNone/>
            </a:pPr>
            <a:r>
              <a:rPr lang="en-US" dirty="0"/>
              <a:t>Dr. Rodrigo </a:t>
            </a:r>
            <a:r>
              <a:rPr lang="en-US" dirty="0" err="1"/>
              <a:t>Cavallazzi</a:t>
            </a:r>
            <a:endParaRPr lang="en-US" dirty="0"/>
          </a:p>
          <a:p>
            <a:pPr marL="0" indent="0" algn="ctr">
              <a:buNone/>
            </a:pPr>
            <a:r>
              <a:rPr lang="en-US" dirty="0"/>
              <a:t>Dr. Jason Chesney</a:t>
            </a:r>
          </a:p>
          <a:p>
            <a:pPr marL="0" indent="0" algn="ctr">
              <a:buNone/>
            </a:pPr>
            <a:r>
              <a:rPr lang="en-US" dirty="0"/>
              <a:t>Dr. Sean Francis</a:t>
            </a:r>
          </a:p>
          <a:p>
            <a:pPr marL="0" indent="0" algn="ctr">
              <a:buNone/>
            </a:pPr>
            <a:r>
              <a:rPr lang="en-US" dirty="0"/>
              <a:t>Dr. Toni Ganzel</a:t>
            </a:r>
          </a:p>
          <a:p>
            <a:pPr marL="0" indent="0" algn="ctr">
              <a:buNone/>
            </a:pPr>
            <a:r>
              <a:rPr lang="en-US" dirty="0"/>
              <a:t>Jerry Johnson</a:t>
            </a:r>
          </a:p>
          <a:p>
            <a:pPr marL="0" indent="0" algn="ctr">
              <a:buNone/>
            </a:pPr>
            <a:r>
              <a:rPr lang="en-US" dirty="0"/>
              <a:t>Dr. Kris Krueger</a:t>
            </a:r>
          </a:p>
          <a:p>
            <a:pPr marL="0" indent="0" algn="ctr">
              <a:buNone/>
            </a:pPr>
            <a:r>
              <a:rPr lang="en-US" dirty="0"/>
              <a:t>Dr. Mary Nan Mallory</a:t>
            </a:r>
          </a:p>
          <a:p>
            <a:pPr marL="0" indent="0" algn="ctr">
              <a:buNone/>
            </a:pPr>
            <a:r>
              <a:rPr lang="en-US" dirty="0"/>
              <a:t>Dr. Kelly McMasters</a:t>
            </a:r>
          </a:p>
          <a:p>
            <a:pPr marL="0" indent="0" algn="ctr">
              <a:buNone/>
            </a:pPr>
            <a:r>
              <a:rPr lang="en-US" dirty="0"/>
              <a:t>Tom Miller</a:t>
            </a:r>
          </a:p>
          <a:p>
            <a:pPr marL="0" indent="0" algn="ctr">
              <a:buNone/>
            </a:pPr>
            <a:r>
              <a:rPr lang="en-US" dirty="0"/>
              <a:t>Dr. Ron Wright</a:t>
            </a:r>
          </a:p>
          <a:p>
            <a:pPr marL="0" indent="0" algn="ctr">
              <a:buNone/>
            </a:pPr>
            <a:endParaRPr lang="en-US" dirty="0"/>
          </a:p>
        </p:txBody>
      </p:sp>
      <p:sp>
        <p:nvSpPr>
          <p:cNvPr id="12" name="TextBox 11">
            <a:extLst>
              <a:ext uri="{FF2B5EF4-FFF2-40B4-BE49-F238E27FC236}">
                <a16:creationId xmlns:a16="http://schemas.microsoft.com/office/drawing/2014/main" id="{178152C5-78F8-4EC5-838B-BD177CA46E05}"/>
              </a:ext>
            </a:extLst>
          </p:cNvPr>
          <p:cNvSpPr txBox="1"/>
          <p:nvPr/>
        </p:nvSpPr>
        <p:spPr>
          <a:xfrm>
            <a:off x="3973587" y="792162"/>
            <a:ext cx="3863826" cy="892552"/>
          </a:xfrm>
          <a:prstGeom prst="rect">
            <a:avLst/>
          </a:prstGeom>
          <a:noFill/>
        </p:spPr>
        <p:txBody>
          <a:bodyPr wrap="square" rtlCol="0">
            <a:spAutoFit/>
          </a:bodyPr>
          <a:lstStyle/>
          <a:p>
            <a:pPr algn="ctr"/>
            <a:r>
              <a:rPr lang="en-US" sz="2600" u="sng" dirty="0"/>
              <a:t>UofL Health – Louisville </a:t>
            </a:r>
            <a:br>
              <a:rPr lang="en-US" sz="2600" u="sng" dirty="0"/>
            </a:br>
            <a:r>
              <a:rPr lang="en-US" sz="2600" u="sng" dirty="0"/>
              <a:t>Board of Directors</a:t>
            </a:r>
          </a:p>
        </p:txBody>
      </p:sp>
      <p:sp>
        <p:nvSpPr>
          <p:cNvPr id="15" name="TextBox 14">
            <a:extLst>
              <a:ext uri="{FF2B5EF4-FFF2-40B4-BE49-F238E27FC236}">
                <a16:creationId xmlns:a16="http://schemas.microsoft.com/office/drawing/2014/main" id="{1BED0829-D72F-4A29-A053-0D16D4ABDB36}"/>
              </a:ext>
            </a:extLst>
          </p:cNvPr>
          <p:cNvSpPr txBox="1"/>
          <p:nvPr/>
        </p:nvSpPr>
        <p:spPr>
          <a:xfrm>
            <a:off x="8104113" y="778927"/>
            <a:ext cx="3863826" cy="892552"/>
          </a:xfrm>
          <a:prstGeom prst="rect">
            <a:avLst/>
          </a:prstGeom>
          <a:noFill/>
        </p:spPr>
        <p:txBody>
          <a:bodyPr wrap="square" rtlCol="0">
            <a:spAutoFit/>
          </a:bodyPr>
          <a:lstStyle/>
          <a:p>
            <a:pPr algn="ctr"/>
            <a:r>
              <a:rPr lang="en-US" sz="2600" u="sng" dirty="0"/>
              <a:t>UofL Health – Shelbyville Hospital Board of Directors</a:t>
            </a:r>
          </a:p>
        </p:txBody>
      </p:sp>
      <p:sp>
        <p:nvSpPr>
          <p:cNvPr id="3" name="Rectangle 2">
            <a:extLst>
              <a:ext uri="{FF2B5EF4-FFF2-40B4-BE49-F238E27FC236}">
                <a16:creationId xmlns:a16="http://schemas.microsoft.com/office/drawing/2014/main" id="{ABC7FD29-C60C-4C27-A978-EB40A775A6F4}"/>
              </a:ext>
            </a:extLst>
          </p:cNvPr>
          <p:cNvSpPr/>
          <p:nvPr/>
        </p:nvSpPr>
        <p:spPr>
          <a:xfrm>
            <a:off x="224061" y="571500"/>
            <a:ext cx="3692376" cy="5841008"/>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742218-E9ED-4773-840B-E6BA4709300B}"/>
              </a:ext>
            </a:extLst>
          </p:cNvPr>
          <p:cNvSpPr/>
          <p:nvPr/>
        </p:nvSpPr>
        <p:spPr>
          <a:xfrm>
            <a:off x="4178375" y="548680"/>
            <a:ext cx="3692376" cy="5863828"/>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9679CE-B259-456A-8676-DD5E5FA43CEC}"/>
              </a:ext>
            </a:extLst>
          </p:cNvPr>
          <p:cNvSpPr/>
          <p:nvPr/>
        </p:nvSpPr>
        <p:spPr>
          <a:xfrm>
            <a:off x="8135788" y="571501"/>
            <a:ext cx="3863826" cy="5841008"/>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774A5C0-375B-46A0-895A-B85A8E91F079}"/>
              </a:ext>
            </a:extLst>
          </p:cNvPr>
          <p:cNvSpPr txBox="1">
            <a:spLocks/>
          </p:cNvSpPr>
          <p:nvPr/>
        </p:nvSpPr>
        <p:spPr>
          <a:xfrm>
            <a:off x="4358426" y="2042835"/>
            <a:ext cx="3351324" cy="3986490"/>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Praveen Arla, MD</a:t>
            </a:r>
          </a:p>
          <a:p>
            <a:pPr marL="0" indent="0" algn="ctr">
              <a:buFont typeface="Arial" panose="020B0604020202020204" pitchFamily="34" charset="0"/>
              <a:buNone/>
            </a:pPr>
            <a:r>
              <a:rPr lang="en-US" dirty="0"/>
              <a:t>Lou Ann Atlas, Chair</a:t>
            </a:r>
          </a:p>
          <a:p>
            <a:pPr marL="0" indent="0" algn="ctr">
              <a:buFont typeface="Arial" panose="020B0604020202020204" pitchFamily="34" charset="0"/>
              <a:buNone/>
            </a:pPr>
            <a:r>
              <a:rPr lang="en-US" dirty="0"/>
              <a:t>Arthur Malkani, MD</a:t>
            </a:r>
          </a:p>
          <a:p>
            <a:pPr marL="0" indent="0" algn="ctr">
              <a:buFont typeface="Arial" panose="020B0604020202020204" pitchFamily="34" charset="0"/>
              <a:buNone/>
            </a:pPr>
            <a:r>
              <a:rPr lang="en-US" dirty="0"/>
              <a:t>Richard A. Schultz</a:t>
            </a:r>
          </a:p>
          <a:p>
            <a:pPr marL="0" indent="0" algn="ctr">
              <a:buFont typeface="Arial" panose="020B0604020202020204" pitchFamily="34" charset="0"/>
              <a:buNone/>
            </a:pPr>
            <a:r>
              <a:rPr lang="en-US" dirty="0"/>
              <a:t>Jeffrey </a:t>
            </a:r>
            <a:r>
              <a:rPr lang="en-US" dirty="0" err="1"/>
              <a:t>Stidam</a:t>
            </a:r>
            <a:r>
              <a:rPr lang="en-US" dirty="0"/>
              <a:t>, MD</a:t>
            </a:r>
          </a:p>
          <a:p>
            <a:pPr marL="0" indent="0" algn="ctr">
              <a:buFont typeface="Arial" panose="020B0604020202020204" pitchFamily="34" charset="0"/>
              <a:buNone/>
            </a:pPr>
            <a:r>
              <a:rPr lang="en-US" dirty="0"/>
              <a:t>Gerald D. </a:t>
            </a:r>
            <a:r>
              <a:rPr lang="en-US" dirty="0" err="1"/>
              <a:t>Temes</a:t>
            </a:r>
            <a:r>
              <a:rPr lang="en-US" dirty="0"/>
              <a:t>, MD</a:t>
            </a:r>
          </a:p>
          <a:p>
            <a:pPr marL="0" indent="0" algn="ctr">
              <a:buFont typeface="Arial" panose="020B0604020202020204" pitchFamily="34" charset="0"/>
              <a:buNone/>
            </a:pPr>
            <a:r>
              <a:rPr lang="en-US" dirty="0"/>
              <a:t>Huey-Yuan Tien, MD</a:t>
            </a:r>
          </a:p>
          <a:p>
            <a:pPr marL="0" indent="0" algn="ctr">
              <a:buFont typeface="Arial" panose="020B0604020202020204" pitchFamily="34" charset="0"/>
              <a:buNone/>
            </a:pPr>
            <a:r>
              <a:rPr lang="en-US" dirty="0"/>
              <a:t>Bill Wagner</a:t>
            </a:r>
          </a:p>
          <a:p>
            <a:pPr marL="0" indent="0" algn="ctr">
              <a:buFont typeface="Arial" panose="020B0604020202020204" pitchFamily="34" charset="0"/>
              <a:buNone/>
            </a:pPr>
            <a:r>
              <a:rPr lang="en-US" dirty="0"/>
              <a:t>Louis Waterman, Vice Chair</a:t>
            </a:r>
          </a:p>
          <a:p>
            <a:pPr marL="0" indent="0" algn="ctr">
              <a:buFont typeface="Arial" panose="020B0604020202020204" pitchFamily="34" charset="0"/>
              <a:buNone/>
            </a:pPr>
            <a:r>
              <a:rPr lang="en-US" dirty="0"/>
              <a:t>Russell Williams, MD</a:t>
            </a:r>
          </a:p>
          <a:p>
            <a:pPr marL="0" indent="0" algn="ctr">
              <a:buFont typeface="Arial" panose="020B0604020202020204" pitchFamily="34" charset="0"/>
              <a:buNone/>
            </a:pPr>
            <a:endParaRPr lang="en-US" dirty="0"/>
          </a:p>
        </p:txBody>
      </p:sp>
      <p:sp>
        <p:nvSpPr>
          <p:cNvPr id="20" name="Content Placeholder 2">
            <a:extLst>
              <a:ext uri="{FF2B5EF4-FFF2-40B4-BE49-F238E27FC236}">
                <a16:creationId xmlns:a16="http://schemas.microsoft.com/office/drawing/2014/main" id="{74813BF5-567D-4DF5-ABC8-2A8444961010}"/>
              </a:ext>
            </a:extLst>
          </p:cNvPr>
          <p:cNvSpPr txBox="1">
            <a:spLocks/>
          </p:cNvSpPr>
          <p:nvPr/>
        </p:nvSpPr>
        <p:spPr>
          <a:xfrm>
            <a:off x="8070037" y="2042834"/>
            <a:ext cx="3944789" cy="424366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Valerie Briones-Pryor, MD, Chair</a:t>
            </a:r>
          </a:p>
          <a:p>
            <a:pPr marL="0" indent="0" algn="ctr">
              <a:buFont typeface="Arial" panose="020B0604020202020204" pitchFamily="34" charset="0"/>
              <a:buNone/>
            </a:pPr>
            <a:r>
              <a:rPr lang="en-US" dirty="0"/>
              <a:t>Ron </a:t>
            </a:r>
            <a:r>
              <a:rPr lang="en-US" dirty="0" err="1"/>
              <a:t>Caughron</a:t>
            </a:r>
            <a:endParaRPr lang="en-US" dirty="0"/>
          </a:p>
          <a:p>
            <a:pPr marL="0" indent="0" algn="ctr">
              <a:buFont typeface="Arial" panose="020B0604020202020204" pitchFamily="34" charset="0"/>
              <a:buNone/>
            </a:pPr>
            <a:r>
              <a:rPr lang="en-US" dirty="0"/>
              <a:t>Janet </a:t>
            </a:r>
            <a:r>
              <a:rPr lang="en-US" dirty="0" err="1"/>
              <a:t>Cuthrell</a:t>
            </a:r>
            <a:endParaRPr lang="en-US" dirty="0"/>
          </a:p>
          <a:p>
            <a:pPr marL="0" indent="0" algn="ctr">
              <a:buFont typeface="Arial" panose="020B0604020202020204" pitchFamily="34" charset="0"/>
              <a:buNone/>
            </a:pPr>
            <a:r>
              <a:rPr lang="en-US" dirty="0"/>
              <a:t>Andrew </a:t>
            </a:r>
            <a:r>
              <a:rPr lang="en-US" dirty="0" err="1"/>
              <a:t>Duffee</a:t>
            </a:r>
            <a:r>
              <a:rPr lang="en-US" dirty="0"/>
              <a:t>, MD, Vice Chair</a:t>
            </a:r>
          </a:p>
          <a:p>
            <a:pPr marL="0" indent="0" algn="ctr">
              <a:buFont typeface="Arial" panose="020B0604020202020204" pitchFamily="34" charset="0"/>
              <a:buNone/>
            </a:pPr>
            <a:r>
              <a:rPr lang="en-US" dirty="0"/>
              <a:t>Kenneth Gardner, MD</a:t>
            </a:r>
          </a:p>
          <a:p>
            <a:pPr marL="0" indent="0" algn="ctr">
              <a:buFont typeface="Arial" panose="020B0604020202020204" pitchFamily="34" charset="0"/>
              <a:buNone/>
            </a:pPr>
            <a:r>
              <a:rPr lang="en-US" dirty="0"/>
              <a:t>Pat Hargadon</a:t>
            </a:r>
          </a:p>
          <a:p>
            <a:pPr marL="0" indent="0" algn="ctr">
              <a:buFont typeface="Arial" panose="020B0604020202020204" pitchFamily="34" charset="0"/>
              <a:buNone/>
            </a:pPr>
            <a:r>
              <a:rPr lang="en-US" dirty="0"/>
              <a:t>Ray Leathers</a:t>
            </a:r>
          </a:p>
          <a:p>
            <a:pPr marL="0" indent="0" algn="ctr">
              <a:buFont typeface="Arial" panose="020B0604020202020204" pitchFamily="34" charset="0"/>
              <a:buNone/>
            </a:pPr>
            <a:r>
              <a:rPr lang="en-US" dirty="0"/>
              <a:t>Tom Miller, Secretary</a:t>
            </a:r>
          </a:p>
          <a:p>
            <a:pPr marL="0" indent="0" algn="ctr">
              <a:buFont typeface="Arial" panose="020B0604020202020204" pitchFamily="34" charset="0"/>
              <a:buNone/>
            </a:pPr>
            <a:r>
              <a:rPr lang="en-US" dirty="0"/>
              <a:t>Christopher </a:t>
            </a:r>
            <a:r>
              <a:rPr lang="en-US" dirty="0" err="1"/>
              <a:t>Theuer</a:t>
            </a:r>
            <a:endParaRPr lang="en-US" dirty="0"/>
          </a:p>
          <a:p>
            <a:pPr marL="0" indent="0" algn="ctr">
              <a:buFont typeface="Arial" panose="020B0604020202020204" pitchFamily="34" charset="0"/>
              <a:buNone/>
            </a:pPr>
            <a:r>
              <a:rPr lang="en-US" dirty="0"/>
              <a:t>Ron </a:t>
            </a:r>
            <a:r>
              <a:rPr lang="en-US" dirty="0" err="1"/>
              <a:t>Waldridge</a:t>
            </a:r>
            <a:r>
              <a:rPr lang="en-US" dirty="0"/>
              <a:t>, II, MD</a:t>
            </a:r>
          </a:p>
          <a:p>
            <a:pPr marL="0" indent="0" algn="ctr">
              <a:buFont typeface="Arial" panose="020B0604020202020204" pitchFamily="34" charset="0"/>
              <a:buNone/>
            </a:pPr>
            <a:r>
              <a:rPr lang="en-US" dirty="0"/>
              <a:t>Gary Walls</a:t>
            </a:r>
          </a:p>
          <a:p>
            <a:pPr marL="0" indent="0" algn="ctr">
              <a:buFont typeface="Arial" panose="020B0604020202020204" pitchFamily="34" charset="0"/>
              <a:buNone/>
            </a:pPr>
            <a:endParaRPr lang="en-US" dirty="0"/>
          </a:p>
        </p:txBody>
      </p:sp>
      <p:sp>
        <p:nvSpPr>
          <p:cNvPr id="14" name="TextBox 13">
            <a:extLst>
              <a:ext uri="{FF2B5EF4-FFF2-40B4-BE49-F238E27FC236}">
                <a16:creationId xmlns:a16="http://schemas.microsoft.com/office/drawing/2014/main" id="{38D51324-952A-4028-B0A8-A0889D59B971}"/>
              </a:ext>
            </a:extLst>
          </p:cNvPr>
          <p:cNvSpPr txBox="1"/>
          <p:nvPr/>
        </p:nvSpPr>
        <p:spPr>
          <a:xfrm>
            <a:off x="3408698" y="6425684"/>
            <a:ext cx="6094520" cy="369332"/>
          </a:xfrm>
          <a:prstGeom prst="rect">
            <a:avLst/>
          </a:prstGeom>
          <a:noFill/>
        </p:spPr>
        <p:txBody>
          <a:bodyPr wrap="square">
            <a:spAutoFit/>
          </a:bodyPr>
          <a:lstStyle/>
          <a:p>
            <a:r>
              <a:rPr lang="en-US" dirty="0">
                <a:hlinkClick r:id="rId2"/>
              </a:rPr>
              <a:t>https://uoflhealth.org/about-us/board-of-directors/</a:t>
            </a:r>
            <a:r>
              <a:rPr lang="en-US" dirty="0"/>
              <a:t> </a:t>
            </a:r>
          </a:p>
        </p:txBody>
      </p:sp>
    </p:spTree>
    <p:extLst>
      <p:ext uri="{BB962C8B-B14F-4D97-AF65-F5344CB8AC3E}">
        <p14:creationId xmlns:p14="http://schemas.microsoft.com/office/powerpoint/2010/main" val="12247306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8951-39E5-4281-B9D2-524E96C4B0CF}"/>
              </a:ext>
            </a:extLst>
          </p:cNvPr>
          <p:cNvSpPr>
            <a:spLocks noGrp="1"/>
          </p:cNvSpPr>
          <p:nvPr>
            <p:ph type="title"/>
          </p:nvPr>
        </p:nvSpPr>
        <p:spPr>
          <a:xfrm>
            <a:off x="4352924" y="365125"/>
            <a:ext cx="7000875" cy="1325563"/>
          </a:xfrm>
        </p:spPr>
        <p:txBody>
          <a:bodyPr>
            <a:normAutofit/>
          </a:bodyPr>
          <a:lstStyle/>
          <a:p>
            <a:r>
              <a:rPr lang="en-US" sz="3200" dirty="0">
                <a:cs typeface="Calibri Light"/>
              </a:rPr>
              <a:t>Alumni Association Board of Directors</a:t>
            </a:r>
            <a:endParaRPr lang="en-US" sz="3200" dirty="0"/>
          </a:p>
        </p:txBody>
      </p:sp>
      <p:sp>
        <p:nvSpPr>
          <p:cNvPr id="3" name="Content Placeholder 2">
            <a:extLst>
              <a:ext uri="{FF2B5EF4-FFF2-40B4-BE49-F238E27FC236}">
                <a16:creationId xmlns:a16="http://schemas.microsoft.com/office/drawing/2014/main" id="{61FC1EF1-D166-4CD5-9B3C-C2EC12F1EF95}"/>
              </a:ext>
            </a:extLst>
          </p:cNvPr>
          <p:cNvSpPr>
            <a:spLocks noGrp="1"/>
          </p:cNvSpPr>
          <p:nvPr>
            <p:ph idx="1"/>
          </p:nvPr>
        </p:nvSpPr>
        <p:spPr>
          <a:xfrm>
            <a:off x="1314450" y="1690687"/>
            <a:ext cx="4514850" cy="4351338"/>
          </a:xfrm>
        </p:spPr>
        <p:txBody>
          <a:bodyPr vert="horz" lIns="91440" tIns="45720" rIns="91440" bIns="45720" rtlCol="0" anchor="t">
            <a:normAutofit/>
          </a:bodyPr>
          <a:lstStyle/>
          <a:p>
            <a:pPr marL="0" indent="0">
              <a:buNone/>
            </a:pPr>
            <a:r>
              <a:rPr lang="en-US" sz="2400" u="sng" dirty="0">
                <a:cs typeface="Calibri"/>
              </a:rPr>
              <a:t>Executive Committee:</a:t>
            </a:r>
          </a:p>
          <a:p>
            <a:r>
              <a:rPr lang="en-US" sz="2000" dirty="0">
                <a:cs typeface="Calibri"/>
              </a:rPr>
              <a:t>Amy Farnsworth, Chair</a:t>
            </a:r>
          </a:p>
          <a:p>
            <a:r>
              <a:rPr lang="en-US" sz="2000" dirty="0">
                <a:cs typeface="Calibri"/>
              </a:rPr>
              <a:t>Tommy Nolan, Immediate Past Chair</a:t>
            </a:r>
          </a:p>
          <a:p>
            <a:r>
              <a:rPr lang="en-US" sz="2000" dirty="0">
                <a:cs typeface="Calibri"/>
              </a:rPr>
              <a:t>Will Baumgardner, Chair Elect</a:t>
            </a:r>
          </a:p>
          <a:p>
            <a:r>
              <a:rPr lang="en-US" sz="2000" dirty="0">
                <a:cs typeface="Calibri"/>
              </a:rPr>
              <a:t>Dwayne Compton, Secretary</a:t>
            </a:r>
          </a:p>
          <a:p>
            <a:r>
              <a:rPr lang="en-US" sz="2000" dirty="0">
                <a:cs typeface="Calibri"/>
              </a:rPr>
              <a:t>Rosalyn Carothers</a:t>
            </a:r>
          </a:p>
          <a:p>
            <a:r>
              <a:rPr lang="en-US" sz="2000" dirty="0">
                <a:cs typeface="Calibri"/>
              </a:rPr>
              <a:t>Josh Hawkins, Asst. Vice President, Alumni Relations &amp; Annual Giving</a:t>
            </a:r>
          </a:p>
          <a:p>
            <a:r>
              <a:rPr lang="en-US" sz="2000" dirty="0">
                <a:cs typeface="Calibri"/>
              </a:rPr>
              <a:t>Jasmine Farrier, Vice President of Advancement</a:t>
            </a:r>
          </a:p>
        </p:txBody>
      </p:sp>
      <p:pic>
        <p:nvPicPr>
          <p:cNvPr id="5" name="Picture 4" descr="A picture containing text, sign, tableware, dishware&#10;&#10;Description automatically generated">
            <a:extLst>
              <a:ext uri="{FF2B5EF4-FFF2-40B4-BE49-F238E27FC236}">
                <a16:creationId xmlns:a16="http://schemas.microsoft.com/office/drawing/2014/main" id="{F3686BF8-3866-4F90-BFF4-8CAD36EF9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80231"/>
            <a:ext cx="3333750" cy="895350"/>
          </a:xfrm>
          <a:prstGeom prst="rect">
            <a:avLst/>
          </a:prstGeom>
        </p:spPr>
      </p:pic>
      <p:sp>
        <p:nvSpPr>
          <p:cNvPr id="12" name="Content Placeholder 2">
            <a:extLst>
              <a:ext uri="{FF2B5EF4-FFF2-40B4-BE49-F238E27FC236}">
                <a16:creationId xmlns:a16="http://schemas.microsoft.com/office/drawing/2014/main" id="{CE961B05-EF32-4391-84E4-7EEBF499A220}"/>
              </a:ext>
            </a:extLst>
          </p:cNvPr>
          <p:cNvSpPr txBox="1">
            <a:spLocks/>
          </p:cNvSpPr>
          <p:nvPr/>
        </p:nvSpPr>
        <p:spPr>
          <a:xfrm>
            <a:off x="6238874" y="1690687"/>
            <a:ext cx="3505201" cy="41767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u="sng" dirty="0">
                <a:cs typeface="Calibri"/>
              </a:rPr>
              <a:t>At-Large Board Members</a:t>
            </a:r>
          </a:p>
          <a:p>
            <a:r>
              <a:rPr lang="en-US" sz="2000" dirty="0">
                <a:cs typeface="Calibri"/>
              </a:rPr>
              <a:t>Ben Donlon</a:t>
            </a:r>
          </a:p>
          <a:p>
            <a:r>
              <a:rPr lang="en-US" sz="2000" dirty="0">
                <a:cs typeface="Calibri"/>
              </a:rPr>
              <a:t>Ahmed </a:t>
            </a:r>
            <a:r>
              <a:rPr lang="en-US" sz="2000" dirty="0" err="1">
                <a:cs typeface="Calibri"/>
              </a:rPr>
              <a:t>Awadallah</a:t>
            </a:r>
            <a:endParaRPr lang="en-US" sz="2000" dirty="0">
              <a:cs typeface="Calibri"/>
            </a:endParaRPr>
          </a:p>
          <a:p>
            <a:r>
              <a:rPr lang="en-US" sz="2000" dirty="0">
                <a:cs typeface="Calibri"/>
              </a:rPr>
              <a:t>Justin Fowles</a:t>
            </a:r>
          </a:p>
          <a:p>
            <a:r>
              <a:rPr lang="en-US" sz="2000" dirty="0">
                <a:cs typeface="Calibri"/>
              </a:rPr>
              <a:t>Erica Gray</a:t>
            </a:r>
          </a:p>
          <a:p>
            <a:r>
              <a:rPr lang="en-US" sz="2000" dirty="0">
                <a:cs typeface="Calibri"/>
              </a:rPr>
              <a:t>Ashleigh </a:t>
            </a:r>
            <a:r>
              <a:rPr lang="en-US" sz="2000" dirty="0" err="1">
                <a:cs typeface="Calibri"/>
              </a:rPr>
              <a:t>Hazley</a:t>
            </a:r>
            <a:endParaRPr lang="en-US" sz="2000" dirty="0">
              <a:cs typeface="Calibri"/>
            </a:endParaRPr>
          </a:p>
          <a:p>
            <a:r>
              <a:rPr lang="en-US" sz="2000" dirty="0">
                <a:cs typeface="Calibri"/>
              </a:rPr>
              <a:t>Alan </a:t>
            </a:r>
            <a:r>
              <a:rPr lang="en-US" sz="2000" dirty="0" err="1">
                <a:cs typeface="Calibri"/>
              </a:rPr>
              <a:t>Kleier</a:t>
            </a:r>
            <a:endParaRPr lang="en-US" sz="2000" dirty="0">
              <a:cs typeface="Calibri"/>
            </a:endParaRPr>
          </a:p>
          <a:p>
            <a:r>
              <a:rPr lang="en-US" sz="2000" dirty="0">
                <a:cs typeface="Calibri"/>
              </a:rPr>
              <a:t>Larry Horn</a:t>
            </a:r>
          </a:p>
          <a:p>
            <a:r>
              <a:rPr lang="en-US" sz="2000" dirty="0">
                <a:cs typeface="Calibri"/>
              </a:rPr>
              <a:t>Brandon McReynolds</a:t>
            </a:r>
          </a:p>
        </p:txBody>
      </p:sp>
      <p:sp>
        <p:nvSpPr>
          <p:cNvPr id="13" name="Content Placeholder 2">
            <a:extLst>
              <a:ext uri="{FF2B5EF4-FFF2-40B4-BE49-F238E27FC236}">
                <a16:creationId xmlns:a16="http://schemas.microsoft.com/office/drawing/2014/main" id="{B3EF6ED7-8A03-493D-BE25-8D2F9474029F}"/>
              </a:ext>
            </a:extLst>
          </p:cNvPr>
          <p:cNvSpPr txBox="1">
            <a:spLocks/>
          </p:cNvSpPr>
          <p:nvPr/>
        </p:nvSpPr>
        <p:spPr>
          <a:xfrm>
            <a:off x="8896350" y="1907381"/>
            <a:ext cx="2381250" cy="33289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cs typeface="Calibri"/>
            </a:endParaRPr>
          </a:p>
          <a:p>
            <a:r>
              <a:rPr lang="en-US" sz="2000" dirty="0">
                <a:cs typeface="Calibri"/>
              </a:rPr>
              <a:t>Wilson Chan</a:t>
            </a:r>
          </a:p>
          <a:p>
            <a:r>
              <a:rPr lang="en-US" sz="2000" dirty="0" err="1">
                <a:cs typeface="Calibri"/>
              </a:rPr>
              <a:t>DeShara</a:t>
            </a:r>
            <a:r>
              <a:rPr lang="en-US" sz="2000" dirty="0">
                <a:cs typeface="Calibri"/>
              </a:rPr>
              <a:t> </a:t>
            </a:r>
            <a:r>
              <a:rPr lang="en-US" sz="2000" dirty="0" err="1">
                <a:cs typeface="Calibri"/>
              </a:rPr>
              <a:t>Doub</a:t>
            </a:r>
            <a:endParaRPr lang="en-US" sz="2000" dirty="0">
              <a:cs typeface="Calibri"/>
            </a:endParaRPr>
          </a:p>
          <a:p>
            <a:r>
              <a:rPr lang="en-US" sz="2000" dirty="0">
                <a:cs typeface="Calibri"/>
              </a:rPr>
              <a:t>Jan Myers</a:t>
            </a:r>
          </a:p>
          <a:p>
            <a:r>
              <a:rPr lang="en-US" sz="2000" dirty="0">
                <a:cs typeface="Calibri"/>
              </a:rPr>
              <a:t>Goetz </a:t>
            </a:r>
            <a:r>
              <a:rPr lang="en-US" sz="2000" dirty="0" err="1">
                <a:cs typeface="Calibri"/>
              </a:rPr>
              <a:t>Kloecker</a:t>
            </a:r>
            <a:endParaRPr lang="en-US" sz="2000" dirty="0">
              <a:cs typeface="Calibri"/>
            </a:endParaRPr>
          </a:p>
          <a:p>
            <a:r>
              <a:rPr lang="en-US" sz="2000" dirty="0">
                <a:cs typeface="Calibri"/>
              </a:rPr>
              <a:t>Sheri Riley</a:t>
            </a:r>
          </a:p>
          <a:p>
            <a:r>
              <a:rPr lang="en-US" sz="2000" dirty="0">
                <a:cs typeface="Calibri"/>
              </a:rPr>
              <a:t>John Weber</a:t>
            </a:r>
          </a:p>
          <a:p>
            <a:r>
              <a:rPr lang="en-US" sz="2000" dirty="0">
                <a:cs typeface="Calibri"/>
              </a:rPr>
              <a:t>Ginny Noe</a:t>
            </a:r>
          </a:p>
        </p:txBody>
      </p:sp>
      <p:sp>
        <p:nvSpPr>
          <p:cNvPr id="8" name="TextBox 7">
            <a:extLst>
              <a:ext uri="{FF2B5EF4-FFF2-40B4-BE49-F238E27FC236}">
                <a16:creationId xmlns:a16="http://schemas.microsoft.com/office/drawing/2014/main" id="{B0B23F67-B724-4A0A-A3B3-166BD414C207}"/>
              </a:ext>
            </a:extLst>
          </p:cNvPr>
          <p:cNvSpPr txBox="1"/>
          <p:nvPr/>
        </p:nvSpPr>
        <p:spPr>
          <a:xfrm>
            <a:off x="1245091" y="5714761"/>
            <a:ext cx="8609121" cy="369332"/>
          </a:xfrm>
          <a:prstGeom prst="rect">
            <a:avLst/>
          </a:prstGeom>
          <a:noFill/>
        </p:spPr>
        <p:txBody>
          <a:bodyPr wrap="square">
            <a:spAutoFit/>
          </a:bodyPr>
          <a:lstStyle/>
          <a:p>
            <a:r>
              <a:rPr lang="en-US" dirty="0">
                <a:hlinkClick r:id="rId3"/>
              </a:rPr>
              <a:t>http://www.uoflalumni.org</a:t>
            </a:r>
            <a:r>
              <a:rPr lang="en-US" dirty="0"/>
              <a:t> </a:t>
            </a:r>
          </a:p>
        </p:txBody>
      </p:sp>
    </p:spTree>
    <p:extLst>
      <p:ext uri="{BB962C8B-B14F-4D97-AF65-F5344CB8AC3E}">
        <p14:creationId xmlns:p14="http://schemas.microsoft.com/office/powerpoint/2010/main" val="2180753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he tower of the city&#10;&#10;Description automatically generated">
            <a:extLst>
              <a:ext uri="{FF2B5EF4-FFF2-40B4-BE49-F238E27FC236}">
                <a16:creationId xmlns:a16="http://schemas.microsoft.com/office/drawing/2014/main" id="{C55D41BC-DD3F-41E5-B6D7-A8A00E02D5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70"/>
          <a:stretch/>
        </p:blipFill>
        <p:spPr>
          <a:xfrm>
            <a:off x="-189266" y="-365087"/>
            <a:ext cx="12407900" cy="7223087"/>
          </a:xfrm>
          <a:prstGeom prst="rect">
            <a:avLst/>
          </a:prstGeom>
        </p:spPr>
      </p:pic>
      <p:sp>
        <p:nvSpPr>
          <p:cNvPr id="2" name="Title 1"/>
          <p:cNvSpPr>
            <a:spLocks noGrp="1"/>
          </p:cNvSpPr>
          <p:nvPr>
            <p:ph type="ctrTitle"/>
          </p:nvPr>
        </p:nvSpPr>
        <p:spPr>
          <a:xfrm>
            <a:off x="4377715" y="2698497"/>
            <a:ext cx="4740928" cy="1095918"/>
          </a:xfrm>
        </p:spPr>
        <p:txBody>
          <a:bodyPr>
            <a:normAutofit/>
          </a:bodyPr>
          <a:lstStyle/>
          <a:p>
            <a:r>
              <a:rPr lang="en-US" sz="5400" dirty="0">
                <a:solidFill>
                  <a:schemeClr val="bg1"/>
                </a:solidFill>
                <a:latin typeface="Segoe UI"/>
                <a:ea typeface="Cambria"/>
                <a:cs typeface="Arial"/>
              </a:rPr>
              <a:t>Questions?</a:t>
            </a:r>
          </a:p>
        </p:txBody>
      </p:sp>
      <p:sp>
        <p:nvSpPr>
          <p:cNvPr id="7" name="Title 1">
            <a:extLst>
              <a:ext uri="{FF2B5EF4-FFF2-40B4-BE49-F238E27FC236}">
                <a16:creationId xmlns:a16="http://schemas.microsoft.com/office/drawing/2014/main" id="{3D873DBE-8350-4672-A4AB-AA281A25CF51}"/>
              </a:ext>
            </a:extLst>
          </p:cNvPr>
          <p:cNvSpPr txBox="1">
            <a:spLocks/>
          </p:cNvSpPr>
          <p:nvPr/>
        </p:nvSpPr>
        <p:spPr>
          <a:xfrm>
            <a:off x="5140210" y="2771144"/>
            <a:ext cx="5619369" cy="109591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dirty="0">
              <a:solidFill>
                <a:schemeClr val="bg1"/>
              </a:solidFill>
              <a:latin typeface="Segoe UI"/>
              <a:ea typeface="Cambria"/>
              <a:cs typeface="Arial"/>
            </a:endParaRPr>
          </a:p>
        </p:txBody>
      </p:sp>
      <p:pic>
        <p:nvPicPr>
          <p:cNvPr id="8" name="Picture 4" descr="A picture containing drawing&#10;&#10;Description generated with very high confidence">
            <a:extLst>
              <a:ext uri="{FF2B5EF4-FFF2-40B4-BE49-F238E27FC236}">
                <a16:creationId xmlns:a16="http://schemas.microsoft.com/office/drawing/2014/main" id="{11394ABD-2442-43C4-A6E5-4C7A8D156F8C}"/>
              </a:ext>
            </a:extLst>
          </p:cNvPr>
          <p:cNvPicPr>
            <a:picLocks noChangeAspect="1"/>
          </p:cNvPicPr>
          <p:nvPr/>
        </p:nvPicPr>
        <p:blipFill>
          <a:blip r:embed="rId4"/>
          <a:stretch>
            <a:fillRect/>
          </a:stretch>
        </p:blipFill>
        <p:spPr>
          <a:xfrm>
            <a:off x="442824" y="0"/>
            <a:ext cx="1286662" cy="778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718977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65900" y="2584965"/>
            <a:ext cx="5110480" cy="2794523"/>
          </a:xfrm>
        </p:spPr>
        <p:txBody>
          <a:bodyPr anchor="t" anchorCtr="0">
            <a:noAutofit/>
          </a:bodyPr>
          <a:lstStyle/>
          <a:p>
            <a:pPr marL="285750" indent="-285750" algn="l">
              <a:lnSpc>
                <a:spcPct val="150000"/>
              </a:lnSpc>
              <a:buFont typeface="Wingdings" panose="05000000000000000000" pitchFamily="2" charset="2"/>
              <a:buChar char="ü"/>
            </a:pPr>
            <a:r>
              <a:rPr lang="en-US" sz="1800">
                <a:solidFill>
                  <a:schemeClr val="bg1"/>
                </a:solidFill>
                <a:latin typeface="Segoe UI"/>
                <a:ea typeface="Cambria"/>
                <a:cs typeface="Calibri Light"/>
              </a:rPr>
              <a:t>Complete online training within 45 days</a:t>
            </a:r>
          </a:p>
        </p:txBody>
      </p:sp>
      <p:pic>
        <p:nvPicPr>
          <p:cNvPr id="8" name="Picture 4" descr="A picture containing drawing&#10;&#10;Description generated with very high confidence">
            <a:extLst>
              <a:ext uri="{FF2B5EF4-FFF2-40B4-BE49-F238E27FC236}">
                <a16:creationId xmlns:a16="http://schemas.microsoft.com/office/drawing/2014/main" id="{7AE37CC5-5612-4E1C-9846-235E5790C2FC}"/>
              </a:ext>
            </a:extLst>
          </p:cNvPr>
          <p:cNvPicPr>
            <a:picLocks noChangeAspect="1"/>
          </p:cNvPicPr>
          <p:nvPr/>
        </p:nvPicPr>
        <p:blipFill>
          <a:blip r:embed="rId3"/>
          <a:stretch>
            <a:fillRect/>
          </a:stretch>
        </p:blipFill>
        <p:spPr>
          <a:xfrm>
            <a:off x="11220843" y="5879573"/>
            <a:ext cx="911073" cy="55131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3F0D16CD-6C78-441F-A047-128BB3683E23}"/>
              </a:ext>
            </a:extLst>
          </p:cNvPr>
          <p:cNvSpPr/>
          <p:nvPr/>
        </p:nvSpPr>
        <p:spPr>
          <a:xfrm>
            <a:off x="6629401" y="2215634"/>
            <a:ext cx="4093878" cy="400110"/>
          </a:xfrm>
          <a:prstGeom prst="rect">
            <a:avLst/>
          </a:prstGeom>
        </p:spPr>
        <p:txBody>
          <a:bodyPr wrap="none">
            <a:spAutoFit/>
          </a:bodyPr>
          <a:lstStyle/>
          <a:p>
            <a:r>
              <a:rPr lang="en-US" sz="2000" b="1">
                <a:solidFill>
                  <a:srgbClr val="C00000"/>
                </a:solidFill>
                <a:latin typeface="Segoe UI"/>
                <a:ea typeface="Cambria"/>
                <a:cs typeface="Calibri Light"/>
              </a:rPr>
              <a:t>Welcome to the Cardinal Family!</a:t>
            </a:r>
            <a:endParaRPr lang="en-US" sz="2000"/>
          </a:p>
        </p:txBody>
      </p:sp>
      <p:pic>
        <p:nvPicPr>
          <p:cNvPr id="5" name="Picture 4">
            <a:extLst>
              <a:ext uri="{FF2B5EF4-FFF2-40B4-BE49-F238E27FC236}">
                <a16:creationId xmlns:a16="http://schemas.microsoft.com/office/drawing/2014/main" id="{09B7ED84-A0B6-4440-97D6-81DAF172D0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9" name="Rectangle 8">
            <a:extLst>
              <a:ext uri="{FF2B5EF4-FFF2-40B4-BE49-F238E27FC236}">
                <a16:creationId xmlns:a16="http://schemas.microsoft.com/office/drawing/2014/main" id="{A0AA5C8C-502F-46CD-9D19-AC6ED81BD707}"/>
              </a:ext>
            </a:extLst>
          </p:cNvPr>
          <p:cNvSpPr/>
          <p:nvPr/>
        </p:nvSpPr>
        <p:spPr>
          <a:xfrm>
            <a:off x="0" y="0"/>
            <a:ext cx="12192000" cy="830810"/>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7B455A9-745C-4BC5-B6A7-1E1892385BC1}"/>
              </a:ext>
            </a:extLst>
          </p:cNvPr>
          <p:cNvSpPr txBox="1">
            <a:spLocks/>
          </p:cNvSpPr>
          <p:nvPr/>
        </p:nvSpPr>
        <p:spPr>
          <a:xfrm rot="5400000">
            <a:off x="3370012" y="-3006222"/>
            <a:ext cx="830809" cy="6843254"/>
          </a:xfrm>
          <a:prstGeom prst="rect">
            <a:avLst/>
          </a:prstGeom>
        </p:spPr>
        <p:txBody>
          <a:bodyPr vert="vert270"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a:solidFill>
                  <a:schemeClr val="bg1"/>
                </a:solidFill>
              </a:rPr>
              <a:t>Welcome to the University of Louisville!</a:t>
            </a:r>
          </a:p>
        </p:txBody>
      </p:sp>
    </p:spTree>
    <p:extLst>
      <p:ext uri="{BB962C8B-B14F-4D97-AF65-F5344CB8AC3E}">
        <p14:creationId xmlns:p14="http://schemas.microsoft.com/office/powerpoint/2010/main" val="203953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A9DF-0B26-4907-90D2-93FE3B79AA24}"/>
              </a:ext>
            </a:extLst>
          </p:cNvPr>
          <p:cNvSpPr>
            <a:spLocks noGrp="1"/>
          </p:cNvSpPr>
          <p:nvPr>
            <p:ph type="title"/>
          </p:nvPr>
        </p:nvSpPr>
        <p:spPr>
          <a:xfrm>
            <a:off x="431806" y="335333"/>
            <a:ext cx="10921994" cy="1325563"/>
          </a:xfrm>
        </p:spPr>
        <p:txBody>
          <a:bodyPr/>
          <a:lstStyle/>
          <a:p>
            <a:r>
              <a:rPr lang="en-US"/>
              <a:t>Quick facts</a:t>
            </a:r>
          </a:p>
        </p:txBody>
      </p:sp>
      <p:cxnSp>
        <p:nvCxnSpPr>
          <p:cNvPr id="7" name="Straight Connector 6">
            <a:extLst>
              <a:ext uri="{FF2B5EF4-FFF2-40B4-BE49-F238E27FC236}">
                <a16:creationId xmlns:a16="http://schemas.microsoft.com/office/drawing/2014/main" id="{36B9096F-56F7-482C-BCC3-F8F80FA334B7}"/>
              </a:ext>
            </a:extLst>
          </p:cNvPr>
          <p:cNvCxnSpPr/>
          <p:nvPr/>
        </p:nvCxnSpPr>
        <p:spPr>
          <a:xfrm>
            <a:off x="582695" y="1518937"/>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8A92DCB-65AF-42AB-AD2E-1714444B5CD9}"/>
              </a:ext>
            </a:extLst>
          </p:cNvPr>
          <p:cNvSpPr txBox="1"/>
          <p:nvPr/>
        </p:nvSpPr>
        <p:spPr>
          <a:xfrm>
            <a:off x="702821" y="1547412"/>
            <a:ext cx="5393179" cy="369332"/>
          </a:xfrm>
          <a:prstGeom prst="rect">
            <a:avLst/>
          </a:prstGeom>
          <a:noFill/>
        </p:spPr>
        <p:txBody>
          <a:bodyPr wrap="square" rtlCol="0">
            <a:spAutoFit/>
          </a:bodyPr>
          <a:lstStyle/>
          <a:p>
            <a:r>
              <a:rPr lang="en-US"/>
              <a:t>Three campuses across Louisville  </a:t>
            </a:r>
          </a:p>
        </p:txBody>
      </p:sp>
      <p:cxnSp>
        <p:nvCxnSpPr>
          <p:cNvPr id="12" name="Straight Connector 11">
            <a:extLst>
              <a:ext uri="{FF2B5EF4-FFF2-40B4-BE49-F238E27FC236}">
                <a16:creationId xmlns:a16="http://schemas.microsoft.com/office/drawing/2014/main" id="{CB1834D7-85D2-4D72-AEB3-59A5A759BA62}"/>
              </a:ext>
            </a:extLst>
          </p:cNvPr>
          <p:cNvCxnSpPr/>
          <p:nvPr/>
        </p:nvCxnSpPr>
        <p:spPr>
          <a:xfrm>
            <a:off x="597114" y="5001630"/>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91285F-D101-4AB7-8216-0BA30E2EAF76}"/>
              </a:ext>
            </a:extLst>
          </p:cNvPr>
          <p:cNvSpPr txBox="1"/>
          <p:nvPr/>
        </p:nvSpPr>
        <p:spPr>
          <a:xfrm>
            <a:off x="689393" y="5022080"/>
            <a:ext cx="4748143" cy="369332"/>
          </a:xfrm>
          <a:prstGeom prst="rect">
            <a:avLst/>
          </a:prstGeom>
          <a:noFill/>
        </p:spPr>
        <p:txBody>
          <a:bodyPr wrap="square" rtlCol="0">
            <a:spAutoFit/>
          </a:bodyPr>
          <a:lstStyle/>
          <a:p>
            <a:r>
              <a:rPr lang="en-US"/>
              <a:t>More than 159,000 alumni</a:t>
            </a:r>
          </a:p>
        </p:txBody>
      </p:sp>
      <p:cxnSp>
        <p:nvCxnSpPr>
          <p:cNvPr id="15" name="Straight Connector 14">
            <a:extLst>
              <a:ext uri="{FF2B5EF4-FFF2-40B4-BE49-F238E27FC236}">
                <a16:creationId xmlns:a16="http://schemas.microsoft.com/office/drawing/2014/main" id="{E30196E4-9E09-4835-890C-A3311F3CD5E9}"/>
              </a:ext>
            </a:extLst>
          </p:cNvPr>
          <p:cNvCxnSpPr/>
          <p:nvPr/>
        </p:nvCxnSpPr>
        <p:spPr>
          <a:xfrm>
            <a:off x="597114" y="3329533"/>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3E6841C-4899-4197-88FA-DA675A3C1E52}"/>
              </a:ext>
            </a:extLst>
          </p:cNvPr>
          <p:cNvSpPr txBox="1"/>
          <p:nvPr/>
        </p:nvSpPr>
        <p:spPr>
          <a:xfrm>
            <a:off x="689392" y="3329533"/>
            <a:ext cx="4748143" cy="369332"/>
          </a:xfrm>
          <a:prstGeom prst="rect">
            <a:avLst/>
          </a:prstGeom>
          <a:noFill/>
        </p:spPr>
        <p:txBody>
          <a:bodyPr wrap="square" rtlCol="0">
            <a:spAutoFit/>
          </a:bodyPr>
          <a:lstStyle/>
          <a:p>
            <a:r>
              <a:rPr lang="en-US"/>
              <a:t>Operating budget of $1.2 billion </a:t>
            </a:r>
          </a:p>
        </p:txBody>
      </p:sp>
      <p:cxnSp>
        <p:nvCxnSpPr>
          <p:cNvPr id="18" name="Straight Connector 17">
            <a:extLst>
              <a:ext uri="{FF2B5EF4-FFF2-40B4-BE49-F238E27FC236}">
                <a16:creationId xmlns:a16="http://schemas.microsoft.com/office/drawing/2014/main" id="{26451681-892F-4383-AF27-08D8CA27A005}"/>
              </a:ext>
            </a:extLst>
          </p:cNvPr>
          <p:cNvCxnSpPr/>
          <p:nvPr/>
        </p:nvCxnSpPr>
        <p:spPr>
          <a:xfrm>
            <a:off x="597114" y="2426868"/>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6BA734C-BE53-4B5A-9B2B-94617E69543E}"/>
              </a:ext>
            </a:extLst>
          </p:cNvPr>
          <p:cNvSpPr txBox="1"/>
          <p:nvPr/>
        </p:nvSpPr>
        <p:spPr>
          <a:xfrm>
            <a:off x="689393" y="2447318"/>
            <a:ext cx="4748143" cy="369332"/>
          </a:xfrm>
          <a:prstGeom prst="rect">
            <a:avLst/>
          </a:prstGeom>
          <a:noFill/>
        </p:spPr>
        <p:txBody>
          <a:bodyPr wrap="square" rtlCol="0">
            <a:spAutoFit/>
          </a:bodyPr>
          <a:lstStyle/>
          <a:p>
            <a:r>
              <a:rPr lang="en-US"/>
              <a:t>Endowment of $707 million (FY 2020)</a:t>
            </a:r>
            <a:endParaRPr lang="en-US" b="1">
              <a:solidFill>
                <a:srgbClr val="C00000"/>
              </a:solidFill>
            </a:endParaRPr>
          </a:p>
        </p:txBody>
      </p:sp>
      <p:cxnSp>
        <p:nvCxnSpPr>
          <p:cNvPr id="21" name="Straight Connector 20">
            <a:extLst>
              <a:ext uri="{FF2B5EF4-FFF2-40B4-BE49-F238E27FC236}">
                <a16:creationId xmlns:a16="http://schemas.microsoft.com/office/drawing/2014/main" id="{270C559B-7CCA-4271-AF4B-4047954F0086}"/>
              </a:ext>
            </a:extLst>
          </p:cNvPr>
          <p:cNvCxnSpPr/>
          <p:nvPr/>
        </p:nvCxnSpPr>
        <p:spPr>
          <a:xfrm>
            <a:off x="597114" y="4191298"/>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E20B454-F6DC-4D78-8ED4-652323FF0D4B}"/>
              </a:ext>
            </a:extLst>
          </p:cNvPr>
          <p:cNvSpPr txBox="1"/>
          <p:nvPr/>
        </p:nvSpPr>
        <p:spPr>
          <a:xfrm>
            <a:off x="689393" y="4211748"/>
            <a:ext cx="4748143" cy="369332"/>
          </a:xfrm>
          <a:prstGeom prst="rect">
            <a:avLst/>
          </a:prstGeom>
          <a:noFill/>
        </p:spPr>
        <p:txBody>
          <a:bodyPr wrap="square" rtlCol="0">
            <a:spAutoFit/>
          </a:bodyPr>
          <a:lstStyle/>
          <a:p>
            <a:r>
              <a:rPr lang="en-US"/>
              <a:t>$169,501,528 in grant and contract awards</a:t>
            </a:r>
          </a:p>
        </p:txBody>
      </p:sp>
      <p:cxnSp>
        <p:nvCxnSpPr>
          <p:cNvPr id="14" name="Straight Connector 13">
            <a:extLst>
              <a:ext uri="{FF2B5EF4-FFF2-40B4-BE49-F238E27FC236}">
                <a16:creationId xmlns:a16="http://schemas.microsoft.com/office/drawing/2014/main" id="{58753B77-8CDB-429A-96E6-8AAEB7AAABFE}"/>
              </a:ext>
            </a:extLst>
          </p:cNvPr>
          <p:cNvCxnSpPr/>
          <p:nvPr/>
        </p:nvCxnSpPr>
        <p:spPr>
          <a:xfrm>
            <a:off x="597113" y="5771062"/>
            <a:ext cx="0" cy="389782"/>
          </a:xfrm>
          <a:prstGeom prst="line">
            <a:avLst/>
          </a:prstGeom>
          <a:ln w="28575">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46FC09-32AE-4455-AECB-1AE4CB9C9EDD}"/>
              </a:ext>
            </a:extLst>
          </p:cNvPr>
          <p:cNvSpPr txBox="1"/>
          <p:nvPr/>
        </p:nvSpPr>
        <p:spPr>
          <a:xfrm>
            <a:off x="689392" y="5801141"/>
            <a:ext cx="4748143" cy="369332"/>
          </a:xfrm>
          <a:prstGeom prst="rect">
            <a:avLst/>
          </a:prstGeom>
          <a:noFill/>
        </p:spPr>
        <p:txBody>
          <a:bodyPr wrap="square" rtlCol="0">
            <a:spAutoFit/>
          </a:bodyPr>
          <a:lstStyle/>
          <a:p>
            <a:r>
              <a:rPr lang="en-US"/>
              <a:t>Established in 1798</a:t>
            </a:r>
          </a:p>
        </p:txBody>
      </p:sp>
      <p:pic>
        <p:nvPicPr>
          <p:cNvPr id="8" name="Content Placeholder 7" descr="A picture containing grass, tree, outdoor, sky&#10;&#10;Description automatically generated">
            <a:extLst>
              <a:ext uri="{FF2B5EF4-FFF2-40B4-BE49-F238E27FC236}">
                <a16:creationId xmlns:a16="http://schemas.microsoft.com/office/drawing/2014/main" id="{4417CF09-F077-4574-8343-519995A375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6985" y="1024696"/>
            <a:ext cx="7055015" cy="4941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7366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A411F-1825-4C31-91EB-7C935F20ECDF}"/>
              </a:ext>
            </a:extLst>
          </p:cNvPr>
          <p:cNvSpPr txBox="1"/>
          <p:nvPr/>
        </p:nvSpPr>
        <p:spPr>
          <a:xfrm>
            <a:off x="-497515" y="-266347"/>
            <a:ext cx="6193970" cy="2600712"/>
          </a:xfrm>
          <a:prstGeom prst="rect">
            <a:avLst/>
          </a:prstGeom>
          <a:noFill/>
        </p:spPr>
        <p:txBody>
          <a:bodyPr wrap="square" rtlCol="0">
            <a:spAutoFit/>
          </a:bodyPr>
          <a:lstStyle/>
          <a:p>
            <a:pPr algn="ctr"/>
            <a:r>
              <a:rPr lang="en-US" sz="16300">
                <a:solidFill>
                  <a:schemeClr val="bg1">
                    <a:lumMod val="95000"/>
                  </a:schemeClr>
                </a:solidFill>
                <a:effectLst>
                  <a:reflection blurRad="6350" stA="60000" endA="900" endPos="58000" dir="5400000" sy="-100000" algn="bl" rotWithShape="0"/>
                </a:effectLst>
                <a:latin typeface="+mj-lt"/>
              </a:rPr>
              <a:t>PRIDE</a:t>
            </a:r>
          </a:p>
        </p:txBody>
      </p:sp>
      <p:sp>
        <p:nvSpPr>
          <p:cNvPr id="2" name="Title 1">
            <a:extLst>
              <a:ext uri="{FF2B5EF4-FFF2-40B4-BE49-F238E27FC236}">
                <a16:creationId xmlns:a16="http://schemas.microsoft.com/office/drawing/2014/main" id="{DC99A0E2-CC06-4CCB-9693-B030D6D8E0A2}"/>
              </a:ext>
            </a:extLst>
          </p:cNvPr>
          <p:cNvSpPr>
            <a:spLocks noGrp="1"/>
          </p:cNvSpPr>
          <p:nvPr>
            <p:ph type="title"/>
          </p:nvPr>
        </p:nvSpPr>
        <p:spPr>
          <a:xfrm rot="5400000">
            <a:off x="3487718" y="-1241330"/>
            <a:ext cx="725205" cy="5377541"/>
          </a:xfrm>
        </p:spPr>
        <p:txBody>
          <a:bodyPr vert="vert270">
            <a:noAutofit/>
          </a:bodyPr>
          <a:lstStyle/>
          <a:p>
            <a:pPr>
              <a:lnSpc>
                <a:spcPct val="100000"/>
              </a:lnSpc>
            </a:pPr>
            <a:r>
              <a:rPr lang="en-US" sz="3200" b="1">
                <a:solidFill>
                  <a:srgbClr val="C00000"/>
                </a:solidFill>
              </a:rPr>
              <a:t>Points of Pride</a:t>
            </a:r>
          </a:p>
        </p:txBody>
      </p:sp>
      <p:sp>
        <p:nvSpPr>
          <p:cNvPr id="5" name="Rectangle 4" descr="Recipient of “Tree Campus USA” designation &#10;(Arbor Day Foundation)&#10;">
            <a:extLst>
              <a:ext uri="{FF2B5EF4-FFF2-40B4-BE49-F238E27FC236}">
                <a16:creationId xmlns:a16="http://schemas.microsoft.com/office/drawing/2014/main" id="{D67D03AC-8896-4313-BFF1-631BD0D316DF}"/>
              </a:ext>
            </a:extLst>
          </p:cNvPr>
          <p:cNvSpPr/>
          <p:nvPr/>
        </p:nvSpPr>
        <p:spPr>
          <a:xfrm>
            <a:off x="6701978" y="3211800"/>
            <a:ext cx="4323235" cy="1017957"/>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Recipient of “Tree Campus USA” designation </a:t>
            </a:r>
          </a:p>
          <a:p>
            <a:pPr algn="ctr"/>
            <a:r>
              <a:rPr lang="en-US" sz="1400">
                <a:solidFill>
                  <a:schemeClr val="bg1"/>
                </a:solidFill>
              </a:rPr>
              <a:t>(Arbor Day Foundation)</a:t>
            </a:r>
          </a:p>
        </p:txBody>
      </p:sp>
      <p:sp>
        <p:nvSpPr>
          <p:cNvPr id="7" name="Rectangle 6" descr="Recognized as one of only three universities among top universities in the United States that provides equal access to both Black and Latinx students &#10;(Education Trust)&#10;">
            <a:extLst>
              <a:ext uri="{FF2B5EF4-FFF2-40B4-BE49-F238E27FC236}">
                <a16:creationId xmlns:a16="http://schemas.microsoft.com/office/drawing/2014/main" id="{A4F65E91-5060-474E-89C1-9016A5575944}"/>
              </a:ext>
            </a:extLst>
          </p:cNvPr>
          <p:cNvSpPr/>
          <p:nvPr/>
        </p:nvSpPr>
        <p:spPr>
          <a:xfrm>
            <a:off x="6707216" y="4583401"/>
            <a:ext cx="4317997" cy="1692727"/>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Recognized as </a:t>
            </a:r>
            <a:r>
              <a:rPr lang="en-US" b="1">
                <a:solidFill>
                  <a:schemeClr val="bg1"/>
                </a:solidFill>
              </a:rPr>
              <a:t>one of only three </a:t>
            </a:r>
            <a:r>
              <a:rPr lang="en-US">
                <a:solidFill>
                  <a:schemeClr val="bg1"/>
                </a:solidFill>
              </a:rPr>
              <a:t>universities among top universities in the United States that </a:t>
            </a:r>
            <a:r>
              <a:rPr lang="en-US" b="1">
                <a:solidFill>
                  <a:schemeClr val="bg1"/>
                </a:solidFill>
              </a:rPr>
              <a:t>provides equal access to both Black and Latinx students</a:t>
            </a:r>
            <a:r>
              <a:rPr lang="en-US">
                <a:solidFill>
                  <a:schemeClr val="bg1"/>
                </a:solidFill>
              </a:rPr>
              <a:t> </a:t>
            </a:r>
          </a:p>
          <a:p>
            <a:pPr algn="ctr"/>
            <a:r>
              <a:rPr lang="en-US" sz="1400">
                <a:solidFill>
                  <a:schemeClr val="bg1"/>
                </a:solidFill>
              </a:rPr>
              <a:t>(Education Trust)</a:t>
            </a:r>
            <a:endParaRPr lang="en-US">
              <a:solidFill>
                <a:schemeClr val="bg1"/>
              </a:solidFill>
            </a:endParaRPr>
          </a:p>
        </p:txBody>
      </p:sp>
      <p:sp>
        <p:nvSpPr>
          <p:cNvPr id="8" name="Rectangle 7" descr="Fulbright Scholarships&#10;more than 140 UofL alums will have received Fulbright’s since 2003–more than all other Kentucky public institutions combined.&#10;">
            <a:extLst>
              <a:ext uri="{FF2B5EF4-FFF2-40B4-BE49-F238E27FC236}">
                <a16:creationId xmlns:a16="http://schemas.microsoft.com/office/drawing/2014/main" id="{972652D7-5CBF-4B8F-B524-88A565518884}"/>
              </a:ext>
            </a:extLst>
          </p:cNvPr>
          <p:cNvSpPr/>
          <p:nvPr/>
        </p:nvSpPr>
        <p:spPr>
          <a:xfrm>
            <a:off x="1166787" y="4553197"/>
            <a:ext cx="3941031" cy="1722931"/>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Fulbright Scholarships</a:t>
            </a:r>
          </a:p>
          <a:p>
            <a:pPr algn="ctr"/>
            <a:r>
              <a:rPr lang="en-US">
                <a:solidFill>
                  <a:schemeClr val="bg1"/>
                </a:solidFill>
              </a:rPr>
              <a:t>more than 140 UofL alums will have received Fulbright’s since 2003–more than all other Kentucky public institutions combined.</a:t>
            </a:r>
          </a:p>
        </p:txBody>
      </p:sp>
      <p:sp>
        <p:nvSpPr>
          <p:cNvPr id="12" name="Rectangle 11" descr="The first successful hand transplantation in the United States&#10;">
            <a:extLst>
              <a:ext uri="{FF2B5EF4-FFF2-40B4-BE49-F238E27FC236}">
                <a16:creationId xmlns:a16="http://schemas.microsoft.com/office/drawing/2014/main" id="{FB2BE25E-7A77-45A5-938C-1ABA705C09AD}"/>
              </a:ext>
            </a:extLst>
          </p:cNvPr>
          <p:cNvSpPr/>
          <p:nvPr/>
        </p:nvSpPr>
        <p:spPr>
          <a:xfrm>
            <a:off x="1161550" y="3216604"/>
            <a:ext cx="3946268" cy="101795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The first successful hand transplantation in the United States</a:t>
            </a:r>
          </a:p>
        </p:txBody>
      </p:sp>
      <p:sp>
        <p:nvSpPr>
          <p:cNvPr id="13" name="Rectangle 12" descr="Innovative ongoing COVID-19 research&#10;">
            <a:extLst>
              <a:ext uri="{FF2B5EF4-FFF2-40B4-BE49-F238E27FC236}">
                <a16:creationId xmlns:a16="http://schemas.microsoft.com/office/drawing/2014/main" id="{FA64BE76-5DEF-4A6B-B0DF-0DD64F87EDE1}"/>
              </a:ext>
            </a:extLst>
          </p:cNvPr>
          <p:cNvSpPr/>
          <p:nvPr/>
        </p:nvSpPr>
        <p:spPr>
          <a:xfrm>
            <a:off x="1161550" y="2334365"/>
            <a:ext cx="3946268" cy="558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Innovative ongoing COVID-19 research</a:t>
            </a:r>
            <a:endParaRPr lang="en-US" sz="1200">
              <a:solidFill>
                <a:schemeClr val="bg1"/>
              </a:solidFill>
            </a:endParaRPr>
          </a:p>
        </p:txBody>
      </p:sp>
      <p:sp>
        <p:nvSpPr>
          <p:cNvPr id="15" name="Rectangle 14" descr="Recognized multiple times as one of the most LGBT-welcoming in the country, and the highest ranked public university in the South&#10;(Campus Pride)&#10;">
            <a:extLst>
              <a:ext uri="{FF2B5EF4-FFF2-40B4-BE49-F238E27FC236}">
                <a16:creationId xmlns:a16="http://schemas.microsoft.com/office/drawing/2014/main" id="{AE509777-4EEB-4ACF-9D87-F5D25FBC4CC9}"/>
              </a:ext>
            </a:extLst>
          </p:cNvPr>
          <p:cNvSpPr/>
          <p:nvPr/>
        </p:nvSpPr>
        <p:spPr>
          <a:xfrm>
            <a:off x="6757612" y="1195634"/>
            <a:ext cx="4267602" cy="1692727"/>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Recognized multiple times as one of the most </a:t>
            </a:r>
            <a:r>
              <a:rPr lang="en-US" b="1">
                <a:solidFill>
                  <a:schemeClr val="bg1"/>
                </a:solidFill>
              </a:rPr>
              <a:t>LGBT-welcoming </a:t>
            </a:r>
            <a:r>
              <a:rPr lang="en-US">
                <a:solidFill>
                  <a:schemeClr val="bg1"/>
                </a:solidFill>
              </a:rPr>
              <a:t>in the country, and the highest ranked public university in the South</a:t>
            </a:r>
          </a:p>
          <a:p>
            <a:pPr algn="ctr"/>
            <a:r>
              <a:rPr lang="en-US" sz="1400">
                <a:solidFill>
                  <a:schemeClr val="bg1"/>
                </a:solidFill>
              </a:rPr>
              <a:t>(Campus Pride)</a:t>
            </a:r>
            <a:endParaRPr lang="en-US">
              <a:solidFill>
                <a:schemeClr val="bg1"/>
              </a:solidFill>
            </a:endParaRPr>
          </a:p>
        </p:txBody>
      </p:sp>
    </p:spTree>
    <p:extLst>
      <p:ext uri="{BB962C8B-B14F-4D97-AF65-F5344CB8AC3E}">
        <p14:creationId xmlns:p14="http://schemas.microsoft.com/office/powerpoint/2010/main" val="302455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lknap campus clock tower">
            <a:extLst>
              <a:ext uri="{FF2B5EF4-FFF2-40B4-BE49-F238E27FC236}">
                <a16:creationId xmlns:a16="http://schemas.microsoft.com/office/drawing/2014/main" id="{EFC04BD0-9492-4F09-9866-00E3F6B31C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3708400" cy="6066971"/>
          </a:xfrm>
          <a:prstGeom prst="rect">
            <a:avLst/>
          </a:prstGeom>
        </p:spPr>
      </p:pic>
      <p:pic>
        <p:nvPicPr>
          <p:cNvPr id="7" name="Picture 6" descr="Health Sciences campus buildings">
            <a:extLst>
              <a:ext uri="{FF2B5EF4-FFF2-40B4-BE49-F238E27FC236}">
                <a16:creationId xmlns:a16="http://schemas.microsoft.com/office/drawing/2014/main" id="{DA4638AE-77E3-454D-A152-FCBBFD137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3856" y="0"/>
            <a:ext cx="3824288" cy="6066970"/>
          </a:xfrm>
          <a:prstGeom prst="rect">
            <a:avLst/>
          </a:prstGeom>
        </p:spPr>
      </p:pic>
      <p:pic>
        <p:nvPicPr>
          <p:cNvPr id="9" name="Picture 8" descr="Founders union on Shelbyhurst campus.">
            <a:extLst>
              <a:ext uri="{FF2B5EF4-FFF2-40B4-BE49-F238E27FC236}">
                <a16:creationId xmlns:a16="http://schemas.microsoft.com/office/drawing/2014/main" id="{06165AF1-88E4-45F7-BDE4-BA008E6FA8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67712" y="-1"/>
            <a:ext cx="3824288" cy="6066969"/>
          </a:xfrm>
          <a:prstGeom prst="rect">
            <a:avLst/>
          </a:prstGeom>
        </p:spPr>
      </p:pic>
      <p:sp>
        <p:nvSpPr>
          <p:cNvPr id="11" name="Title 1">
            <a:extLst>
              <a:ext uri="{FF2B5EF4-FFF2-40B4-BE49-F238E27FC236}">
                <a16:creationId xmlns:a16="http://schemas.microsoft.com/office/drawing/2014/main" id="{007B644F-DDA1-48EF-860C-D990EF4FD176}"/>
              </a:ext>
            </a:extLst>
          </p:cNvPr>
          <p:cNvSpPr txBox="1">
            <a:spLocks/>
          </p:cNvSpPr>
          <p:nvPr/>
        </p:nvSpPr>
        <p:spPr>
          <a:xfrm>
            <a:off x="758372" y="5404186"/>
            <a:ext cx="243477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n>
                  <a:solidFill>
                    <a:schemeClr val="tx1"/>
                  </a:solidFill>
                </a:ln>
                <a:solidFill>
                  <a:schemeClr val="bg1"/>
                </a:solidFill>
              </a:rPr>
              <a:t>BELKNAP</a:t>
            </a:r>
          </a:p>
        </p:txBody>
      </p:sp>
      <p:sp>
        <p:nvSpPr>
          <p:cNvPr id="12" name="Title 1">
            <a:extLst>
              <a:ext uri="{FF2B5EF4-FFF2-40B4-BE49-F238E27FC236}">
                <a16:creationId xmlns:a16="http://schemas.microsoft.com/office/drawing/2014/main" id="{8EF77D8C-6F45-40FD-A72F-A0E9BB43A7DE}"/>
              </a:ext>
            </a:extLst>
          </p:cNvPr>
          <p:cNvSpPr txBox="1">
            <a:spLocks/>
          </p:cNvSpPr>
          <p:nvPr/>
        </p:nvSpPr>
        <p:spPr>
          <a:xfrm>
            <a:off x="4183856" y="5404185"/>
            <a:ext cx="462274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n w="0">
                  <a:solidFill>
                    <a:schemeClr val="tx1"/>
                  </a:solidFill>
                </a:ln>
                <a:solidFill>
                  <a:schemeClr val="bg1"/>
                </a:solidFill>
                <a:effectLst>
                  <a:outerShdw blurRad="38100" dist="19050" dir="2700000" algn="tl" rotWithShape="0">
                    <a:schemeClr val="dk1">
                      <a:alpha val="40000"/>
                    </a:schemeClr>
                  </a:outerShdw>
                </a:effectLst>
              </a:rPr>
              <a:t>HEALTH SCIENCES</a:t>
            </a:r>
          </a:p>
        </p:txBody>
      </p:sp>
      <p:sp>
        <p:nvSpPr>
          <p:cNvPr id="13" name="Title 1">
            <a:extLst>
              <a:ext uri="{FF2B5EF4-FFF2-40B4-BE49-F238E27FC236}">
                <a16:creationId xmlns:a16="http://schemas.microsoft.com/office/drawing/2014/main" id="{25294AAB-7172-456E-BB8F-96302A5AAF32}"/>
              </a:ext>
            </a:extLst>
          </p:cNvPr>
          <p:cNvSpPr txBox="1">
            <a:spLocks/>
          </p:cNvSpPr>
          <p:nvPr/>
        </p:nvSpPr>
        <p:spPr>
          <a:xfrm>
            <a:off x="8806600" y="5404184"/>
            <a:ext cx="462274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n>
                  <a:solidFill>
                    <a:schemeClr val="tx1"/>
                  </a:solidFill>
                </a:ln>
                <a:solidFill>
                  <a:schemeClr val="bg1"/>
                </a:solidFill>
              </a:rPr>
              <a:t>SHELBYHURST</a:t>
            </a:r>
          </a:p>
        </p:txBody>
      </p:sp>
    </p:spTree>
    <p:extLst>
      <p:ext uri="{BB962C8B-B14F-4D97-AF65-F5344CB8AC3E}">
        <p14:creationId xmlns:p14="http://schemas.microsoft.com/office/powerpoint/2010/main" val="105910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2727325" y="1384300"/>
            <a:ext cx="6737350" cy="3250429"/>
          </a:xfrm>
        </p:spPr>
        <p:txBody>
          <a:bodyPr vert="horz">
            <a:normAutofit/>
          </a:bodyPr>
          <a:lstStyle/>
          <a:p>
            <a:pPr algn="ctr"/>
            <a:r>
              <a:rPr lang="en-US" sz="7200" b="1">
                <a:solidFill>
                  <a:srgbClr val="C00000"/>
                </a:solidFill>
              </a:rPr>
              <a:t>C A R D I N A L</a:t>
            </a:r>
            <a:br>
              <a:rPr lang="en-US"/>
            </a:br>
            <a:r>
              <a:rPr lang="en-US"/>
              <a:t>Principles</a:t>
            </a:r>
          </a:p>
        </p:txBody>
      </p:sp>
      <p:sp>
        <p:nvSpPr>
          <p:cNvPr id="5" name="Rectangle 4">
            <a:extLst>
              <a:ext uri="{FF2B5EF4-FFF2-40B4-BE49-F238E27FC236}">
                <a16:creationId xmlns:a16="http://schemas.microsoft.com/office/drawing/2014/main" id="{C9A73388-EE21-424A-B9F9-8A9B15CC3076}"/>
              </a:ext>
            </a:extLst>
          </p:cNvPr>
          <p:cNvSpPr/>
          <p:nvPr/>
        </p:nvSpPr>
        <p:spPr>
          <a:xfrm>
            <a:off x="1833880" y="4328775"/>
            <a:ext cx="8524240" cy="1015663"/>
          </a:xfrm>
          <a:prstGeom prst="rect">
            <a:avLst/>
          </a:prstGeom>
        </p:spPr>
        <p:txBody>
          <a:bodyPr wrap="square">
            <a:spAutoFit/>
          </a:bodyPr>
          <a:lstStyle/>
          <a:p>
            <a:pPr algn="ctr"/>
            <a:r>
              <a:rPr lang="en-US" sz="2000">
                <a:solidFill>
                  <a:srgbClr val="666666"/>
                </a:solidFill>
                <a:cs typeface="Segoe UI" panose="020B0502040204020203" pitchFamily="34" charset="0"/>
              </a:rPr>
              <a:t>The university follows a set of guiding principles that shape our community and our actions. Every member of the University of Louisville family is expected to follow these Cardinal Principles.</a:t>
            </a:r>
            <a:endParaRPr lang="en-US" sz="2000">
              <a:cs typeface="Segoe UI" panose="020B0502040204020203" pitchFamily="34" charset="0"/>
            </a:endParaRPr>
          </a:p>
        </p:txBody>
      </p:sp>
      <p:pic>
        <p:nvPicPr>
          <p:cNvPr id="4" name="Picture 4" descr="A picture containing drawing&#10;&#10;Description generated with very high confidence">
            <a:extLst>
              <a:ext uri="{FF2B5EF4-FFF2-40B4-BE49-F238E27FC236}">
                <a16:creationId xmlns:a16="http://schemas.microsoft.com/office/drawing/2014/main" id="{9FD6C65F-9119-49D3-9885-B92DA7B16A49}"/>
              </a:ext>
            </a:extLst>
          </p:cNvPr>
          <p:cNvPicPr>
            <a:picLocks noChangeAspect="1"/>
          </p:cNvPicPr>
          <p:nvPr/>
        </p:nvPicPr>
        <p:blipFill>
          <a:blip r:embed="rId2"/>
          <a:stretch>
            <a:fillRect/>
          </a:stretch>
        </p:blipFill>
        <p:spPr>
          <a:xfrm>
            <a:off x="10358120" y="5344438"/>
            <a:ext cx="1220410" cy="7415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341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419717" y="0"/>
            <a:ext cx="4470400" cy="3250429"/>
          </a:xfrm>
        </p:spPr>
        <p:txBody>
          <a:bodyPr vert="horz">
            <a:normAutofit/>
          </a:bodyPr>
          <a:lstStyle/>
          <a:p>
            <a:pPr algn="ctr"/>
            <a:r>
              <a:rPr lang="en-US" sz="7200" b="1">
                <a:solidFill>
                  <a:srgbClr val="C00000"/>
                </a:solidFill>
              </a:rPr>
              <a:t>C</a:t>
            </a:r>
            <a:r>
              <a:rPr lang="en-US" sz="1400" b="1">
                <a:solidFill>
                  <a:srgbClr val="C00000"/>
                </a:solidFill>
              </a:rPr>
              <a:t> </a:t>
            </a:r>
            <a:r>
              <a:rPr lang="en-US" err="1"/>
              <a:t>ommunity</a:t>
            </a:r>
            <a:r>
              <a:rPr lang="en-US"/>
              <a:t> of Care</a:t>
            </a:r>
          </a:p>
        </p:txBody>
      </p:sp>
      <p:sp>
        <p:nvSpPr>
          <p:cNvPr id="3" name="TextBox 2">
            <a:extLst>
              <a:ext uri="{FF2B5EF4-FFF2-40B4-BE49-F238E27FC236}">
                <a16:creationId xmlns:a16="http://schemas.microsoft.com/office/drawing/2014/main" id="{B86175CB-60FE-4337-9F66-06DEF3E9E61A}"/>
              </a:ext>
            </a:extLst>
          </p:cNvPr>
          <p:cNvSpPr txBox="1"/>
          <p:nvPr/>
        </p:nvSpPr>
        <p:spPr>
          <a:xfrm>
            <a:off x="292962" y="2985116"/>
            <a:ext cx="3045041" cy="3139321"/>
          </a:xfrm>
          <a:prstGeom prst="rect">
            <a:avLst/>
          </a:prstGeom>
          <a:noFill/>
        </p:spPr>
        <p:txBody>
          <a:bodyPr wrap="square" rtlCol="0">
            <a:spAutoFit/>
          </a:bodyPr>
          <a:lstStyle/>
          <a:p>
            <a:pPr algn="ctr"/>
            <a:r>
              <a:rPr lang="en-US"/>
              <a:t>Care for self, care for one another as the Cardinal Family and care for the community beyond.</a:t>
            </a:r>
          </a:p>
          <a:p>
            <a:pPr algn="ctr"/>
            <a:endParaRPr lang="en-US"/>
          </a:p>
          <a:p>
            <a:pPr algn="ctr"/>
            <a:r>
              <a:rPr lang="en-US"/>
              <a:t>We are a community – not  just a collection of individuals.</a:t>
            </a:r>
          </a:p>
          <a:p>
            <a:pPr algn="ctr"/>
            <a:endParaRPr lang="en-US"/>
          </a:p>
          <a:p>
            <a:pPr algn="ctr"/>
            <a:r>
              <a:rPr lang="en-US"/>
              <a:t>We are a community – not just buildings connected by an HVAC system.</a:t>
            </a:r>
          </a:p>
        </p:txBody>
      </p:sp>
      <p:pic>
        <p:nvPicPr>
          <p:cNvPr id="5" name="Picture 4" descr="Group of employees posing for a picture, with the hands giving the &quot;L&quot; sign ">
            <a:extLst>
              <a:ext uri="{FF2B5EF4-FFF2-40B4-BE49-F238E27FC236}">
                <a16:creationId xmlns:a16="http://schemas.microsoft.com/office/drawing/2014/main" id="{0063AC05-5D72-43D1-B1EE-7BA5E2C471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49700" y="-81778"/>
            <a:ext cx="8242300" cy="6939778"/>
          </a:xfrm>
          <a:prstGeom prst="rect">
            <a:avLst/>
          </a:prstGeom>
        </p:spPr>
      </p:pic>
    </p:spTree>
    <p:extLst>
      <p:ext uri="{BB962C8B-B14F-4D97-AF65-F5344CB8AC3E}">
        <p14:creationId xmlns:p14="http://schemas.microsoft.com/office/powerpoint/2010/main" val="1863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7365998" y="1152896"/>
            <a:ext cx="4470400" cy="2114088"/>
          </a:xfrm>
        </p:spPr>
        <p:txBody>
          <a:bodyPr vert="horz">
            <a:normAutofit/>
          </a:bodyPr>
          <a:lstStyle/>
          <a:p>
            <a:pPr algn="ctr"/>
            <a:r>
              <a:rPr lang="en-US" sz="7200" b="1">
                <a:solidFill>
                  <a:srgbClr val="C00000"/>
                </a:solidFill>
              </a:rPr>
              <a:t>A</a:t>
            </a:r>
            <a:r>
              <a:rPr lang="en-US"/>
              <a:t>ccountability</a:t>
            </a:r>
          </a:p>
        </p:txBody>
      </p:sp>
      <p:sp>
        <p:nvSpPr>
          <p:cNvPr id="4" name="TextBox 3">
            <a:extLst>
              <a:ext uri="{FF2B5EF4-FFF2-40B4-BE49-F238E27FC236}">
                <a16:creationId xmlns:a16="http://schemas.microsoft.com/office/drawing/2014/main" id="{73B85323-820B-4564-AA9D-F1586698A761}"/>
              </a:ext>
            </a:extLst>
          </p:cNvPr>
          <p:cNvSpPr txBox="1"/>
          <p:nvPr/>
        </p:nvSpPr>
        <p:spPr>
          <a:xfrm>
            <a:off x="7901125" y="3162670"/>
            <a:ext cx="3400146" cy="1477328"/>
          </a:xfrm>
          <a:prstGeom prst="rect">
            <a:avLst/>
          </a:prstGeom>
          <a:noFill/>
        </p:spPr>
        <p:txBody>
          <a:bodyPr wrap="square" rtlCol="0">
            <a:spAutoFit/>
          </a:bodyPr>
          <a:lstStyle/>
          <a:p>
            <a:pPr algn="ctr"/>
            <a:r>
              <a:rPr lang="en-US"/>
              <a:t>We keep our promises. </a:t>
            </a:r>
          </a:p>
          <a:p>
            <a:pPr algn="ctr"/>
            <a:endParaRPr lang="en-US"/>
          </a:p>
          <a:p>
            <a:pPr algn="ctr"/>
            <a:r>
              <a:rPr lang="en-US"/>
              <a:t>We own mistakes. </a:t>
            </a:r>
          </a:p>
          <a:p>
            <a:pPr algn="ctr"/>
            <a:endParaRPr lang="en-US"/>
          </a:p>
          <a:p>
            <a:pPr algn="ctr"/>
            <a:r>
              <a:rPr lang="en-US"/>
              <a:t>We are accountable to the team.</a:t>
            </a:r>
          </a:p>
        </p:txBody>
      </p:sp>
      <p:pic>
        <p:nvPicPr>
          <p:cNvPr id="5" name="Picture 4" descr="Grawemeyer Hall">
            <a:extLst>
              <a:ext uri="{FF2B5EF4-FFF2-40B4-BE49-F238E27FC236}">
                <a16:creationId xmlns:a16="http://schemas.microsoft.com/office/drawing/2014/main" id="{14D70814-4ED0-4730-A453-9519A0602E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7443387" cy="6858000"/>
          </a:xfrm>
          <a:prstGeom prst="rect">
            <a:avLst/>
          </a:prstGeom>
        </p:spPr>
      </p:pic>
    </p:spTree>
    <p:extLst>
      <p:ext uri="{BB962C8B-B14F-4D97-AF65-F5344CB8AC3E}">
        <p14:creationId xmlns:p14="http://schemas.microsoft.com/office/powerpoint/2010/main" val="186349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3860800" y="902316"/>
            <a:ext cx="4470400" cy="1320800"/>
          </a:xfrm>
        </p:spPr>
        <p:txBody>
          <a:bodyPr vert="horz">
            <a:normAutofit/>
          </a:bodyPr>
          <a:lstStyle/>
          <a:p>
            <a:pPr algn="ctr"/>
            <a:r>
              <a:rPr lang="en-US" sz="7200" b="1">
                <a:solidFill>
                  <a:srgbClr val="C00000"/>
                </a:solidFill>
              </a:rPr>
              <a:t>R</a:t>
            </a:r>
            <a:r>
              <a:rPr lang="en-US"/>
              <a:t>espect</a:t>
            </a:r>
          </a:p>
        </p:txBody>
      </p:sp>
      <p:sp>
        <p:nvSpPr>
          <p:cNvPr id="3" name="TextBox 2">
            <a:extLst>
              <a:ext uri="{FF2B5EF4-FFF2-40B4-BE49-F238E27FC236}">
                <a16:creationId xmlns:a16="http://schemas.microsoft.com/office/drawing/2014/main" id="{B86175CB-60FE-4337-9F66-06DEF3E9E61A}"/>
              </a:ext>
            </a:extLst>
          </p:cNvPr>
          <p:cNvSpPr txBox="1"/>
          <p:nvPr/>
        </p:nvSpPr>
        <p:spPr>
          <a:xfrm>
            <a:off x="1200581" y="2731116"/>
            <a:ext cx="9790838" cy="2031325"/>
          </a:xfrm>
          <a:prstGeom prst="rect">
            <a:avLst/>
          </a:prstGeom>
          <a:noFill/>
        </p:spPr>
        <p:txBody>
          <a:bodyPr wrap="square" rtlCol="0">
            <a:spAutoFit/>
          </a:bodyPr>
          <a:lstStyle/>
          <a:p>
            <a:pPr algn="ctr"/>
            <a:r>
              <a:rPr lang="en-US"/>
              <a:t>Irrespective of position. </a:t>
            </a:r>
          </a:p>
          <a:p>
            <a:pPr algn="ctr"/>
            <a:endParaRPr lang="en-US"/>
          </a:p>
          <a:p>
            <a:pPr algn="ctr"/>
            <a:r>
              <a:rPr lang="en-US"/>
              <a:t>We respect each other’s humanity and dignity, no matter what our positions in the organization are. </a:t>
            </a:r>
          </a:p>
          <a:p>
            <a:pPr algn="ctr"/>
            <a:endParaRPr lang="en-US"/>
          </a:p>
          <a:p>
            <a:pPr algn="ctr"/>
            <a:r>
              <a:rPr lang="en-US"/>
              <a:t>We also respect our right to differing and conflicting positions on issues. </a:t>
            </a:r>
          </a:p>
          <a:p>
            <a:pPr algn="ctr"/>
            <a:endParaRPr lang="en-US"/>
          </a:p>
          <a:p>
            <a:pPr algn="ctr"/>
            <a:r>
              <a:rPr lang="en-US"/>
              <a:t>We will be a place that prepares students for ideas, not protects students from ideas.</a:t>
            </a:r>
          </a:p>
        </p:txBody>
      </p:sp>
    </p:spTree>
    <p:extLst>
      <p:ext uri="{BB962C8B-B14F-4D97-AF65-F5344CB8AC3E}">
        <p14:creationId xmlns:p14="http://schemas.microsoft.com/office/powerpoint/2010/main" val="275113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215900" y="0"/>
            <a:ext cx="4229100" cy="3250429"/>
          </a:xfrm>
        </p:spPr>
        <p:txBody>
          <a:bodyPr vert="horz">
            <a:normAutofit/>
          </a:bodyPr>
          <a:lstStyle/>
          <a:p>
            <a:pPr algn="ctr"/>
            <a:r>
              <a:rPr lang="en-US" sz="7200" b="1">
                <a:solidFill>
                  <a:srgbClr val="C00000"/>
                </a:solidFill>
              </a:rPr>
              <a:t>D</a:t>
            </a:r>
            <a:r>
              <a:rPr lang="en-US"/>
              <a:t>iversity and Inclusion</a:t>
            </a:r>
          </a:p>
        </p:txBody>
      </p:sp>
      <p:sp>
        <p:nvSpPr>
          <p:cNvPr id="3" name="TextBox 2">
            <a:extLst>
              <a:ext uri="{FF2B5EF4-FFF2-40B4-BE49-F238E27FC236}">
                <a16:creationId xmlns:a16="http://schemas.microsoft.com/office/drawing/2014/main" id="{B86175CB-60FE-4337-9F66-06DEF3E9E61A}"/>
              </a:ext>
            </a:extLst>
          </p:cNvPr>
          <p:cNvSpPr txBox="1"/>
          <p:nvPr/>
        </p:nvSpPr>
        <p:spPr>
          <a:xfrm>
            <a:off x="215900" y="2985116"/>
            <a:ext cx="4076269" cy="2862322"/>
          </a:xfrm>
          <a:prstGeom prst="rect">
            <a:avLst/>
          </a:prstGeom>
          <a:noFill/>
        </p:spPr>
        <p:txBody>
          <a:bodyPr wrap="square" rtlCol="0">
            <a:spAutoFit/>
          </a:bodyPr>
          <a:lstStyle/>
          <a:p>
            <a:pPr algn="ctr"/>
            <a:r>
              <a:rPr lang="en-US"/>
              <a:t>We celebrate diversity of thought, perspectives and life experiences. </a:t>
            </a:r>
          </a:p>
          <a:p>
            <a:pPr algn="ctr"/>
            <a:endParaRPr lang="en-US"/>
          </a:p>
          <a:p>
            <a:pPr algn="ctr"/>
            <a:r>
              <a:rPr lang="en-US"/>
              <a:t>As our state motto declares: United We Stand, Divided We Fall. </a:t>
            </a:r>
          </a:p>
          <a:p>
            <a:pPr algn="ctr"/>
            <a:endParaRPr lang="en-US"/>
          </a:p>
          <a:p>
            <a:pPr algn="ctr"/>
            <a:r>
              <a:rPr lang="en-US"/>
              <a:t>We want everyone, in the richness of all of their many unique and intersecting identities to feel included in the Cardinal fold.</a:t>
            </a:r>
          </a:p>
        </p:txBody>
      </p:sp>
      <p:pic>
        <p:nvPicPr>
          <p:cNvPr id="5" name="Picture 4" descr="New diversity and inclusion building">
            <a:extLst>
              <a:ext uri="{FF2B5EF4-FFF2-40B4-BE49-F238E27FC236}">
                <a16:creationId xmlns:a16="http://schemas.microsoft.com/office/drawing/2014/main" id="{DD360479-C226-433C-9336-DCE31156B8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53000" y="-17998"/>
            <a:ext cx="7408951" cy="6875998"/>
          </a:xfrm>
          <a:prstGeom prst="rect">
            <a:avLst/>
          </a:prstGeom>
        </p:spPr>
      </p:pic>
      <p:sp>
        <p:nvSpPr>
          <p:cNvPr id="6" name="TextBox 5">
            <a:extLst>
              <a:ext uri="{FF2B5EF4-FFF2-40B4-BE49-F238E27FC236}">
                <a16:creationId xmlns:a16="http://schemas.microsoft.com/office/drawing/2014/main" id="{5DD129E8-FBAB-4181-93B1-A46ED8F30C60}"/>
              </a:ext>
            </a:extLst>
          </p:cNvPr>
          <p:cNvSpPr txBox="1"/>
          <p:nvPr/>
        </p:nvSpPr>
        <p:spPr>
          <a:xfrm>
            <a:off x="4953000" y="6146800"/>
            <a:ext cx="3721100" cy="523220"/>
          </a:xfrm>
          <a:prstGeom prst="rect">
            <a:avLst/>
          </a:prstGeom>
          <a:noFill/>
        </p:spPr>
        <p:txBody>
          <a:bodyPr wrap="square" rtlCol="0">
            <a:spAutoFit/>
          </a:bodyPr>
          <a:lstStyle/>
          <a:p>
            <a:r>
              <a:rPr lang="en-US" sz="1400" i="1">
                <a:solidFill>
                  <a:schemeClr val="bg1"/>
                </a:solidFill>
              </a:rPr>
              <a:t>* New Cultural Center on Belknap Campus currently under construction.</a:t>
            </a:r>
          </a:p>
        </p:txBody>
      </p:sp>
    </p:spTree>
    <p:extLst>
      <p:ext uri="{BB962C8B-B14F-4D97-AF65-F5344CB8AC3E}">
        <p14:creationId xmlns:p14="http://schemas.microsoft.com/office/powerpoint/2010/main" val="222118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2895599" y="1473816"/>
            <a:ext cx="6400800" cy="1320800"/>
          </a:xfrm>
        </p:spPr>
        <p:txBody>
          <a:bodyPr vert="horz">
            <a:normAutofit/>
          </a:bodyPr>
          <a:lstStyle/>
          <a:p>
            <a:pPr algn="ctr"/>
            <a:r>
              <a:rPr lang="en-US" sz="7200" b="1">
                <a:solidFill>
                  <a:srgbClr val="C00000"/>
                </a:solidFill>
              </a:rPr>
              <a:t>I</a:t>
            </a:r>
            <a:r>
              <a:rPr lang="en-US"/>
              <a:t>ntegrity and Transparency</a:t>
            </a:r>
          </a:p>
        </p:txBody>
      </p:sp>
      <p:sp>
        <p:nvSpPr>
          <p:cNvPr id="3" name="TextBox 2">
            <a:extLst>
              <a:ext uri="{FF2B5EF4-FFF2-40B4-BE49-F238E27FC236}">
                <a16:creationId xmlns:a16="http://schemas.microsoft.com/office/drawing/2014/main" id="{B86175CB-60FE-4337-9F66-06DEF3E9E61A}"/>
              </a:ext>
            </a:extLst>
          </p:cNvPr>
          <p:cNvSpPr txBox="1"/>
          <p:nvPr/>
        </p:nvSpPr>
        <p:spPr>
          <a:xfrm>
            <a:off x="1711540" y="2992457"/>
            <a:ext cx="8768919" cy="1477328"/>
          </a:xfrm>
          <a:prstGeom prst="rect">
            <a:avLst/>
          </a:prstGeom>
          <a:noFill/>
        </p:spPr>
        <p:txBody>
          <a:bodyPr wrap="square" rtlCol="0">
            <a:spAutoFit/>
          </a:bodyPr>
          <a:lstStyle/>
          <a:p>
            <a:pPr algn="ctr"/>
            <a:r>
              <a:rPr lang="en-US"/>
              <a:t>We will be true to our mission of an urban research university to create, disseminate and apply knowledge. </a:t>
            </a:r>
          </a:p>
          <a:p>
            <a:pPr algn="ctr"/>
            <a:endParaRPr lang="en-US"/>
          </a:p>
          <a:p>
            <a:pPr algn="ctr"/>
            <a:r>
              <a:rPr lang="en-US"/>
              <a:t>Integrity is our collective commitment to make decisions with the best interests of our university in mind and to share the decision making rationale and the outcomes.</a:t>
            </a:r>
          </a:p>
        </p:txBody>
      </p:sp>
    </p:spTree>
    <p:extLst>
      <p:ext uri="{BB962C8B-B14F-4D97-AF65-F5344CB8AC3E}">
        <p14:creationId xmlns:p14="http://schemas.microsoft.com/office/powerpoint/2010/main" val="540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erial shot of clock tower with Louisville in distance">
            <a:extLst>
              <a:ext uri="{FF2B5EF4-FFF2-40B4-BE49-F238E27FC236}">
                <a16:creationId xmlns:a16="http://schemas.microsoft.com/office/drawing/2014/main" id="{25A1F2D0-4411-4CB0-9C5A-DB35EAF830A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1967" t="12067" b="21873"/>
          <a:stretch/>
        </p:blipFill>
        <p:spPr>
          <a:xfrm>
            <a:off x="0" y="-7980"/>
            <a:ext cx="12192000" cy="6858000"/>
          </a:xfrm>
          <a:prstGeom prst="rect">
            <a:avLst/>
          </a:prstGeom>
        </p:spPr>
      </p:pic>
      <p:sp>
        <p:nvSpPr>
          <p:cNvPr id="19" name="Title 1">
            <a:extLst>
              <a:ext uri="{FF2B5EF4-FFF2-40B4-BE49-F238E27FC236}">
                <a16:creationId xmlns:a16="http://schemas.microsoft.com/office/drawing/2014/main" id="{5E245124-ED72-4082-9A65-0BE173EA65E6}"/>
              </a:ext>
            </a:extLst>
          </p:cNvPr>
          <p:cNvSpPr txBox="1">
            <a:spLocks/>
          </p:cNvSpPr>
          <p:nvPr/>
        </p:nvSpPr>
        <p:spPr>
          <a:xfrm>
            <a:off x="9240709" y="377082"/>
            <a:ext cx="2738494" cy="609864"/>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1">
                    <a:lumMod val="75000"/>
                    <a:lumOff val="25000"/>
                  </a:schemeClr>
                </a:solidFill>
                <a:effectLst>
                  <a:outerShdw blurRad="50800" dist="38100" dir="2700000" algn="tl" rotWithShape="0">
                    <a:prstClr val="black">
                      <a:alpha val="40000"/>
                    </a:prstClr>
                  </a:outerShdw>
                </a:effectLst>
                <a:latin typeface="+mn-lt"/>
                <a:ea typeface="Cambria"/>
                <a:cs typeface="Calibri Light"/>
              </a:rPr>
              <a:t>Oath of Office</a:t>
            </a:r>
            <a:endParaRPr lang="en-US" sz="3600" b="1">
              <a:solidFill>
                <a:schemeClr val="tx1">
                  <a:lumMod val="75000"/>
                  <a:lumOff val="25000"/>
                </a:schemeClr>
              </a:solidFill>
              <a:effectLst>
                <a:outerShdw blurRad="50800" dist="38100" dir="2700000" algn="tl" rotWithShape="0">
                  <a:prstClr val="black">
                    <a:alpha val="40000"/>
                  </a:prstClr>
                </a:outerShdw>
              </a:effectLst>
              <a:latin typeface="+mn-lt"/>
              <a:ea typeface="Cambria"/>
              <a:cs typeface="Arial"/>
            </a:endParaRPr>
          </a:p>
        </p:txBody>
      </p:sp>
      <p:sp>
        <p:nvSpPr>
          <p:cNvPr id="12" name="TextBox 11">
            <a:extLst>
              <a:ext uri="{FF2B5EF4-FFF2-40B4-BE49-F238E27FC236}">
                <a16:creationId xmlns:a16="http://schemas.microsoft.com/office/drawing/2014/main" id="{433C90FF-F76F-46A3-9F81-39296665C3CA}"/>
              </a:ext>
            </a:extLst>
          </p:cNvPr>
          <p:cNvSpPr txBox="1"/>
          <p:nvPr/>
        </p:nvSpPr>
        <p:spPr>
          <a:xfrm>
            <a:off x="3206983" y="1243858"/>
            <a:ext cx="8602989" cy="851297"/>
          </a:xfrm>
          <a:prstGeom prst="roundRect">
            <a:avLst/>
          </a:prstGeom>
          <a:solidFill>
            <a:srgbClr val="AC1E23"/>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algn="just"/>
            <a:r>
              <a:rPr lang="en-US" sz="220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I do solemnly swear that I will support the Constitution of the United States and the Constitution of this Commonwealth, </a:t>
            </a:r>
            <a:endParaRPr lang="en-US" sz="2200">
              <a:ln w="0"/>
              <a:solidFill>
                <a:schemeClr val="tx1"/>
              </a:solidFill>
              <a:effectLst>
                <a:outerShdw blurRad="38100" dist="19050" dir="2700000" algn="tl" rotWithShape="0">
                  <a:schemeClr val="dk1">
                    <a:alpha val="40000"/>
                  </a:schemeClr>
                </a:outerShdw>
              </a:effectLst>
            </a:endParaRPr>
          </a:p>
        </p:txBody>
      </p:sp>
      <p:sp>
        <p:nvSpPr>
          <p:cNvPr id="13" name="TextBox 12">
            <a:extLst>
              <a:ext uri="{FF2B5EF4-FFF2-40B4-BE49-F238E27FC236}">
                <a16:creationId xmlns:a16="http://schemas.microsoft.com/office/drawing/2014/main" id="{F8D6D5B9-0946-4E9D-AEF8-5715FCD4A3F4}"/>
              </a:ext>
            </a:extLst>
          </p:cNvPr>
          <p:cNvSpPr txBox="1"/>
          <p:nvPr/>
        </p:nvSpPr>
        <p:spPr>
          <a:xfrm>
            <a:off x="3206983" y="2200490"/>
            <a:ext cx="8602989" cy="851297"/>
          </a:xfrm>
          <a:prstGeom prst="roundRect">
            <a:avLst/>
          </a:prstGeom>
          <a:solidFill>
            <a:srgbClr val="AC1E23"/>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algn="just"/>
            <a:r>
              <a:rPr lang="en-US" sz="220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And be faithful and true to the Commonwealth of Kentucky so long as I continue as a citizen thereof, </a:t>
            </a:r>
            <a:endParaRPr lang="en-US" sz="2200">
              <a:ln w="0"/>
              <a:solidFill>
                <a:schemeClr val="tx1"/>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976ACB37-CAED-47A8-B03D-0313BC11C97B}"/>
              </a:ext>
            </a:extLst>
          </p:cNvPr>
          <p:cNvSpPr txBox="1"/>
          <p:nvPr/>
        </p:nvSpPr>
        <p:spPr>
          <a:xfrm>
            <a:off x="3206984" y="3151900"/>
            <a:ext cx="8602989" cy="851297"/>
          </a:xfrm>
          <a:prstGeom prst="roundRect">
            <a:avLst/>
          </a:prstGeom>
          <a:solidFill>
            <a:srgbClr val="AC1E23"/>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algn="just"/>
            <a:r>
              <a:rPr lang="en-US" sz="220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And that I will faithfully execute, to the best of my ability, the office of Trustee of the University of Louisville according to law; </a:t>
            </a:r>
          </a:p>
        </p:txBody>
      </p:sp>
      <p:sp>
        <p:nvSpPr>
          <p:cNvPr id="17" name="TextBox 16">
            <a:extLst>
              <a:ext uri="{FF2B5EF4-FFF2-40B4-BE49-F238E27FC236}">
                <a16:creationId xmlns:a16="http://schemas.microsoft.com/office/drawing/2014/main" id="{324B6CEB-8B72-4B91-B42A-F43CE7694D68}"/>
              </a:ext>
            </a:extLst>
          </p:cNvPr>
          <p:cNvSpPr txBox="1"/>
          <p:nvPr/>
        </p:nvSpPr>
        <p:spPr>
          <a:xfrm>
            <a:off x="3206982" y="4100176"/>
            <a:ext cx="8602989" cy="1225868"/>
          </a:xfrm>
          <a:prstGeom prst="roundRect">
            <a:avLst/>
          </a:prstGeom>
          <a:solidFill>
            <a:srgbClr val="AC1E23"/>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algn="just"/>
            <a:r>
              <a:rPr lang="en-US" sz="220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And I do further solemnly swear that, since the adoption of the present Constitution, I, being a citizen of this State, have not fought a duel with deadly weapons within this State, nor out of it, </a:t>
            </a:r>
          </a:p>
        </p:txBody>
      </p:sp>
      <p:sp>
        <p:nvSpPr>
          <p:cNvPr id="18" name="TextBox 17">
            <a:extLst>
              <a:ext uri="{FF2B5EF4-FFF2-40B4-BE49-F238E27FC236}">
                <a16:creationId xmlns:a16="http://schemas.microsoft.com/office/drawing/2014/main" id="{67F1BFA2-F364-49E4-8407-F00D3B2EFD7E}"/>
              </a:ext>
            </a:extLst>
          </p:cNvPr>
          <p:cNvSpPr txBox="1"/>
          <p:nvPr/>
        </p:nvSpPr>
        <p:spPr>
          <a:xfrm>
            <a:off x="3206984" y="5423024"/>
            <a:ext cx="8602989" cy="1225868"/>
          </a:xfrm>
          <a:prstGeom prst="roundRect">
            <a:avLst/>
          </a:prstGeom>
          <a:solidFill>
            <a:srgbClr val="AC1E23"/>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algn="just"/>
            <a:r>
              <a:rPr lang="en-US" sz="220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Nor have I sent or accepted a challenge to fight a duel with deadly weapons, nor have I acted as second in carrying a challenge, nor aided or assisted any person thus offending, so help me God.</a:t>
            </a:r>
          </a:p>
        </p:txBody>
      </p:sp>
      <p:sp>
        <p:nvSpPr>
          <p:cNvPr id="22" name="Title 1">
            <a:extLst>
              <a:ext uri="{FF2B5EF4-FFF2-40B4-BE49-F238E27FC236}">
                <a16:creationId xmlns:a16="http://schemas.microsoft.com/office/drawing/2014/main" id="{FBDA353F-C731-48CF-B22F-DDD878C5E004}"/>
              </a:ext>
            </a:extLst>
          </p:cNvPr>
          <p:cNvSpPr txBox="1">
            <a:spLocks/>
          </p:cNvSpPr>
          <p:nvPr/>
        </p:nvSpPr>
        <p:spPr>
          <a:xfrm>
            <a:off x="212797" y="145966"/>
            <a:ext cx="4740928" cy="10959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tx1">
                    <a:lumMod val="75000"/>
                    <a:lumOff val="25000"/>
                  </a:schemeClr>
                </a:solidFill>
                <a:latin typeface="Segoe UI"/>
                <a:ea typeface="Cambria"/>
                <a:cs typeface="Calibri Light"/>
              </a:rPr>
              <a:t>Welcome to</a:t>
            </a:r>
            <a:br>
              <a:rPr lang="en-US" sz="3200">
                <a:solidFill>
                  <a:schemeClr val="tx1">
                    <a:lumMod val="75000"/>
                    <a:lumOff val="25000"/>
                  </a:schemeClr>
                </a:solidFill>
                <a:latin typeface="Segoe UI"/>
                <a:ea typeface="Cambria"/>
                <a:cs typeface="Calibri Light"/>
              </a:rPr>
            </a:br>
            <a:r>
              <a:rPr lang="en-US" sz="2000">
                <a:solidFill>
                  <a:schemeClr val="tx1">
                    <a:lumMod val="75000"/>
                    <a:lumOff val="25000"/>
                  </a:schemeClr>
                </a:solidFill>
                <a:latin typeface="Segoe UI"/>
                <a:ea typeface="Cambria"/>
                <a:cs typeface="Calibri Light"/>
              </a:rPr>
              <a:t>New Trustee Orientation</a:t>
            </a:r>
            <a:endParaRPr lang="en-US" sz="3200">
              <a:solidFill>
                <a:schemeClr val="tx1">
                  <a:lumMod val="75000"/>
                  <a:lumOff val="25000"/>
                </a:schemeClr>
              </a:solidFill>
              <a:latin typeface="Segoe UI"/>
              <a:ea typeface="Cambria"/>
              <a:cs typeface="Arial"/>
            </a:endParaRPr>
          </a:p>
        </p:txBody>
      </p:sp>
      <p:pic>
        <p:nvPicPr>
          <p:cNvPr id="24" name="Picture 4" descr="A picture containing drawing&#10;&#10;Description generated with very high confidence">
            <a:extLst>
              <a:ext uri="{FF2B5EF4-FFF2-40B4-BE49-F238E27FC236}">
                <a16:creationId xmlns:a16="http://schemas.microsoft.com/office/drawing/2014/main" id="{B28A1819-7B17-44C8-A76B-D496B4251808}"/>
              </a:ext>
            </a:extLst>
          </p:cNvPr>
          <p:cNvPicPr>
            <a:picLocks noChangeAspect="1"/>
          </p:cNvPicPr>
          <p:nvPr/>
        </p:nvPicPr>
        <p:blipFill>
          <a:blip r:embed="rId5"/>
          <a:stretch>
            <a:fillRect/>
          </a:stretch>
        </p:blipFill>
        <p:spPr>
          <a:xfrm>
            <a:off x="3206982" y="194371"/>
            <a:ext cx="1126155" cy="681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842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1000"/>
                                        <p:tgtEl>
                                          <p:spTgt spid="12"/>
                                        </p:tgtEl>
                                      </p:cBhvr>
                                    </p:animEffect>
                                    <p:set>
                                      <p:cBhvr>
                                        <p:cTn id="15" dur="1" fill="hold">
                                          <p:stCondLst>
                                            <p:cond delay="9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xit" presetSubtype="0" fill="hold" grpId="1" nodeType="withEffect">
                                  <p:stCondLst>
                                    <p:cond delay="0"/>
                                  </p:stCondLst>
                                  <p:childTnLst>
                                    <p:animEffect transition="out" filter="fade">
                                      <p:cBhvr>
                                        <p:cTn id="22" dur="1000"/>
                                        <p:tgtEl>
                                          <p:spTgt spid="13"/>
                                        </p:tgtEl>
                                      </p:cBhvr>
                                    </p:animEffect>
                                    <p:set>
                                      <p:cBhvr>
                                        <p:cTn id="23" dur="1" fill="hold">
                                          <p:stCondLst>
                                            <p:cond delay="9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xit" presetSubtype="0" fill="hold" grpId="1" nodeType="withEffect">
                                  <p:stCondLst>
                                    <p:cond delay="0"/>
                                  </p:stCondLst>
                                  <p:childTnLst>
                                    <p:animEffect transition="out" filter="fade">
                                      <p:cBhvr>
                                        <p:cTn id="30" dur="1000"/>
                                        <p:tgtEl>
                                          <p:spTgt spid="16"/>
                                        </p:tgtEl>
                                      </p:cBhvr>
                                    </p:animEffect>
                                    <p:set>
                                      <p:cBhvr>
                                        <p:cTn id="31" dur="1" fill="hold">
                                          <p:stCondLst>
                                            <p:cond delay="9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xit" presetSubtype="0" fill="hold" grpId="1" nodeType="withEffect">
                                  <p:stCondLst>
                                    <p:cond delay="0"/>
                                  </p:stCondLst>
                                  <p:childTnLst>
                                    <p:animEffect transition="out" filter="fade">
                                      <p:cBhvr>
                                        <p:cTn id="38" dur="1000"/>
                                        <p:tgtEl>
                                          <p:spTgt spid="17"/>
                                        </p:tgtEl>
                                      </p:cBhvr>
                                    </p:animEffect>
                                    <p:set>
                                      <p:cBhvr>
                                        <p:cTn id="39" dur="1" fill="hold">
                                          <p:stCondLst>
                                            <p:cond delay="999"/>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2"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6" grpId="0" animBg="1"/>
      <p:bldP spid="16" grpId="1" animBg="1"/>
      <p:bldP spid="16" grpId="2" animBg="1"/>
      <p:bldP spid="17" grpId="0" animBg="1"/>
      <p:bldP spid="17" grpId="1" animBg="1"/>
      <p:bldP spid="17" grpId="2"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7443387" y="1048582"/>
            <a:ext cx="4470400" cy="2114088"/>
          </a:xfrm>
        </p:spPr>
        <p:txBody>
          <a:bodyPr vert="horz">
            <a:normAutofit/>
          </a:bodyPr>
          <a:lstStyle/>
          <a:p>
            <a:pPr algn="ctr"/>
            <a:r>
              <a:rPr lang="en-US" sz="7200" b="1">
                <a:solidFill>
                  <a:srgbClr val="C00000"/>
                </a:solidFill>
              </a:rPr>
              <a:t>N</a:t>
            </a:r>
            <a:r>
              <a:rPr lang="en-US"/>
              <a:t>oble Purpose</a:t>
            </a:r>
          </a:p>
        </p:txBody>
      </p:sp>
      <p:sp>
        <p:nvSpPr>
          <p:cNvPr id="4" name="TextBox 3">
            <a:extLst>
              <a:ext uri="{FF2B5EF4-FFF2-40B4-BE49-F238E27FC236}">
                <a16:creationId xmlns:a16="http://schemas.microsoft.com/office/drawing/2014/main" id="{73B85323-820B-4564-AA9D-F1586698A761}"/>
              </a:ext>
            </a:extLst>
          </p:cNvPr>
          <p:cNvSpPr txBox="1"/>
          <p:nvPr/>
        </p:nvSpPr>
        <p:spPr>
          <a:xfrm>
            <a:off x="7901124" y="3162670"/>
            <a:ext cx="3744775" cy="2308324"/>
          </a:xfrm>
          <a:prstGeom prst="rect">
            <a:avLst/>
          </a:prstGeom>
          <a:noFill/>
        </p:spPr>
        <p:txBody>
          <a:bodyPr wrap="square" rtlCol="0">
            <a:spAutoFit/>
          </a:bodyPr>
          <a:lstStyle/>
          <a:p>
            <a:pPr algn="ctr"/>
            <a:r>
              <a:rPr lang="en-US"/>
              <a:t>Each of us will identify for ourselves the way in which we make a difference. </a:t>
            </a:r>
          </a:p>
          <a:p>
            <a:pPr algn="ctr"/>
            <a:endParaRPr lang="en-US"/>
          </a:p>
          <a:p>
            <a:pPr algn="ctr"/>
            <a:r>
              <a:rPr lang="en-US"/>
              <a:t>We know we must solve the problems of access and affordability to give everyone the opportunity to find and pursue their own noble purpose.</a:t>
            </a:r>
          </a:p>
        </p:txBody>
      </p:sp>
      <p:pic>
        <p:nvPicPr>
          <p:cNvPr id="6" name="Picture 5">
            <a:extLst>
              <a:ext uri="{FF2B5EF4-FFF2-40B4-BE49-F238E27FC236}">
                <a16:creationId xmlns:a16="http://schemas.microsoft.com/office/drawing/2014/main" id="{1BFE24C1-E80E-4185-BF89-CFF1BA109F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2377440" cy="6857999"/>
          </a:xfrm>
          <a:prstGeom prst="rect">
            <a:avLst/>
          </a:prstGeom>
        </p:spPr>
      </p:pic>
      <p:pic>
        <p:nvPicPr>
          <p:cNvPr id="10" name="Picture 9">
            <a:extLst>
              <a:ext uri="{FF2B5EF4-FFF2-40B4-BE49-F238E27FC236}">
                <a16:creationId xmlns:a16="http://schemas.microsoft.com/office/drawing/2014/main" id="{D7FAC019-A8CD-467C-BC42-31D0D01FCD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a:stretch/>
        </p:blipFill>
        <p:spPr>
          <a:xfrm>
            <a:off x="4990934" y="-2"/>
            <a:ext cx="2377440" cy="6858000"/>
          </a:xfrm>
          <a:prstGeom prst="rect">
            <a:avLst/>
          </a:prstGeom>
        </p:spPr>
      </p:pic>
      <p:pic>
        <p:nvPicPr>
          <p:cNvPr id="12" name="Picture 11">
            <a:extLst>
              <a:ext uri="{FF2B5EF4-FFF2-40B4-BE49-F238E27FC236}">
                <a16:creationId xmlns:a16="http://schemas.microsoft.com/office/drawing/2014/main" id="{AE4CE37B-252F-4DB5-AF9E-07C9293E4A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95467" y="-2"/>
            <a:ext cx="2377440" cy="6858000"/>
          </a:xfrm>
          <a:prstGeom prst="rect">
            <a:avLst/>
          </a:prstGeom>
        </p:spPr>
      </p:pic>
    </p:spTree>
    <p:extLst>
      <p:ext uri="{BB962C8B-B14F-4D97-AF65-F5344CB8AC3E}">
        <p14:creationId xmlns:p14="http://schemas.microsoft.com/office/powerpoint/2010/main" val="207859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15157" y="286519"/>
            <a:ext cx="4229100" cy="3250429"/>
          </a:xfrm>
        </p:spPr>
        <p:txBody>
          <a:bodyPr vert="horz">
            <a:normAutofit/>
          </a:bodyPr>
          <a:lstStyle/>
          <a:p>
            <a:pPr algn="ctr"/>
            <a:r>
              <a:rPr lang="en-US" sz="7200" b="1">
                <a:solidFill>
                  <a:srgbClr val="C00000"/>
                </a:solidFill>
              </a:rPr>
              <a:t>A</a:t>
            </a:r>
            <a:r>
              <a:rPr lang="en-US"/>
              <a:t>gility</a:t>
            </a:r>
          </a:p>
        </p:txBody>
      </p:sp>
      <p:sp>
        <p:nvSpPr>
          <p:cNvPr id="3" name="TextBox 2">
            <a:extLst>
              <a:ext uri="{FF2B5EF4-FFF2-40B4-BE49-F238E27FC236}">
                <a16:creationId xmlns:a16="http://schemas.microsoft.com/office/drawing/2014/main" id="{B86175CB-60FE-4337-9F66-06DEF3E9E61A}"/>
              </a:ext>
            </a:extLst>
          </p:cNvPr>
          <p:cNvSpPr txBox="1"/>
          <p:nvPr/>
        </p:nvSpPr>
        <p:spPr>
          <a:xfrm>
            <a:off x="615157" y="3028658"/>
            <a:ext cx="4229100" cy="2031325"/>
          </a:xfrm>
          <a:prstGeom prst="rect">
            <a:avLst/>
          </a:prstGeom>
          <a:noFill/>
        </p:spPr>
        <p:txBody>
          <a:bodyPr wrap="square" rtlCol="0">
            <a:spAutoFit/>
          </a:bodyPr>
          <a:lstStyle/>
          <a:p>
            <a:pPr algn="ctr"/>
            <a:r>
              <a:rPr lang="en-US"/>
              <a:t>We will recognize that things change and when they do, we must change things. </a:t>
            </a:r>
          </a:p>
          <a:p>
            <a:pPr algn="ctr"/>
            <a:endParaRPr lang="en-US"/>
          </a:p>
          <a:p>
            <a:pPr algn="ctr"/>
            <a:r>
              <a:rPr lang="en-US"/>
              <a:t>We know that when adaptation in an organization does not keep pace with adaptation in the environment, the organization will not survive.</a:t>
            </a:r>
          </a:p>
        </p:txBody>
      </p:sp>
      <p:pic>
        <p:nvPicPr>
          <p:cNvPr id="9" name="Picture 8">
            <a:extLst>
              <a:ext uri="{FF2B5EF4-FFF2-40B4-BE49-F238E27FC236}">
                <a16:creationId xmlns:a16="http://schemas.microsoft.com/office/drawing/2014/main" id="{BD24AB9A-4D3D-4633-A7A3-4A48CBDA3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84017" y="1395719"/>
            <a:ext cx="6092826" cy="4282457"/>
          </a:xfrm>
          <a:prstGeom prst="rect">
            <a:avLst/>
          </a:prstGeom>
        </p:spPr>
      </p:pic>
      <p:sp>
        <p:nvSpPr>
          <p:cNvPr id="6" name="TextBox 5">
            <a:extLst>
              <a:ext uri="{FF2B5EF4-FFF2-40B4-BE49-F238E27FC236}">
                <a16:creationId xmlns:a16="http://schemas.microsoft.com/office/drawing/2014/main" id="{12BAB56A-BCEB-4314-A7AA-A024D03F14A7}"/>
              </a:ext>
            </a:extLst>
          </p:cNvPr>
          <p:cNvSpPr txBox="1"/>
          <p:nvPr/>
        </p:nvSpPr>
        <p:spPr>
          <a:xfrm>
            <a:off x="5484017" y="5778500"/>
            <a:ext cx="3721100" cy="307777"/>
          </a:xfrm>
          <a:prstGeom prst="rect">
            <a:avLst/>
          </a:prstGeom>
          <a:noFill/>
        </p:spPr>
        <p:txBody>
          <a:bodyPr wrap="square" rtlCol="0">
            <a:spAutoFit/>
          </a:bodyPr>
          <a:lstStyle/>
          <a:p>
            <a:r>
              <a:rPr lang="en-US" sz="1400" i="1">
                <a:solidFill>
                  <a:schemeClr val="bg2">
                    <a:lumMod val="75000"/>
                  </a:schemeClr>
                </a:solidFill>
              </a:rPr>
              <a:t>* Cardinal Kids Summer Reading Program</a:t>
            </a:r>
          </a:p>
        </p:txBody>
      </p:sp>
    </p:spTree>
    <p:extLst>
      <p:ext uri="{BB962C8B-B14F-4D97-AF65-F5344CB8AC3E}">
        <p14:creationId xmlns:p14="http://schemas.microsoft.com/office/powerpoint/2010/main" val="128439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3981450" y="0"/>
            <a:ext cx="4229100" cy="3250429"/>
          </a:xfrm>
        </p:spPr>
        <p:txBody>
          <a:bodyPr vert="horz">
            <a:normAutofit/>
          </a:bodyPr>
          <a:lstStyle/>
          <a:p>
            <a:pPr algn="ctr"/>
            <a:r>
              <a:rPr lang="en-US" sz="7200" b="1">
                <a:solidFill>
                  <a:srgbClr val="C00000"/>
                </a:solidFill>
              </a:rPr>
              <a:t>L</a:t>
            </a:r>
            <a:r>
              <a:rPr lang="en-US"/>
              <a:t>eadership</a:t>
            </a:r>
          </a:p>
        </p:txBody>
      </p:sp>
      <p:sp>
        <p:nvSpPr>
          <p:cNvPr id="3" name="TextBox 2">
            <a:extLst>
              <a:ext uri="{FF2B5EF4-FFF2-40B4-BE49-F238E27FC236}">
                <a16:creationId xmlns:a16="http://schemas.microsoft.com/office/drawing/2014/main" id="{B86175CB-60FE-4337-9F66-06DEF3E9E61A}"/>
              </a:ext>
            </a:extLst>
          </p:cNvPr>
          <p:cNvSpPr txBox="1"/>
          <p:nvPr/>
        </p:nvSpPr>
        <p:spPr>
          <a:xfrm>
            <a:off x="1162050" y="2868908"/>
            <a:ext cx="9867900" cy="1477328"/>
          </a:xfrm>
          <a:prstGeom prst="rect">
            <a:avLst/>
          </a:prstGeom>
          <a:noFill/>
        </p:spPr>
        <p:txBody>
          <a:bodyPr wrap="square" rtlCol="0">
            <a:spAutoFit/>
          </a:bodyPr>
          <a:lstStyle/>
          <a:p>
            <a:pPr algn="ctr"/>
            <a:r>
              <a:rPr lang="en-US"/>
              <a:t>We recognize that management is a position but leadership is an activity. </a:t>
            </a:r>
          </a:p>
          <a:p>
            <a:pPr algn="ctr"/>
            <a:endParaRPr lang="en-US"/>
          </a:p>
          <a:p>
            <a:pPr algn="ctr"/>
            <a:r>
              <a:rPr lang="en-US"/>
              <a:t>We will all behave as owners of the University of Louisville because we are. </a:t>
            </a:r>
          </a:p>
          <a:p>
            <a:pPr algn="ctr"/>
            <a:endParaRPr lang="en-US"/>
          </a:p>
          <a:p>
            <a:pPr algn="ctr"/>
            <a:r>
              <a:rPr lang="en-US"/>
              <a:t>“We are UofL” is not just a hashtag or a slogan. It is our declaration of leadership and ownership.</a:t>
            </a:r>
          </a:p>
        </p:txBody>
      </p:sp>
    </p:spTree>
    <p:extLst>
      <p:ext uri="{BB962C8B-B14F-4D97-AF65-F5344CB8AC3E}">
        <p14:creationId xmlns:p14="http://schemas.microsoft.com/office/powerpoint/2010/main" val="418815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DC7B13-A23E-4278-A235-EB353EF82B2C}"/>
              </a:ext>
            </a:extLst>
          </p:cNvPr>
          <p:cNvSpPr txBox="1"/>
          <p:nvPr/>
        </p:nvSpPr>
        <p:spPr>
          <a:xfrm>
            <a:off x="355711" y="0"/>
            <a:ext cx="1954381" cy="6858001"/>
          </a:xfrm>
          <a:prstGeom prst="rect">
            <a:avLst/>
          </a:prstGeom>
          <a:noFill/>
          <a:effectLst>
            <a:reflection blurRad="1092200" stA="38000" endPos="65000" dist="520700" dir="5400000" sy="-100000" algn="bl" rotWithShape="0"/>
          </a:effectLst>
        </p:spPr>
        <p:txBody>
          <a:bodyPr vert="vert270" wrap="square" rtlCol="0">
            <a:spAutoFit/>
          </a:bodyPr>
          <a:lstStyle/>
          <a:p>
            <a:pPr algn="ctr"/>
            <a:r>
              <a:rPr lang="en-US" sz="11500">
                <a:solidFill>
                  <a:schemeClr val="bg1">
                    <a:lumMod val="50000"/>
                    <a:alpha val="88000"/>
                  </a:schemeClr>
                </a:solidFill>
                <a:effectLst>
                  <a:reflection blurRad="50800" stA="37000" endPos="45500" dir="5400000" sy="-100000" algn="bl" rotWithShape="0"/>
                </a:effectLst>
                <a:latin typeface="+mj-lt"/>
              </a:rPr>
              <a:t>DIVERSITY</a:t>
            </a:r>
          </a:p>
        </p:txBody>
      </p:sp>
      <p:sp>
        <p:nvSpPr>
          <p:cNvPr id="3" name="TextBox 2">
            <a:extLst>
              <a:ext uri="{FF2B5EF4-FFF2-40B4-BE49-F238E27FC236}">
                <a16:creationId xmlns:a16="http://schemas.microsoft.com/office/drawing/2014/main" id="{F60E5FE7-D164-448F-A068-B2882B9846EB}"/>
              </a:ext>
            </a:extLst>
          </p:cNvPr>
          <p:cNvSpPr txBox="1"/>
          <p:nvPr/>
        </p:nvSpPr>
        <p:spPr>
          <a:xfrm>
            <a:off x="2656115" y="1582340"/>
            <a:ext cx="8766629" cy="3693319"/>
          </a:xfrm>
          <a:prstGeom prst="rect">
            <a:avLst/>
          </a:prstGeom>
          <a:noFill/>
          <a:effectLst/>
        </p:spPr>
        <p:txBody>
          <a:bodyPr wrap="square" rtlCol="0">
            <a:spAutoFit/>
          </a:bodyPr>
          <a:lstStyle/>
          <a:p>
            <a:r>
              <a:rPr lang="en-US"/>
              <a:t>The University of Louisville strives to foster and sustain an environment of inclusiveness that empowers us all to achieve our highest potential without fear of prejudice or bias. </a:t>
            </a:r>
          </a:p>
          <a:p>
            <a:endParaRPr lang="en-US"/>
          </a:p>
          <a:p>
            <a:r>
              <a:rPr lang="en-US"/>
              <a:t>We commit ourselves to building an exemplary educational community that offers a nurturing and challenging intellectual climate, a respect for the spectrum of human diversity, and a genuine understanding of the many differences-including race, ethnicity, gender, socio-economic status, national origin, sexual orientation, disability, religion, diversity of thought and political ideology-that enrich a vibrant metropolitan research university. </a:t>
            </a:r>
          </a:p>
          <a:p>
            <a:endParaRPr lang="en-US"/>
          </a:p>
          <a:p>
            <a:r>
              <a:rPr lang="en-US"/>
              <a:t>We expect every member of our academic family to embrace the underlying values of this vision and to demonstrate a strong commitment to attracting, retaining, and supporting students, faculty, and staff who reflect the diversity of our larger society.</a:t>
            </a:r>
            <a:endParaRPr lang="en-US" b="1"/>
          </a:p>
        </p:txBody>
      </p:sp>
      <p:sp>
        <p:nvSpPr>
          <p:cNvPr id="5" name="Title 1">
            <a:extLst>
              <a:ext uri="{FF2B5EF4-FFF2-40B4-BE49-F238E27FC236}">
                <a16:creationId xmlns:a16="http://schemas.microsoft.com/office/drawing/2014/main" id="{6C046722-260D-4667-ACDB-96FDF1DFEC62}"/>
              </a:ext>
            </a:extLst>
          </p:cNvPr>
          <p:cNvSpPr txBox="1">
            <a:spLocks/>
          </p:cNvSpPr>
          <p:nvPr/>
        </p:nvSpPr>
        <p:spPr>
          <a:xfrm rot="5400000">
            <a:off x="6676826" y="-3163576"/>
            <a:ext cx="725205" cy="8766627"/>
          </a:xfrm>
          <a:prstGeom prst="rect">
            <a:avLst/>
          </a:prstGeom>
        </p:spPr>
        <p:txBody>
          <a:bodyPr vert="vert27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a:solidFill>
                  <a:srgbClr val="C00000"/>
                </a:solidFill>
              </a:rPr>
              <a:t>Statement on Diversity in the University Community</a:t>
            </a:r>
          </a:p>
          <a:p>
            <a:pPr>
              <a:lnSpc>
                <a:spcPct val="100000"/>
              </a:lnSpc>
            </a:pPr>
            <a:endParaRPr lang="en-US" sz="3200" b="1">
              <a:solidFill>
                <a:srgbClr val="C00000"/>
              </a:solidFill>
            </a:endParaRPr>
          </a:p>
        </p:txBody>
      </p:sp>
    </p:spTree>
    <p:extLst>
      <p:ext uri="{BB962C8B-B14F-4D97-AF65-F5344CB8AC3E}">
        <p14:creationId xmlns:p14="http://schemas.microsoft.com/office/powerpoint/2010/main" val="275179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indent="0">
              <a:buNone/>
            </a:pPr>
            <a:r>
              <a:rPr lang="en-US" sz="2400" b="1" dirty="0">
                <a:cs typeface="Calibri" panose="020F0502020204030204"/>
              </a:rPr>
              <a:t>Presidential Commissions</a:t>
            </a:r>
          </a:p>
          <a:p>
            <a:pPr marL="0" indent="0">
              <a:buNone/>
            </a:pPr>
            <a:r>
              <a:rPr lang="en-US" sz="2000" dirty="0">
                <a:cs typeface="Calibri" panose="020F0502020204030204"/>
              </a:rPr>
              <a:t>Commission on the Status of Women (COSW)</a:t>
            </a:r>
          </a:p>
          <a:p>
            <a:pPr marL="0" indent="0">
              <a:buNone/>
            </a:pPr>
            <a:r>
              <a:rPr lang="en-US" sz="2000" dirty="0">
                <a:cs typeface="Calibri" panose="020F0502020204030204"/>
              </a:rPr>
              <a:t>Commission on Diversity and Racial Equality (CODRE)</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86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38241D13-5317-4694-8237-0A856A3BF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47" y="281212"/>
            <a:ext cx="1868428" cy="1609347"/>
          </a:xfrm>
          <a:prstGeom prst="rect">
            <a:avLst/>
          </a:prstGeom>
        </p:spPr>
      </p:pic>
      <p:sp>
        <p:nvSpPr>
          <p:cNvPr id="2" name="TextBox 1">
            <a:extLst>
              <a:ext uri="{FF2B5EF4-FFF2-40B4-BE49-F238E27FC236}">
                <a16:creationId xmlns:a16="http://schemas.microsoft.com/office/drawing/2014/main" id="{FADC7B13-A23E-4278-A235-EB353EF82B2C}"/>
              </a:ext>
            </a:extLst>
          </p:cNvPr>
          <p:cNvSpPr txBox="1"/>
          <p:nvPr/>
        </p:nvSpPr>
        <p:spPr>
          <a:xfrm>
            <a:off x="551543" y="-459924"/>
            <a:ext cx="11088914" cy="3708708"/>
          </a:xfrm>
          <a:prstGeom prst="rect">
            <a:avLst/>
          </a:prstGeom>
          <a:noFill/>
        </p:spPr>
        <p:txBody>
          <a:bodyPr wrap="square" rtlCol="0">
            <a:spAutoFit/>
          </a:bodyPr>
          <a:lstStyle/>
          <a:p>
            <a:pPr algn="ctr"/>
            <a:r>
              <a:rPr lang="en-US" sz="23500">
                <a:ln w="0"/>
                <a:solidFill>
                  <a:schemeClr val="tx1">
                    <a:lumMod val="50000"/>
                    <a:lumOff val="50000"/>
                    <a:alpha val="32000"/>
                  </a:schemeClr>
                </a:solidFill>
                <a:effectLst>
                  <a:reflection blurRad="6350" endPos="45500" dir="5400000" sy="-100000" algn="bl" rotWithShape="0"/>
                </a:effectLst>
                <a:latin typeface="+mj-lt"/>
              </a:rPr>
              <a:t>COSW</a:t>
            </a:r>
            <a:endParaRPr lang="en-US" sz="23500">
              <a:solidFill>
                <a:schemeClr val="tx1">
                  <a:lumMod val="50000"/>
                  <a:lumOff val="50000"/>
                  <a:alpha val="32000"/>
                </a:schemeClr>
              </a:solidFill>
              <a:effectLst>
                <a:reflection blurRad="6350" endPos="45500" dir="5400000" sy="-100000" algn="bl" rotWithShape="0"/>
              </a:effectLst>
              <a:latin typeface="+mj-lt"/>
            </a:endParaRPr>
          </a:p>
        </p:txBody>
      </p:sp>
      <p:sp>
        <p:nvSpPr>
          <p:cNvPr id="3" name="TextBox 2">
            <a:extLst>
              <a:ext uri="{FF2B5EF4-FFF2-40B4-BE49-F238E27FC236}">
                <a16:creationId xmlns:a16="http://schemas.microsoft.com/office/drawing/2014/main" id="{F60E5FE7-D164-448F-A068-B2882B9846EB}"/>
              </a:ext>
            </a:extLst>
          </p:cNvPr>
          <p:cNvSpPr txBox="1"/>
          <p:nvPr/>
        </p:nvSpPr>
        <p:spPr>
          <a:xfrm>
            <a:off x="1386114" y="1763939"/>
            <a:ext cx="9419772" cy="1200329"/>
          </a:xfrm>
          <a:prstGeom prst="rect">
            <a:avLst/>
          </a:prstGeom>
          <a:noFill/>
        </p:spPr>
        <p:txBody>
          <a:bodyPr wrap="square" rtlCol="0">
            <a:spAutoFit/>
          </a:bodyPr>
          <a:lstStyle/>
          <a:p>
            <a:pPr algn="ctr"/>
            <a:r>
              <a:rPr lang="en-US" sz="2400"/>
              <a:t>Vision: the University of Louisville </a:t>
            </a:r>
            <a:r>
              <a:rPr lang="en-US" sz="2400" b="1"/>
              <a:t>offers institutional support </a:t>
            </a:r>
            <a:r>
              <a:rPr lang="en-US" sz="2400"/>
              <a:t>so that </a:t>
            </a:r>
            <a:r>
              <a:rPr lang="en-US" sz="2400" b="1">
                <a:solidFill>
                  <a:srgbClr val="C00000"/>
                </a:solidFill>
              </a:rPr>
              <a:t>each</a:t>
            </a:r>
            <a:r>
              <a:rPr lang="en-US" sz="2400">
                <a:solidFill>
                  <a:srgbClr val="C00000"/>
                </a:solidFill>
              </a:rPr>
              <a:t> </a:t>
            </a:r>
            <a:r>
              <a:rPr lang="en-US" sz="2400" b="1">
                <a:solidFill>
                  <a:srgbClr val="C00000"/>
                </a:solidFill>
              </a:rPr>
              <a:t>woman can achieve her goals</a:t>
            </a:r>
            <a:r>
              <a:rPr lang="en-US" sz="2400"/>
              <a:t>. Diverse women are at every table, at every level, influencing ever endeavor undertaken at UofL.</a:t>
            </a:r>
          </a:p>
        </p:txBody>
      </p:sp>
      <p:pic>
        <p:nvPicPr>
          <p:cNvPr id="4" name="Online Media 3" title="Introduction to COSW 2018: The Commission on the Status of Women at the University of Louisville">
            <a:hlinkClick r:id="" action="ppaction://media"/>
            <a:extLst>
              <a:ext uri="{FF2B5EF4-FFF2-40B4-BE49-F238E27FC236}">
                <a16:creationId xmlns:a16="http://schemas.microsoft.com/office/drawing/2014/main" id="{7C4EC4DA-C888-4D7F-A3F8-8FE766046E82}"/>
              </a:ext>
            </a:extLst>
          </p:cNvPr>
          <p:cNvPicPr>
            <a:picLocks noRot="1" noChangeAspect="1"/>
          </p:cNvPicPr>
          <p:nvPr>
            <a:videoFile r:link="rId1"/>
          </p:nvPr>
        </p:nvPicPr>
        <p:blipFill>
          <a:blip r:embed="rId4"/>
          <a:stretch>
            <a:fillRect/>
          </a:stretch>
        </p:blipFill>
        <p:spPr>
          <a:xfrm>
            <a:off x="3060700" y="3069043"/>
            <a:ext cx="6070600" cy="3429889"/>
          </a:xfrm>
          <a:prstGeom prst="rect">
            <a:avLst/>
          </a:prstGeom>
        </p:spPr>
      </p:pic>
    </p:spTree>
    <p:extLst>
      <p:ext uri="{BB962C8B-B14F-4D97-AF65-F5344CB8AC3E}">
        <p14:creationId xmlns:p14="http://schemas.microsoft.com/office/powerpoint/2010/main" val="19387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DC7B13-A23E-4278-A235-EB353EF82B2C}"/>
              </a:ext>
            </a:extLst>
          </p:cNvPr>
          <p:cNvSpPr txBox="1"/>
          <p:nvPr/>
        </p:nvSpPr>
        <p:spPr>
          <a:xfrm>
            <a:off x="551543" y="-744440"/>
            <a:ext cx="11088914" cy="3708708"/>
          </a:xfrm>
          <a:prstGeom prst="rect">
            <a:avLst/>
          </a:prstGeom>
          <a:noFill/>
        </p:spPr>
        <p:txBody>
          <a:bodyPr wrap="square" rtlCol="0">
            <a:spAutoFit/>
          </a:bodyPr>
          <a:lstStyle/>
          <a:p>
            <a:pPr algn="ctr"/>
            <a:r>
              <a:rPr lang="en-US" sz="23500">
                <a:ln w="0"/>
                <a:solidFill>
                  <a:schemeClr val="tx1">
                    <a:lumMod val="50000"/>
                    <a:lumOff val="50000"/>
                    <a:alpha val="32000"/>
                  </a:schemeClr>
                </a:solidFill>
                <a:effectLst>
                  <a:reflection blurRad="6350" endPos="45500" dir="5400000" sy="-100000" algn="bl" rotWithShape="0"/>
                </a:effectLst>
                <a:latin typeface="+mj-lt"/>
              </a:rPr>
              <a:t>CODRE</a:t>
            </a:r>
            <a:endParaRPr lang="en-US" sz="23500">
              <a:solidFill>
                <a:schemeClr val="tx1">
                  <a:lumMod val="50000"/>
                  <a:lumOff val="50000"/>
                  <a:alpha val="32000"/>
                </a:schemeClr>
              </a:solidFill>
              <a:effectLst>
                <a:reflection blurRad="6350" endPos="45500" dir="5400000" sy="-100000" algn="bl" rotWithShape="0"/>
              </a:effectLst>
              <a:latin typeface="+mj-lt"/>
            </a:endParaRPr>
          </a:p>
        </p:txBody>
      </p:sp>
      <p:sp>
        <p:nvSpPr>
          <p:cNvPr id="3" name="TextBox 2">
            <a:extLst>
              <a:ext uri="{FF2B5EF4-FFF2-40B4-BE49-F238E27FC236}">
                <a16:creationId xmlns:a16="http://schemas.microsoft.com/office/drawing/2014/main" id="{F60E5FE7-D164-448F-A068-B2882B9846EB}"/>
              </a:ext>
            </a:extLst>
          </p:cNvPr>
          <p:cNvSpPr txBox="1"/>
          <p:nvPr/>
        </p:nvSpPr>
        <p:spPr>
          <a:xfrm>
            <a:off x="1386114" y="1763939"/>
            <a:ext cx="9419772" cy="4524315"/>
          </a:xfrm>
          <a:prstGeom prst="rect">
            <a:avLst/>
          </a:prstGeom>
          <a:noFill/>
        </p:spPr>
        <p:txBody>
          <a:bodyPr wrap="square" rtlCol="0">
            <a:spAutoFit/>
          </a:bodyPr>
          <a:lstStyle/>
          <a:p>
            <a:pPr algn="ctr"/>
            <a:r>
              <a:rPr lang="en-US" sz="2400"/>
              <a:t>The University of Louisville seeks </a:t>
            </a:r>
            <a:r>
              <a:rPr lang="en-US" sz="2400" b="1"/>
              <a:t>to promote and maintain an inclusive environment </a:t>
            </a:r>
            <a:r>
              <a:rPr lang="en-US" sz="2400"/>
              <a:t>that allows us to reach our full potential </a:t>
            </a:r>
            <a:r>
              <a:rPr lang="en-US" sz="2400" b="1">
                <a:solidFill>
                  <a:srgbClr val="C00000"/>
                </a:solidFill>
              </a:rPr>
              <a:t>without fear of prejudice or bias.</a:t>
            </a:r>
          </a:p>
          <a:p>
            <a:pPr algn="ctr"/>
            <a:endParaRPr lang="en-US" sz="2400"/>
          </a:p>
          <a:p>
            <a:pPr algn="ctr"/>
            <a:r>
              <a:rPr lang="en-US" sz="2400"/>
              <a:t>We are </a:t>
            </a:r>
            <a:r>
              <a:rPr lang="en-US" sz="2400" b="1"/>
              <a:t>committed to building an exemplary educational community </a:t>
            </a:r>
            <a:r>
              <a:rPr lang="en-US" sz="2400"/>
              <a:t>that offers a rigorous and cultivating intellectual climate that </a:t>
            </a:r>
            <a:r>
              <a:rPr lang="en-US" sz="2400" b="1">
                <a:solidFill>
                  <a:srgbClr val="C00000"/>
                </a:solidFill>
              </a:rPr>
              <a:t>respects human diversity and has a deep understanding of the many differences </a:t>
            </a:r>
            <a:r>
              <a:rPr lang="en-US" sz="2400"/>
              <a:t>that enrich a vibrant metropolitan research university.</a:t>
            </a:r>
          </a:p>
          <a:p>
            <a:pPr algn="ctr"/>
            <a:endParaRPr lang="en-US" sz="2400"/>
          </a:p>
          <a:p>
            <a:pPr algn="ctr"/>
            <a:r>
              <a:rPr lang="en-US" sz="2400"/>
              <a:t>The University of Louisville </a:t>
            </a:r>
            <a:r>
              <a:rPr lang="en-US" sz="2400" b="1"/>
              <a:t>embodies the core values</a:t>
            </a:r>
            <a:r>
              <a:rPr lang="en-US" sz="2400"/>
              <a:t> of this vision and demonstrates strong commitment </a:t>
            </a:r>
            <a:r>
              <a:rPr lang="en-US" sz="2400" b="1">
                <a:solidFill>
                  <a:srgbClr val="C00000"/>
                </a:solidFill>
              </a:rPr>
              <a:t>to attract, retain and support students, teachers and employees who represent the diversity of our society</a:t>
            </a:r>
            <a:r>
              <a:rPr lang="en-US" sz="2400"/>
              <a:t>.</a:t>
            </a:r>
          </a:p>
        </p:txBody>
      </p:sp>
      <p:pic>
        <p:nvPicPr>
          <p:cNvPr id="7" name="Picture 6" descr="signature_595880853">
            <a:extLst>
              <a:ext uri="{FF2B5EF4-FFF2-40B4-BE49-F238E27FC236}">
                <a16:creationId xmlns:a16="http://schemas.microsoft.com/office/drawing/2014/main" id="{3215A45F-F3D9-4864-BC05-E30BE00C7AD2}"/>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1543" y="947989"/>
            <a:ext cx="2905125" cy="323850"/>
          </a:xfrm>
          <a:prstGeom prst="rect">
            <a:avLst/>
          </a:prstGeom>
          <a:noFill/>
          <a:ln>
            <a:noFill/>
          </a:ln>
        </p:spPr>
      </p:pic>
    </p:spTree>
    <p:extLst>
      <p:ext uri="{BB962C8B-B14F-4D97-AF65-F5344CB8AC3E}">
        <p14:creationId xmlns:p14="http://schemas.microsoft.com/office/powerpoint/2010/main" val="36773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105269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3968798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2" end="2"/>
                                            </p:txEl>
                                          </p:spTgt>
                                        </p:tgtEl>
                                      </p:cBhvr>
                                    </p:animEffect>
                                    <p:set>
                                      <p:cBhvr>
                                        <p:cTn id="10" dur="1" fill="hold">
                                          <p:stCondLst>
                                            <p:cond delay="499"/>
                                          </p:stCondLst>
                                        </p:cTn>
                                        <p:tgtEl>
                                          <p:spTgt spid="7">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3" end="3"/>
                                            </p:txEl>
                                          </p:spTgt>
                                        </p:tgtEl>
                                      </p:cBhvr>
                                    </p:animEffect>
                                    <p:set>
                                      <p:cBhvr>
                                        <p:cTn id="13" dur="1" fill="hold">
                                          <p:stCondLst>
                                            <p:cond delay="499"/>
                                          </p:stCondLst>
                                        </p:cTn>
                                        <p:tgtEl>
                                          <p:spTgt spid="7">
                                            <p:txEl>
                                              <p:pRg st="3" end="3"/>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4" end="4"/>
                                            </p:txEl>
                                          </p:spTgt>
                                        </p:tgtEl>
                                      </p:cBhvr>
                                    </p:animEffect>
                                    <p:set>
                                      <p:cBhvr>
                                        <p:cTn id="16" dur="1" fill="hold">
                                          <p:stCondLst>
                                            <p:cond delay="499"/>
                                          </p:stCondLst>
                                        </p:cTn>
                                        <p:tgtEl>
                                          <p:spTgt spid="7">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5" end="5"/>
                                            </p:txEl>
                                          </p:spTgt>
                                        </p:tgtEl>
                                      </p:cBhvr>
                                    </p:animEffect>
                                    <p:set>
                                      <p:cBhvr>
                                        <p:cTn id="19" dur="1" fill="hold">
                                          <p:stCondLst>
                                            <p:cond delay="499"/>
                                          </p:stCondLst>
                                        </p:cTn>
                                        <p:tgtEl>
                                          <p:spTgt spid="7">
                                            <p:txEl>
                                              <p:pRg st="5" end="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6" end="6"/>
                                            </p:txEl>
                                          </p:spTgt>
                                        </p:tgtEl>
                                      </p:cBhvr>
                                    </p:animEffect>
                                    <p:set>
                                      <p:cBhvr>
                                        <p:cTn id="22" dur="1" fill="hold">
                                          <p:stCondLst>
                                            <p:cond delay="499"/>
                                          </p:stCondLst>
                                        </p:cTn>
                                        <p:tgtEl>
                                          <p:spTgt spid="7">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7" end="7"/>
                                            </p:txEl>
                                          </p:spTgt>
                                        </p:tgtEl>
                                      </p:cBhvr>
                                    </p:animEffect>
                                    <p:set>
                                      <p:cBhvr>
                                        <p:cTn id="25" dur="1" fill="hold">
                                          <p:stCondLst>
                                            <p:cond delay="499"/>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The tower of the city&#10;&#10;Description automatically generated">
            <a:extLst>
              <a:ext uri="{FF2B5EF4-FFF2-40B4-BE49-F238E27FC236}">
                <a16:creationId xmlns:a16="http://schemas.microsoft.com/office/drawing/2014/main" id="{D5CC5B1F-A827-4A0B-899B-7DFEEF62E1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70"/>
          <a:stretch/>
        </p:blipFill>
        <p:spPr>
          <a:xfrm>
            <a:off x="0" y="1"/>
            <a:ext cx="12269972" cy="7142794"/>
          </a:xfrm>
          <a:prstGeom prst="rect">
            <a:avLst/>
          </a:prstGeom>
        </p:spPr>
      </p:pic>
      <p:pic>
        <p:nvPicPr>
          <p:cNvPr id="15" name="Picture 4" descr="A picture containing drawing&#10;&#10;Description generated with very high confidence">
            <a:extLst>
              <a:ext uri="{FF2B5EF4-FFF2-40B4-BE49-F238E27FC236}">
                <a16:creationId xmlns:a16="http://schemas.microsoft.com/office/drawing/2014/main" id="{47725ED0-DFF3-4A56-95BE-CA5B77B828F7}"/>
              </a:ext>
            </a:extLst>
          </p:cNvPr>
          <p:cNvPicPr>
            <a:picLocks noChangeAspect="1"/>
          </p:cNvPicPr>
          <p:nvPr/>
        </p:nvPicPr>
        <p:blipFill>
          <a:blip r:embed="rId4"/>
          <a:stretch>
            <a:fillRect/>
          </a:stretch>
        </p:blipFill>
        <p:spPr>
          <a:xfrm>
            <a:off x="10911934" y="5880526"/>
            <a:ext cx="698718" cy="4245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4AA3F85-154A-4B03-B5A9-458483C53489}"/>
              </a:ext>
            </a:extLst>
          </p:cNvPr>
          <p:cNvSpPr txBox="1"/>
          <p:nvPr/>
        </p:nvSpPr>
        <p:spPr>
          <a:xfrm>
            <a:off x="770860" y="1127005"/>
            <a:ext cx="11040140" cy="5262979"/>
          </a:xfrm>
          <a:prstGeom prst="rect">
            <a:avLst/>
          </a:prstGeom>
          <a:noFill/>
        </p:spPr>
        <p:txBody>
          <a:bodyPr wrap="square" rtlCol="0">
            <a:spAutoFit/>
          </a:bodyPr>
          <a:lstStyle/>
          <a:p>
            <a:pPr marL="457200" indent="-457200">
              <a:buFont typeface="+mj-lt"/>
              <a:buAutoNum type="arabicParenR"/>
            </a:pPr>
            <a:r>
              <a:rPr lang="en-US" sz="2800">
                <a:solidFill>
                  <a:schemeClr val="bg1"/>
                </a:solidFill>
              </a:rPr>
              <a:t>The government of the University of Louisville is vested in a board of trustees appointed for a term set by law pursuant to Section 23 of the Constitution of Kentucky. The board shall consist of </a:t>
            </a:r>
            <a:r>
              <a:rPr lang="en-US" sz="2800">
                <a:solidFill>
                  <a:srgbClr val="C00000"/>
                </a:solidFill>
              </a:rPr>
              <a:t>ten (10) members appointed by the Governor</a:t>
            </a:r>
            <a:r>
              <a:rPr lang="en-US" sz="2800">
                <a:solidFill>
                  <a:schemeClr val="bg1"/>
                </a:solidFill>
              </a:rPr>
              <a:t>, </a:t>
            </a:r>
            <a:r>
              <a:rPr lang="en-US" sz="2800" b="1">
                <a:solidFill>
                  <a:schemeClr val="bg1"/>
                </a:solidFill>
              </a:rPr>
              <a:t>at least one (1) of whom shall be a graduate </a:t>
            </a:r>
            <a:r>
              <a:rPr lang="en-US" sz="2800">
                <a:solidFill>
                  <a:schemeClr val="bg1"/>
                </a:solidFill>
              </a:rPr>
              <a:t>of the university; </a:t>
            </a:r>
            <a:r>
              <a:rPr lang="en-US" sz="2800">
                <a:solidFill>
                  <a:srgbClr val="C00000"/>
                </a:solidFill>
              </a:rPr>
              <a:t>one (1) member of the teaching faculty </a:t>
            </a:r>
            <a:r>
              <a:rPr lang="en-US" sz="2800">
                <a:solidFill>
                  <a:schemeClr val="bg1"/>
                </a:solidFill>
              </a:rPr>
              <a:t>of the University of Louisville who shall be the chief executive of the ranking unit of faculty government; </a:t>
            </a:r>
            <a:r>
              <a:rPr lang="en-US" sz="2800">
                <a:solidFill>
                  <a:srgbClr val="C00000"/>
                </a:solidFill>
              </a:rPr>
              <a:t>one (1) member of the permanent staff </a:t>
            </a:r>
            <a:r>
              <a:rPr lang="en-US" sz="2800">
                <a:solidFill>
                  <a:schemeClr val="bg1"/>
                </a:solidFill>
              </a:rPr>
              <a:t>of the University of Louisville who shall be the chief executive of the staff senate; and </a:t>
            </a:r>
            <a:r>
              <a:rPr lang="en-US" sz="2800">
                <a:solidFill>
                  <a:srgbClr val="C00000"/>
                </a:solidFill>
              </a:rPr>
              <a:t>one (1) student member </a:t>
            </a:r>
            <a:r>
              <a:rPr lang="en-US" sz="2800">
                <a:solidFill>
                  <a:schemeClr val="bg1"/>
                </a:solidFill>
              </a:rPr>
              <a:t>who shall be the president of the student body during the appropriate academic year. The members appointed by the Governor shall be subject to confirmation by the Senate.</a:t>
            </a:r>
          </a:p>
        </p:txBody>
      </p:sp>
      <p:sp>
        <p:nvSpPr>
          <p:cNvPr id="20" name="TextBox 19">
            <a:extLst>
              <a:ext uri="{FF2B5EF4-FFF2-40B4-BE49-F238E27FC236}">
                <a16:creationId xmlns:a16="http://schemas.microsoft.com/office/drawing/2014/main" id="{2190BB66-FDF5-4287-BE07-47BDCCC0D901}"/>
              </a:ext>
            </a:extLst>
          </p:cNvPr>
          <p:cNvSpPr txBox="1"/>
          <p:nvPr/>
        </p:nvSpPr>
        <p:spPr>
          <a:xfrm>
            <a:off x="419100" y="192956"/>
            <a:ext cx="6223000" cy="707886"/>
          </a:xfrm>
          <a:prstGeom prst="rect">
            <a:avLst/>
          </a:prstGeom>
          <a:noFill/>
        </p:spPr>
        <p:txBody>
          <a:bodyPr wrap="square">
            <a:spAutoFit/>
          </a:bodyPr>
          <a:lstStyle/>
          <a:p>
            <a:r>
              <a:rPr lang="en-US" sz="4000">
                <a:solidFill>
                  <a:schemeClr val="bg1"/>
                </a:solidFill>
                <a:latin typeface="Segoe UI" panose="020B0502040204020203" pitchFamily="34" charset="0"/>
                <a:cs typeface="Segoe UI" panose="020B0502040204020203" pitchFamily="34" charset="0"/>
              </a:rPr>
              <a:t>KRS 164.821 Membership</a:t>
            </a:r>
          </a:p>
        </p:txBody>
      </p:sp>
    </p:spTree>
    <p:extLst>
      <p:ext uri="{BB962C8B-B14F-4D97-AF65-F5344CB8AC3E}">
        <p14:creationId xmlns:p14="http://schemas.microsoft.com/office/powerpoint/2010/main" val="503731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2755288" y="5762169"/>
            <a:ext cx="6377769" cy="507659"/>
          </a:xfrm>
        </p:spPr>
        <p:txBody>
          <a:bodyPr vert="horz" lIns="91440" tIns="45720" rIns="91440" bIns="45720" rtlCol="0" anchor="ctr">
            <a:normAutofit/>
          </a:bodyPr>
          <a:lstStyle/>
          <a:p>
            <a:pPr marL="0" indent="0">
              <a:buNone/>
            </a:pPr>
            <a:endParaRPr lang="en-US" sz="1800" i="1">
              <a:cs typeface="Calibri" panose="020F0502020204030204"/>
            </a:endParaRPr>
          </a:p>
        </p:txBody>
      </p:sp>
      <p:pic>
        <p:nvPicPr>
          <p:cNvPr id="2" name="Picture 4" descr="A picture containing drawing&#10;&#10;Description generated with very high confidence">
            <a:extLst>
              <a:ext uri="{FF2B5EF4-FFF2-40B4-BE49-F238E27FC236}">
                <a16:creationId xmlns:a16="http://schemas.microsoft.com/office/drawing/2014/main" id="{1BCCC68A-DFD0-4BCA-AB40-677716D6820D}"/>
              </a:ext>
            </a:extLst>
          </p:cNvPr>
          <p:cNvPicPr>
            <a:picLocks noChangeAspect="1"/>
          </p:cNvPicPr>
          <p:nvPr/>
        </p:nvPicPr>
        <p:blipFill>
          <a:blip r:embed="rId3"/>
          <a:stretch>
            <a:fillRect/>
          </a:stretch>
        </p:blipFill>
        <p:spPr>
          <a:xfrm>
            <a:off x="1189067" y="3216709"/>
            <a:ext cx="698718" cy="424581"/>
          </a:xfrm>
          <a:prstGeom prst="rect">
            <a:avLst/>
          </a:prstGeom>
          <a:ln>
            <a:noFill/>
          </a:ln>
          <a:effectLst>
            <a:outerShdw blurRad="292100" dist="139700" dir="2700000" algn="tl" rotWithShape="0">
              <a:srgbClr val="333333">
                <a:alpha val="65000"/>
              </a:srgbClr>
            </a:outerShdw>
          </a:effectLst>
        </p:spPr>
      </p:pic>
      <p:pic>
        <p:nvPicPr>
          <p:cNvPr id="5" name="Online Media 4">
            <a:hlinkClick r:id="" action="ppaction://media"/>
            <a:extLst>
              <a:ext uri="{FF2B5EF4-FFF2-40B4-BE49-F238E27FC236}">
                <a16:creationId xmlns:a16="http://schemas.microsoft.com/office/drawing/2014/main" id="{84B81DE7-5394-4519-B7F4-139642006A34}"/>
              </a:ext>
            </a:extLst>
          </p:cNvPr>
          <p:cNvPicPr>
            <a:picLocks noRot="1" noChangeAspect="1"/>
          </p:cNvPicPr>
          <p:nvPr>
            <a:videoFile r:link="rId1"/>
          </p:nvPr>
        </p:nvPicPr>
        <p:blipFill>
          <a:blip r:embed="rId4"/>
          <a:stretch>
            <a:fillRect/>
          </a:stretch>
        </p:blipFill>
        <p:spPr>
          <a:xfrm>
            <a:off x="2755288" y="827697"/>
            <a:ext cx="8772399" cy="4934474"/>
          </a:xfrm>
          <a:prstGeom prst="rect">
            <a:avLst/>
          </a:prstGeom>
        </p:spPr>
      </p:pic>
    </p:spTree>
    <p:extLst>
      <p:ext uri="{BB962C8B-B14F-4D97-AF65-F5344CB8AC3E}">
        <p14:creationId xmlns:p14="http://schemas.microsoft.com/office/powerpoint/2010/main" val="276795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The tower of the city&#10;&#10;Description automatically generated">
            <a:extLst>
              <a:ext uri="{FF2B5EF4-FFF2-40B4-BE49-F238E27FC236}">
                <a16:creationId xmlns:a16="http://schemas.microsoft.com/office/drawing/2014/main" id="{D5CC5B1F-A827-4A0B-899B-7DFEEF62E1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70"/>
          <a:stretch/>
        </p:blipFill>
        <p:spPr>
          <a:xfrm>
            <a:off x="0" y="1"/>
            <a:ext cx="12269972" cy="7142794"/>
          </a:xfrm>
          <a:prstGeom prst="rect">
            <a:avLst/>
          </a:prstGeom>
        </p:spPr>
      </p:pic>
      <p:pic>
        <p:nvPicPr>
          <p:cNvPr id="15" name="Picture 4" descr="A picture containing drawing&#10;&#10;Description generated with very high confidence">
            <a:extLst>
              <a:ext uri="{FF2B5EF4-FFF2-40B4-BE49-F238E27FC236}">
                <a16:creationId xmlns:a16="http://schemas.microsoft.com/office/drawing/2014/main" id="{47725ED0-DFF3-4A56-95BE-CA5B77B828F7}"/>
              </a:ext>
            </a:extLst>
          </p:cNvPr>
          <p:cNvPicPr>
            <a:picLocks noChangeAspect="1"/>
          </p:cNvPicPr>
          <p:nvPr/>
        </p:nvPicPr>
        <p:blipFill>
          <a:blip r:embed="rId4"/>
          <a:stretch>
            <a:fillRect/>
          </a:stretch>
        </p:blipFill>
        <p:spPr>
          <a:xfrm>
            <a:off x="10911934" y="5880526"/>
            <a:ext cx="698718" cy="4245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4AA3F85-154A-4B03-B5A9-458483C53489}"/>
              </a:ext>
            </a:extLst>
          </p:cNvPr>
          <p:cNvSpPr txBox="1"/>
          <p:nvPr/>
        </p:nvSpPr>
        <p:spPr>
          <a:xfrm>
            <a:off x="834360" y="1586239"/>
            <a:ext cx="11040140" cy="3970318"/>
          </a:xfrm>
          <a:prstGeom prst="rect">
            <a:avLst/>
          </a:prstGeom>
          <a:noFill/>
        </p:spPr>
        <p:txBody>
          <a:bodyPr wrap="square" rtlCol="0">
            <a:spAutoFit/>
          </a:bodyPr>
          <a:lstStyle/>
          <a:p>
            <a:pPr marL="457200" indent="-457200">
              <a:buFont typeface="+mj-lt"/>
              <a:buAutoNum type="arabicParenR" startAt="2"/>
            </a:pPr>
            <a:r>
              <a:rPr lang="en-US" sz="2800">
                <a:solidFill>
                  <a:schemeClr val="bg1"/>
                </a:solidFill>
              </a:rPr>
              <a:t>The </a:t>
            </a:r>
            <a:r>
              <a:rPr lang="en-US" sz="2800">
                <a:solidFill>
                  <a:srgbClr val="C00000"/>
                </a:solidFill>
              </a:rPr>
              <a:t>student member </a:t>
            </a:r>
            <a:r>
              <a:rPr lang="en-US" sz="2800">
                <a:solidFill>
                  <a:schemeClr val="bg1"/>
                </a:solidFill>
              </a:rPr>
              <a:t>shall serve a </a:t>
            </a:r>
            <a:r>
              <a:rPr lang="en-US" sz="2800">
                <a:solidFill>
                  <a:srgbClr val="C00000"/>
                </a:solidFill>
              </a:rPr>
              <a:t>one (1) year term </a:t>
            </a:r>
            <a:r>
              <a:rPr lang="en-US" sz="2800">
                <a:solidFill>
                  <a:schemeClr val="bg1"/>
                </a:solidFill>
              </a:rPr>
              <a:t>beginning on July 1 after being elected and sworn in as student body president and ending on the following June 30.</a:t>
            </a:r>
          </a:p>
          <a:p>
            <a:pPr marL="457200" indent="-457200">
              <a:buFont typeface="+mj-lt"/>
              <a:buAutoNum type="arabicParenR" startAt="2"/>
            </a:pPr>
            <a:r>
              <a:rPr lang="en-US" sz="2800">
                <a:solidFill>
                  <a:schemeClr val="bg1"/>
                </a:solidFill>
              </a:rPr>
              <a:t>The </a:t>
            </a:r>
            <a:r>
              <a:rPr lang="en-US" sz="2800">
                <a:solidFill>
                  <a:srgbClr val="C00000"/>
                </a:solidFill>
              </a:rPr>
              <a:t>faculty member and staff member </a:t>
            </a:r>
            <a:r>
              <a:rPr lang="en-US" sz="2800">
                <a:solidFill>
                  <a:schemeClr val="bg1"/>
                </a:solidFill>
              </a:rPr>
              <a:t>shall serve </a:t>
            </a:r>
            <a:r>
              <a:rPr lang="en-US" sz="2800">
                <a:solidFill>
                  <a:srgbClr val="C00000"/>
                </a:solidFill>
              </a:rPr>
              <a:t>one (1) year terms </a:t>
            </a:r>
            <a:r>
              <a:rPr lang="en-US" sz="2800">
                <a:solidFill>
                  <a:schemeClr val="bg1"/>
                </a:solidFill>
              </a:rPr>
              <a:t>and cease to be eligible for membership on the board of trustees upon termination of their respective relationships with, or leadership positions within, the university.</a:t>
            </a:r>
          </a:p>
          <a:p>
            <a:pPr marL="457200" indent="-457200">
              <a:buFont typeface="+mj-lt"/>
              <a:buAutoNum type="arabicParenR" startAt="2"/>
            </a:pPr>
            <a:r>
              <a:rPr lang="en-US" sz="2800">
                <a:solidFill>
                  <a:schemeClr val="bg1"/>
                </a:solidFill>
              </a:rPr>
              <a:t>The </a:t>
            </a:r>
            <a:r>
              <a:rPr lang="en-US" sz="2800">
                <a:solidFill>
                  <a:srgbClr val="C00000"/>
                </a:solidFill>
              </a:rPr>
              <a:t>gubernatorial appointments </a:t>
            </a:r>
            <a:r>
              <a:rPr lang="en-US" sz="2800">
                <a:solidFill>
                  <a:schemeClr val="bg1"/>
                </a:solidFill>
              </a:rPr>
              <a:t>shall serve a </a:t>
            </a:r>
            <a:r>
              <a:rPr lang="en-US" sz="2800">
                <a:solidFill>
                  <a:srgbClr val="C00000"/>
                </a:solidFill>
              </a:rPr>
              <a:t>term of six (6) years </a:t>
            </a:r>
            <a:r>
              <a:rPr lang="en-US" sz="2800">
                <a:solidFill>
                  <a:schemeClr val="bg1"/>
                </a:solidFill>
              </a:rPr>
              <a:t>and until their successors are appointed and qualified.</a:t>
            </a:r>
          </a:p>
        </p:txBody>
      </p:sp>
      <p:sp>
        <p:nvSpPr>
          <p:cNvPr id="20" name="TextBox 19">
            <a:extLst>
              <a:ext uri="{FF2B5EF4-FFF2-40B4-BE49-F238E27FC236}">
                <a16:creationId xmlns:a16="http://schemas.microsoft.com/office/drawing/2014/main" id="{2190BB66-FDF5-4287-BE07-47BDCCC0D901}"/>
              </a:ext>
            </a:extLst>
          </p:cNvPr>
          <p:cNvSpPr txBox="1"/>
          <p:nvPr/>
        </p:nvSpPr>
        <p:spPr>
          <a:xfrm>
            <a:off x="419100" y="192956"/>
            <a:ext cx="6223000" cy="707886"/>
          </a:xfrm>
          <a:prstGeom prst="rect">
            <a:avLst/>
          </a:prstGeom>
          <a:noFill/>
        </p:spPr>
        <p:txBody>
          <a:bodyPr wrap="square">
            <a:spAutoFit/>
          </a:bodyPr>
          <a:lstStyle/>
          <a:p>
            <a:r>
              <a:rPr lang="en-US" sz="4000">
                <a:solidFill>
                  <a:schemeClr val="bg1"/>
                </a:solidFill>
                <a:latin typeface="Segoe UI" panose="020B0502040204020203" pitchFamily="34" charset="0"/>
                <a:cs typeface="Segoe UI" panose="020B0502040204020203" pitchFamily="34" charset="0"/>
              </a:rPr>
              <a:t>KRS 164.821</a:t>
            </a:r>
          </a:p>
        </p:txBody>
      </p:sp>
    </p:spTree>
    <p:extLst>
      <p:ext uri="{BB962C8B-B14F-4D97-AF65-F5344CB8AC3E}">
        <p14:creationId xmlns:p14="http://schemas.microsoft.com/office/powerpoint/2010/main" val="1237153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The tower of the city&#10;&#10;Description automatically generated">
            <a:extLst>
              <a:ext uri="{FF2B5EF4-FFF2-40B4-BE49-F238E27FC236}">
                <a16:creationId xmlns:a16="http://schemas.microsoft.com/office/drawing/2014/main" id="{D5CC5B1F-A827-4A0B-899B-7DFEEF62E1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70"/>
          <a:stretch/>
        </p:blipFill>
        <p:spPr>
          <a:xfrm>
            <a:off x="0" y="1"/>
            <a:ext cx="12269972" cy="7142794"/>
          </a:xfrm>
          <a:prstGeom prst="rect">
            <a:avLst/>
          </a:prstGeom>
        </p:spPr>
      </p:pic>
      <p:pic>
        <p:nvPicPr>
          <p:cNvPr id="15" name="Picture 4" descr="A picture containing drawing&#10;&#10;Description generated with very high confidence">
            <a:extLst>
              <a:ext uri="{FF2B5EF4-FFF2-40B4-BE49-F238E27FC236}">
                <a16:creationId xmlns:a16="http://schemas.microsoft.com/office/drawing/2014/main" id="{47725ED0-DFF3-4A56-95BE-CA5B77B828F7}"/>
              </a:ext>
            </a:extLst>
          </p:cNvPr>
          <p:cNvPicPr>
            <a:picLocks noChangeAspect="1"/>
          </p:cNvPicPr>
          <p:nvPr/>
        </p:nvPicPr>
        <p:blipFill>
          <a:blip r:embed="rId4"/>
          <a:stretch>
            <a:fillRect/>
          </a:stretch>
        </p:blipFill>
        <p:spPr>
          <a:xfrm>
            <a:off x="10911934" y="5880526"/>
            <a:ext cx="698718" cy="4245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4AA3F85-154A-4B03-B5A9-458483C53489}"/>
              </a:ext>
            </a:extLst>
          </p:cNvPr>
          <p:cNvSpPr txBox="1"/>
          <p:nvPr/>
        </p:nvSpPr>
        <p:spPr>
          <a:xfrm>
            <a:off x="834360" y="1586239"/>
            <a:ext cx="11040140" cy="4832092"/>
          </a:xfrm>
          <a:prstGeom prst="rect">
            <a:avLst/>
          </a:prstGeom>
          <a:noFill/>
        </p:spPr>
        <p:txBody>
          <a:bodyPr wrap="square" rtlCol="0">
            <a:spAutoFit/>
          </a:bodyPr>
          <a:lstStyle/>
          <a:p>
            <a:pPr marL="514350" indent="-514350">
              <a:buFont typeface="+mj-lt"/>
              <a:buAutoNum type="arabicParenR" startAt="5"/>
            </a:pPr>
            <a:r>
              <a:rPr lang="en-US" sz="2800">
                <a:solidFill>
                  <a:schemeClr val="bg1"/>
                </a:solidFill>
              </a:rPr>
              <a:t>The Governor shall make his at-large appointments so as to divide the appointed representation upon the board to reflect:</a:t>
            </a:r>
          </a:p>
          <a:p>
            <a:pPr marL="1428750" lvl="2" indent="-514350">
              <a:buFont typeface="+mj-lt"/>
              <a:buAutoNum type="alphaLcParenR"/>
            </a:pPr>
            <a:r>
              <a:rPr lang="en-US" sz="2800">
                <a:solidFill>
                  <a:schemeClr val="bg1"/>
                </a:solidFill>
              </a:rPr>
              <a:t>The proportional </a:t>
            </a:r>
            <a:r>
              <a:rPr lang="en-US" sz="2800">
                <a:solidFill>
                  <a:srgbClr val="C00000"/>
                </a:solidFill>
              </a:rPr>
              <a:t>representation of the two (2) leading political parties </a:t>
            </a:r>
            <a:r>
              <a:rPr lang="en-US" sz="2800">
                <a:solidFill>
                  <a:schemeClr val="bg1"/>
                </a:solidFill>
              </a:rPr>
              <a:t>in the Commonwealth based on the state's voter registration and the political affiliation of each appointee as of December 31 of the year preceding the date of his or her appointment; and</a:t>
            </a:r>
          </a:p>
          <a:p>
            <a:pPr marL="1428750" lvl="2" indent="-514350">
              <a:buFont typeface="+mj-lt"/>
              <a:buAutoNum type="alphaLcParenR"/>
            </a:pPr>
            <a:r>
              <a:rPr lang="en-US" sz="2800">
                <a:solidFill>
                  <a:schemeClr val="bg1"/>
                </a:solidFill>
              </a:rPr>
              <a:t>No less than the </a:t>
            </a:r>
            <a:r>
              <a:rPr lang="en-US" sz="2800">
                <a:solidFill>
                  <a:srgbClr val="C00000"/>
                </a:solidFill>
              </a:rPr>
              <a:t>proportional representation of the minority racial composition</a:t>
            </a:r>
            <a:r>
              <a:rPr lang="en-US" sz="2800">
                <a:solidFill>
                  <a:schemeClr val="bg1"/>
                </a:solidFill>
              </a:rPr>
              <a:t> of the Commonwealth based on the total minority racial population using the most recent census or estimate data from the United States Census Bureau. </a:t>
            </a:r>
          </a:p>
        </p:txBody>
      </p:sp>
      <p:sp>
        <p:nvSpPr>
          <p:cNvPr id="20" name="TextBox 19">
            <a:extLst>
              <a:ext uri="{FF2B5EF4-FFF2-40B4-BE49-F238E27FC236}">
                <a16:creationId xmlns:a16="http://schemas.microsoft.com/office/drawing/2014/main" id="{2190BB66-FDF5-4287-BE07-47BDCCC0D901}"/>
              </a:ext>
            </a:extLst>
          </p:cNvPr>
          <p:cNvSpPr txBox="1"/>
          <p:nvPr/>
        </p:nvSpPr>
        <p:spPr>
          <a:xfrm>
            <a:off x="419100" y="192956"/>
            <a:ext cx="6223000" cy="707886"/>
          </a:xfrm>
          <a:prstGeom prst="rect">
            <a:avLst/>
          </a:prstGeom>
          <a:noFill/>
        </p:spPr>
        <p:txBody>
          <a:bodyPr wrap="square">
            <a:spAutoFit/>
          </a:bodyPr>
          <a:lstStyle/>
          <a:p>
            <a:r>
              <a:rPr lang="en-US" sz="4000">
                <a:solidFill>
                  <a:schemeClr val="bg1"/>
                </a:solidFill>
                <a:latin typeface="Segoe UI" panose="020B0502040204020203" pitchFamily="34" charset="0"/>
                <a:cs typeface="Segoe UI" panose="020B0502040204020203" pitchFamily="34" charset="0"/>
              </a:rPr>
              <a:t>KRS 164.821</a:t>
            </a:r>
          </a:p>
        </p:txBody>
      </p:sp>
    </p:spTree>
    <p:extLst>
      <p:ext uri="{BB962C8B-B14F-4D97-AF65-F5344CB8AC3E}">
        <p14:creationId xmlns:p14="http://schemas.microsoft.com/office/powerpoint/2010/main" val="3268090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The tower of the city&#10;&#10;Description automatically generated">
            <a:extLst>
              <a:ext uri="{FF2B5EF4-FFF2-40B4-BE49-F238E27FC236}">
                <a16:creationId xmlns:a16="http://schemas.microsoft.com/office/drawing/2014/main" id="{D5CC5B1F-A827-4A0B-899B-7DFEEF62E1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70"/>
          <a:stretch/>
        </p:blipFill>
        <p:spPr>
          <a:xfrm>
            <a:off x="0" y="1"/>
            <a:ext cx="12269972" cy="7142794"/>
          </a:xfrm>
          <a:prstGeom prst="rect">
            <a:avLst/>
          </a:prstGeom>
        </p:spPr>
      </p:pic>
      <p:pic>
        <p:nvPicPr>
          <p:cNvPr id="15" name="Picture 4" descr="A picture containing drawing&#10;&#10;Description generated with very high confidence">
            <a:extLst>
              <a:ext uri="{FF2B5EF4-FFF2-40B4-BE49-F238E27FC236}">
                <a16:creationId xmlns:a16="http://schemas.microsoft.com/office/drawing/2014/main" id="{47725ED0-DFF3-4A56-95BE-CA5B77B828F7}"/>
              </a:ext>
            </a:extLst>
          </p:cNvPr>
          <p:cNvPicPr>
            <a:picLocks noChangeAspect="1"/>
          </p:cNvPicPr>
          <p:nvPr/>
        </p:nvPicPr>
        <p:blipFill>
          <a:blip r:embed="rId4"/>
          <a:stretch>
            <a:fillRect/>
          </a:stretch>
        </p:blipFill>
        <p:spPr>
          <a:xfrm>
            <a:off x="10911934" y="5880526"/>
            <a:ext cx="698718" cy="4245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4AA3F85-154A-4B03-B5A9-458483C53489}"/>
              </a:ext>
            </a:extLst>
          </p:cNvPr>
          <p:cNvSpPr txBox="1"/>
          <p:nvPr/>
        </p:nvSpPr>
        <p:spPr>
          <a:xfrm>
            <a:off x="770860" y="1127005"/>
            <a:ext cx="11040140" cy="6124754"/>
          </a:xfrm>
          <a:prstGeom prst="rect">
            <a:avLst/>
          </a:prstGeom>
          <a:noFill/>
        </p:spPr>
        <p:txBody>
          <a:bodyPr wrap="square" rtlCol="0">
            <a:spAutoFit/>
          </a:bodyPr>
          <a:lstStyle/>
          <a:p>
            <a:pPr marL="457200" indent="-457200">
              <a:buFont typeface="+mj-lt"/>
              <a:buAutoNum type="arabicParenR"/>
            </a:pPr>
            <a:r>
              <a:rPr lang="en-US" sz="2800">
                <a:solidFill>
                  <a:schemeClr val="bg1"/>
                </a:solidFill>
              </a:rPr>
              <a:t>The board of trustees of the University of Louisville shall constitute a body corporate, with the usual corporate powers, and shall possess all the authorities, immunities, rights, privileges, and franchises usually attaching to the governing bodies of Kentucky public higher educational institutions. </a:t>
            </a:r>
            <a:r>
              <a:rPr lang="en-US" sz="2800" b="1">
                <a:solidFill>
                  <a:srgbClr val="C00000"/>
                </a:solidFill>
              </a:rPr>
              <a:t>A majority of the voting members of the board shall constitute a quorum</a:t>
            </a:r>
            <a:r>
              <a:rPr lang="en-US" sz="2800">
                <a:solidFill>
                  <a:srgbClr val="C00000"/>
                </a:solidFill>
              </a:rPr>
              <a:t> </a:t>
            </a:r>
            <a:r>
              <a:rPr lang="en-US" sz="2800">
                <a:solidFill>
                  <a:schemeClr val="bg1"/>
                </a:solidFill>
              </a:rPr>
              <a:t>for the transaction of business. Powers of the board shall include the following:</a:t>
            </a:r>
          </a:p>
          <a:p>
            <a:pPr marL="914400" lvl="1" indent="-457200">
              <a:buFont typeface="+mj-lt"/>
              <a:buAutoNum type="alphaLcParenR"/>
            </a:pPr>
            <a:r>
              <a:rPr lang="en-US" sz="2800">
                <a:solidFill>
                  <a:schemeClr val="bg1"/>
                </a:solidFill>
              </a:rPr>
              <a:t> </a:t>
            </a:r>
            <a:r>
              <a:rPr lang="en-US" sz="2800">
                <a:solidFill>
                  <a:srgbClr val="C00000"/>
                </a:solidFill>
              </a:rPr>
              <a:t>Appointment</a:t>
            </a:r>
            <a:r>
              <a:rPr lang="en-US" sz="2800">
                <a:solidFill>
                  <a:schemeClr val="bg1"/>
                </a:solidFill>
              </a:rPr>
              <a:t> of a </a:t>
            </a:r>
            <a:r>
              <a:rPr lang="en-US" sz="2800" b="1" i="1">
                <a:solidFill>
                  <a:schemeClr val="bg1"/>
                </a:solidFill>
              </a:rPr>
              <a:t>president</a:t>
            </a:r>
            <a:r>
              <a:rPr lang="en-US" sz="2800">
                <a:solidFill>
                  <a:schemeClr val="bg1"/>
                </a:solidFill>
              </a:rPr>
              <a:t>, all </a:t>
            </a:r>
            <a:r>
              <a:rPr lang="en-US" sz="2800" b="1" i="1">
                <a:solidFill>
                  <a:schemeClr val="bg1"/>
                </a:solidFill>
              </a:rPr>
              <a:t>faculty</a:t>
            </a:r>
            <a:r>
              <a:rPr lang="en-US" sz="2800">
                <a:solidFill>
                  <a:schemeClr val="bg1"/>
                </a:solidFill>
              </a:rPr>
              <a:t> members, and </a:t>
            </a:r>
            <a:r>
              <a:rPr lang="en-US" sz="2800" b="1" i="1">
                <a:solidFill>
                  <a:schemeClr val="bg1"/>
                </a:solidFill>
              </a:rPr>
              <a:t>other</a:t>
            </a:r>
            <a:r>
              <a:rPr lang="en-US" sz="2800">
                <a:solidFill>
                  <a:schemeClr val="bg1"/>
                </a:solidFill>
              </a:rPr>
              <a:t> </a:t>
            </a:r>
            <a:r>
              <a:rPr lang="en-US" sz="2800" b="1" i="1">
                <a:solidFill>
                  <a:schemeClr val="bg1"/>
                </a:solidFill>
              </a:rPr>
              <a:t>personnel</a:t>
            </a:r>
            <a:r>
              <a:rPr lang="en-US" sz="2800">
                <a:solidFill>
                  <a:schemeClr val="bg1"/>
                </a:solidFill>
              </a:rPr>
              <a:t> and determination of the compensation, duties, and official relations of each. </a:t>
            </a:r>
            <a:r>
              <a:rPr lang="en-US" sz="2800" i="1">
                <a:solidFill>
                  <a:schemeClr val="bg1"/>
                </a:solidFill>
              </a:rPr>
              <a:t>No relative of a board of trustee member shall be employed by the university.</a:t>
            </a:r>
          </a:p>
          <a:p>
            <a:pPr marL="914400" lvl="1" indent="-457200">
              <a:buFont typeface="+mj-lt"/>
              <a:buAutoNum type="alphaLcParenR"/>
            </a:pPr>
            <a:r>
              <a:rPr lang="en-US" sz="2800">
                <a:solidFill>
                  <a:schemeClr val="bg1"/>
                </a:solidFill>
              </a:rPr>
              <a:t> </a:t>
            </a:r>
            <a:r>
              <a:rPr lang="en-US" sz="2800">
                <a:solidFill>
                  <a:srgbClr val="C00000"/>
                </a:solidFill>
              </a:rPr>
              <a:t>Suspension or removal </a:t>
            </a:r>
            <a:r>
              <a:rPr lang="en-US" sz="2800">
                <a:solidFill>
                  <a:schemeClr val="bg1"/>
                </a:solidFill>
              </a:rPr>
              <a:t>of the </a:t>
            </a:r>
            <a:r>
              <a:rPr lang="en-US" sz="2800" b="1" i="1">
                <a:solidFill>
                  <a:schemeClr val="bg1"/>
                </a:solidFill>
              </a:rPr>
              <a:t>president</a:t>
            </a:r>
            <a:r>
              <a:rPr lang="en-US" sz="2800">
                <a:solidFill>
                  <a:schemeClr val="bg1"/>
                </a:solidFill>
              </a:rPr>
              <a:t>, </a:t>
            </a:r>
            <a:r>
              <a:rPr lang="en-US" sz="2800" b="1" i="1">
                <a:solidFill>
                  <a:schemeClr val="bg1"/>
                </a:solidFill>
              </a:rPr>
              <a:t>officers</a:t>
            </a:r>
            <a:r>
              <a:rPr lang="en-US" sz="2800">
                <a:solidFill>
                  <a:schemeClr val="bg1"/>
                </a:solidFill>
              </a:rPr>
              <a:t>, </a:t>
            </a:r>
            <a:r>
              <a:rPr lang="en-US" sz="2800" b="1" i="1">
                <a:solidFill>
                  <a:schemeClr val="bg1"/>
                </a:solidFill>
              </a:rPr>
              <a:t>faculty</a:t>
            </a:r>
            <a:r>
              <a:rPr lang="en-US" sz="2800">
                <a:solidFill>
                  <a:schemeClr val="bg1"/>
                </a:solidFill>
              </a:rPr>
              <a:t>, </a:t>
            </a:r>
            <a:br>
              <a:rPr lang="en-US" sz="2800">
                <a:solidFill>
                  <a:schemeClr val="bg1"/>
                </a:solidFill>
              </a:rPr>
            </a:br>
            <a:r>
              <a:rPr lang="en-US" sz="2800">
                <a:solidFill>
                  <a:schemeClr val="bg1"/>
                </a:solidFill>
              </a:rPr>
              <a:t>or </a:t>
            </a:r>
            <a:r>
              <a:rPr lang="en-US" sz="2800" b="1" i="1">
                <a:solidFill>
                  <a:schemeClr val="bg1"/>
                </a:solidFill>
              </a:rPr>
              <a:t>agents</a:t>
            </a:r>
            <a:r>
              <a:rPr lang="en-US" sz="2800">
                <a:solidFill>
                  <a:schemeClr val="bg1"/>
                </a:solidFill>
              </a:rPr>
              <a:t>, or other personnel that it is authorized to appoint.</a:t>
            </a:r>
          </a:p>
          <a:p>
            <a:pPr marL="971550" lvl="1" indent="-514350">
              <a:buFont typeface="+mj-lt"/>
              <a:buAutoNum type="alphaLcParenR"/>
            </a:pPr>
            <a:endParaRPr lang="en-US" sz="2800">
              <a:solidFill>
                <a:schemeClr val="bg1"/>
              </a:solidFill>
            </a:endParaRPr>
          </a:p>
        </p:txBody>
      </p:sp>
      <p:sp>
        <p:nvSpPr>
          <p:cNvPr id="20" name="TextBox 19">
            <a:extLst>
              <a:ext uri="{FF2B5EF4-FFF2-40B4-BE49-F238E27FC236}">
                <a16:creationId xmlns:a16="http://schemas.microsoft.com/office/drawing/2014/main" id="{2190BB66-FDF5-4287-BE07-47BDCCC0D901}"/>
              </a:ext>
            </a:extLst>
          </p:cNvPr>
          <p:cNvSpPr txBox="1"/>
          <p:nvPr/>
        </p:nvSpPr>
        <p:spPr>
          <a:xfrm>
            <a:off x="419100" y="192956"/>
            <a:ext cx="6223000" cy="707886"/>
          </a:xfrm>
          <a:prstGeom prst="rect">
            <a:avLst/>
          </a:prstGeom>
          <a:noFill/>
        </p:spPr>
        <p:txBody>
          <a:bodyPr wrap="square">
            <a:spAutoFit/>
          </a:bodyPr>
          <a:lstStyle/>
          <a:p>
            <a:r>
              <a:rPr lang="en-US" sz="4000">
                <a:solidFill>
                  <a:schemeClr val="bg1"/>
                </a:solidFill>
                <a:latin typeface="Segoe UI" panose="020B0502040204020203" pitchFamily="34" charset="0"/>
                <a:cs typeface="Segoe UI" panose="020B0502040204020203" pitchFamily="34" charset="0"/>
              </a:rPr>
              <a:t>KRS 164.830 Powers</a:t>
            </a:r>
          </a:p>
        </p:txBody>
      </p:sp>
    </p:spTree>
    <p:extLst>
      <p:ext uri="{BB962C8B-B14F-4D97-AF65-F5344CB8AC3E}">
        <p14:creationId xmlns:p14="http://schemas.microsoft.com/office/powerpoint/2010/main" val="98605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The tower of the city&#10;&#10;Description automatically generated">
            <a:extLst>
              <a:ext uri="{FF2B5EF4-FFF2-40B4-BE49-F238E27FC236}">
                <a16:creationId xmlns:a16="http://schemas.microsoft.com/office/drawing/2014/main" id="{D5CC5B1F-A827-4A0B-899B-7DFEEF62E1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70"/>
          <a:stretch/>
        </p:blipFill>
        <p:spPr>
          <a:xfrm>
            <a:off x="0" y="1"/>
            <a:ext cx="12269972" cy="7142794"/>
          </a:xfrm>
          <a:prstGeom prst="rect">
            <a:avLst/>
          </a:prstGeom>
        </p:spPr>
      </p:pic>
      <p:pic>
        <p:nvPicPr>
          <p:cNvPr id="15" name="Picture 4" descr="A picture containing drawing&#10;&#10;Description generated with very high confidence">
            <a:extLst>
              <a:ext uri="{FF2B5EF4-FFF2-40B4-BE49-F238E27FC236}">
                <a16:creationId xmlns:a16="http://schemas.microsoft.com/office/drawing/2014/main" id="{47725ED0-DFF3-4A56-95BE-CA5B77B828F7}"/>
              </a:ext>
            </a:extLst>
          </p:cNvPr>
          <p:cNvPicPr>
            <a:picLocks noChangeAspect="1"/>
          </p:cNvPicPr>
          <p:nvPr/>
        </p:nvPicPr>
        <p:blipFill>
          <a:blip r:embed="rId4"/>
          <a:stretch>
            <a:fillRect/>
          </a:stretch>
        </p:blipFill>
        <p:spPr>
          <a:xfrm>
            <a:off x="10911934" y="5880526"/>
            <a:ext cx="698718" cy="4245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4AA3F85-154A-4B03-B5A9-458483C53489}"/>
              </a:ext>
            </a:extLst>
          </p:cNvPr>
          <p:cNvSpPr txBox="1"/>
          <p:nvPr/>
        </p:nvSpPr>
        <p:spPr>
          <a:xfrm>
            <a:off x="770860" y="1000005"/>
            <a:ext cx="11040140" cy="6124754"/>
          </a:xfrm>
          <a:prstGeom prst="rect">
            <a:avLst/>
          </a:prstGeom>
          <a:noFill/>
        </p:spPr>
        <p:txBody>
          <a:bodyPr wrap="square" rtlCol="0">
            <a:spAutoFit/>
          </a:bodyPr>
          <a:lstStyle/>
          <a:p>
            <a:pPr marL="971550" lvl="1" indent="-514350">
              <a:buFont typeface="+mj-lt"/>
              <a:buAutoNum type="alphaLcParenR" startAt="3"/>
            </a:pPr>
            <a:r>
              <a:rPr lang="en-US" sz="2800">
                <a:solidFill>
                  <a:schemeClr val="bg1"/>
                </a:solidFill>
              </a:rPr>
              <a:t> </a:t>
            </a:r>
            <a:r>
              <a:rPr lang="en-US" sz="2800" b="1">
                <a:solidFill>
                  <a:srgbClr val="C00000"/>
                </a:solidFill>
              </a:rPr>
              <a:t>Election</a:t>
            </a:r>
            <a:r>
              <a:rPr lang="en-US" sz="2800">
                <a:solidFill>
                  <a:schemeClr val="bg1"/>
                </a:solidFill>
              </a:rPr>
              <a:t> of a </a:t>
            </a:r>
            <a:r>
              <a:rPr lang="en-US" sz="2800">
                <a:solidFill>
                  <a:srgbClr val="C00000"/>
                </a:solidFill>
              </a:rPr>
              <a:t>chairperson</a:t>
            </a:r>
            <a:r>
              <a:rPr lang="en-US" sz="2800">
                <a:solidFill>
                  <a:schemeClr val="bg1"/>
                </a:solidFill>
              </a:rPr>
              <a:t>, a </a:t>
            </a:r>
            <a:r>
              <a:rPr lang="en-US" sz="2800">
                <a:solidFill>
                  <a:srgbClr val="C00000"/>
                </a:solidFill>
              </a:rPr>
              <a:t>vice chairperson</a:t>
            </a:r>
            <a:r>
              <a:rPr lang="en-US" sz="2800">
                <a:solidFill>
                  <a:schemeClr val="bg1"/>
                </a:solidFill>
              </a:rPr>
              <a:t>, and </a:t>
            </a:r>
            <a:r>
              <a:rPr lang="en-US" sz="2800">
                <a:solidFill>
                  <a:srgbClr val="C00000"/>
                </a:solidFill>
              </a:rPr>
              <a:t>other officers </a:t>
            </a:r>
            <a:r>
              <a:rPr lang="en-US" sz="2800">
                <a:solidFill>
                  <a:schemeClr val="bg1"/>
                </a:solidFill>
              </a:rPr>
              <a:t>including the annual </a:t>
            </a:r>
            <a:r>
              <a:rPr lang="en-US" sz="2800">
                <a:solidFill>
                  <a:srgbClr val="C00000"/>
                </a:solidFill>
              </a:rPr>
              <a:t>election</a:t>
            </a:r>
            <a:r>
              <a:rPr lang="en-US" sz="2800">
                <a:solidFill>
                  <a:schemeClr val="bg1"/>
                </a:solidFill>
              </a:rPr>
              <a:t> of a six (6) member </a:t>
            </a:r>
            <a:r>
              <a:rPr lang="en-US" sz="2800">
                <a:solidFill>
                  <a:srgbClr val="C00000"/>
                </a:solidFill>
              </a:rPr>
              <a:t>executive</a:t>
            </a:r>
            <a:r>
              <a:rPr lang="en-US" sz="2800">
                <a:solidFill>
                  <a:schemeClr val="bg1"/>
                </a:solidFill>
              </a:rPr>
              <a:t> </a:t>
            </a:r>
            <a:r>
              <a:rPr lang="en-US" sz="2800">
                <a:solidFill>
                  <a:srgbClr val="C00000"/>
                </a:solidFill>
              </a:rPr>
              <a:t>committee</a:t>
            </a:r>
            <a:r>
              <a:rPr lang="en-US" sz="2800">
                <a:solidFill>
                  <a:schemeClr val="bg1"/>
                </a:solidFill>
              </a:rPr>
              <a:t>.</a:t>
            </a:r>
          </a:p>
          <a:p>
            <a:pPr marL="914400" lvl="1" indent="-457200">
              <a:buFont typeface="+mj-lt"/>
              <a:buAutoNum type="alphaLcParenR" startAt="3"/>
            </a:pPr>
            <a:r>
              <a:rPr lang="en-US" sz="2800">
                <a:solidFill>
                  <a:schemeClr val="bg1"/>
                </a:solidFill>
              </a:rPr>
              <a:t>Receipt, retention, and administration of all </a:t>
            </a:r>
            <a:r>
              <a:rPr lang="en-US" sz="2800" b="1">
                <a:solidFill>
                  <a:srgbClr val="C00000"/>
                </a:solidFill>
              </a:rPr>
              <a:t>revenues</a:t>
            </a:r>
            <a:r>
              <a:rPr lang="en-US" sz="2800">
                <a:solidFill>
                  <a:schemeClr val="bg1"/>
                </a:solidFill>
              </a:rPr>
              <a:t> accruing from endowments, appropriations, allotments, grants or bequests, and all types of property.</a:t>
            </a:r>
          </a:p>
          <a:p>
            <a:pPr marL="914400" lvl="1" indent="-457200">
              <a:buFont typeface="+mj-lt"/>
              <a:buAutoNum type="alphaLcParenR" startAt="3"/>
            </a:pPr>
            <a:r>
              <a:rPr lang="en-US" sz="2800">
                <a:solidFill>
                  <a:schemeClr val="bg1"/>
                </a:solidFill>
              </a:rPr>
              <a:t>Requirement of </a:t>
            </a:r>
            <a:r>
              <a:rPr lang="en-US" sz="2800" b="1">
                <a:solidFill>
                  <a:srgbClr val="C00000"/>
                </a:solidFill>
              </a:rPr>
              <a:t>reports</a:t>
            </a:r>
            <a:r>
              <a:rPr lang="en-US" sz="2800">
                <a:solidFill>
                  <a:schemeClr val="bg1"/>
                </a:solidFill>
              </a:rPr>
              <a:t> from the president, officers, faculty, and employees as it deems necessary and proper from time to time.</a:t>
            </a:r>
          </a:p>
          <a:p>
            <a:pPr marL="914400" lvl="1" indent="-457200">
              <a:buFont typeface="+mj-lt"/>
              <a:buAutoNum type="alphaLcParenR" startAt="3"/>
            </a:pPr>
            <a:r>
              <a:rPr lang="en-US" sz="2800">
                <a:solidFill>
                  <a:schemeClr val="bg1"/>
                </a:solidFill>
              </a:rPr>
              <a:t> </a:t>
            </a:r>
            <a:r>
              <a:rPr lang="en-US" sz="2800" b="1">
                <a:solidFill>
                  <a:srgbClr val="C00000"/>
                </a:solidFill>
              </a:rPr>
              <a:t>Granting degrees </a:t>
            </a:r>
            <a:r>
              <a:rPr lang="en-US" sz="2800">
                <a:solidFill>
                  <a:schemeClr val="bg1"/>
                </a:solidFill>
              </a:rPr>
              <a:t>to graduates of the university and conferment of honorary degrees.</a:t>
            </a:r>
          </a:p>
          <a:p>
            <a:pPr marL="914400" lvl="1" indent="-457200">
              <a:buFont typeface="+mj-lt"/>
              <a:buAutoNum type="alphaLcParenR" startAt="3"/>
            </a:pPr>
            <a:r>
              <a:rPr lang="en-US" sz="2800">
                <a:solidFill>
                  <a:schemeClr val="bg1"/>
                </a:solidFill>
              </a:rPr>
              <a:t> </a:t>
            </a:r>
            <a:r>
              <a:rPr lang="en-US" sz="2800" b="1">
                <a:solidFill>
                  <a:srgbClr val="C00000"/>
                </a:solidFill>
              </a:rPr>
              <a:t>Evaluate</a:t>
            </a:r>
            <a:r>
              <a:rPr lang="en-US" sz="2800">
                <a:solidFill>
                  <a:schemeClr val="bg1"/>
                </a:solidFill>
              </a:rPr>
              <a:t> the institution's progress in implementing its missions, goals, and objectives to conform to the strategic agenda.</a:t>
            </a:r>
          </a:p>
          <a:p>
            <a:pPr marL="914400" lvl="1" indent="-457200">
              <a:buFont typeface="+mj-lt"/>
              <a:buAutoNum type="alphaLcParenR" startAt="3"/>
            </a:pPr>
            <a:r>
              <a:rPr lang="en-US" sz="2800">
                <a:solidFill>
                  <a:schemeClr val="bg1"/>
                </a:solidFill>
              </a:rPr>
              <a:t> Adoption of </a:t>
            </a:r>
            <a:r>
              <a:rPr lang="en-US" sz="2800" b="1">
                <a:solidFill>
                  <a:srgbClr val="C00000"/>
                </a:solidFill>
              </a:rPr>
              <a:t>bylaws</a:t>
            </a:r>
          </a:p>
          <a:p>
            <a:pPr marL="971550" lvl="1" indent="-514350">
              <a:buFont typeface="+mj-lt"/>
              <a:buAutoNum type="alphaLcParenR" startAt="3"/>
            </a:pPr>
            <a:endParaRPr lang="en-US" sz="2800">
              <a:solidFill>
                <a:schemeClr val="bg1"/>
              </a:solidFill>
            </a:endParaRPr>
          </a:p>
        </p:txBody>
      </p:sp>
      <p:sp>
        <p:nvSpPr>
          <p:cNvPr id="20" name="TextBox 19">
            <a:extLst>
              <a:ext uri="{FF2B5EF4-FFF2-40B4-BE49-F238E27FC236}">
                <a16:creationId xmlns:a16="http://schemas.microsoft.com/office/drawing/2014/main" id="{2190BB66-FDF5-4287-BE07-47BDCCC0D901}"/>
              </a:ext>
            </a:extLst>
          </p:cNvPr>
          <p:cNvSpPr txBox="1"/>
          <p:nvPr/>
        </p:nvSpPr>
        <p:spPr>
          <a:xfrm>
            <a:off x="419100" y="192956"/>
            <a:ext cx="6223000" cy="707886"/>
          </a:xfrm>
          <a:prstGeom prst="rect">
            <a:avLst/>
          </a:prstGeom>
          <a:noFill/>
        </p:spPr>
        <p:txBody>
          <a:bodyPr wrap="square">
            <a:spAutoFit/>
          </a:bodyPr>
          <a:lstStyle/>
          <a:p>
            <a:r>
              <a:rPr lang="en-US" sz="4000">
                <a:solidFill>
                  <a:schemeClr val="bg1"/>
                </a:solidFill>
                <a:latin typeface="Segoe UI" panose="020B0502040204020203" pitchFamily="34" charset="0"/>
                <a:cs typeface="Segoe UI" panose="020B0502040204020203" pitchFamily="34" charset="0"/>
              </a:rPr>
              <a:t>KRS 164.830 Powers</a:t>
            </a:r>
          </a:p>
        </p:txBody>
      </p:sp>
    </p:spTree>
    <p:extLst>
      <p:ext uri="{BB962C8B-B14F-4D97-AF65-F5344CB8AC3E}">
        <p14:creationId xmlns:p14="http://schemas.microsoft.com/office/powerpoint/2010/main" val="256491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DC7B13-A23E-4278-A235-EB353EF82B2C}"/>
              </a:ext>
            </a:extLst>
          </p:cNvPr>
          <p:cNvSpPr txBox="1"/>
          <p:nvPr/>
        </p:nvSpPr>
        <p:spPr>
          <a:xfrm>
            <a:off x="111" y="0"/>
            <a:ext cx="1954381" cy="6858001"/>
          </a:xfrm>
          <a:prstGeom prst="rect">
            <a:avLst/>
          </a:prstGeom>
          <a:noFill/>
          <a:effectLst>
            <a:reflection blurRad="1092200" stA="38000" endPos="65000" dist="520700" dir="5400000" sy="-100000" algn="bl" rotWithShape="0"/>
          </a:effectLst>
        </p:spPr>
        <p:txBody>
          <a:bodyPr vert="vert270" wrap="square" rtlCol="0">
            <a:spAutoFit/>
          </a:bodyPr>
          <a:lstStyle/>
          <a:p>
            <a:pPr algn="ctr"/>
            <a:r>
              <a:rPr lang="en-US" sz="11500">
                <a:solidFill>
                  <a:srgbClr val="C00000">
                    <a:alpha val="88000"/>
                  </a:srgbClr>
                </a:solidFill>
                <a:effectLst>
                  <a:reflection blurRad="50800" stA="37000" endPos="45500" dir="5400000" sy="-100000" algn="bl" rotWithShape="0"/>
                </a:effectLst>
                <a:latin typeface="+mj-lt"/>
              </a:rPr>
              <a:t>BYLAWS</a:t>
            </a:r>
          </a:p>
        </p:txBody>
      </p:sp>
      <p:sp>
        <p:nvSpPr>
          <p:cNvPr id="3" name="TextBox 2">
            <a:extLst>
              <a:ext uri="{FF2B5EF4-FFF2-40B4-BE49-F238E27FC236}">
                <a16:creationId xmlns:a16="http://schemas.microsoft.com/office/drawing/2014/main" id="{F60E5FE7-D164-448F-A068-B2882B9846EB}"/>
              </a:ext>
            </a:extLst>
          </p:cNvPr>
          <p:cNvSpPr txBox="1"/>
          <p:nvPr/>
        </p:nvSpPr>
        <p:spPr>
          <a:xfrm>
            <a:off x="1778111" y="1061809"/>
            <a:ext cx="10413889" cy="8402300"/>
          </a:xfrm>
          <a:prstGeom prst="rect">
            <a:avLst/>
          </a:prstGeom>
          <a:noFill/>
          <a:effectLst/>
        </p:spPr>
        <p:txBody>
          <a:bodyPr wrap="square" numCol="2" rtlCol="0">
            <a:spAutoFit/>
          </a:bodyPr>
          <a:lstStyle/>
          <a:p>
            <a:r>
              <a:rPr lang="en-US" sz="2200" b="1" dirty="0"/>
              <a:t>Article 1:  Offices</a:t>
            </a:r>
          </a:p>
          <a:p>
            <a:br>
              <a:rPr lang="en-US" sz="2200" dirty="0"/>
            </a:br>
            <a:r>
              <a:rPr lang="en-US" sz="2200" b="1" dirty="0"/>
              <a:t>Article 2:  The Board of Trustees</a:t>
            </a:r>
          </a:p>
          <a:p>
            <a:pPr lvl="2"/>
            <a:r>
              <a:rPr lang="en-US" sz="2200" dirty="0"/>
              <a:t>    General Powers</a:t>
            </a:r>
          </a:p>
          <a:p>
            <a:pPr lvl="2"/>
            <a:r>
              <a:rPr lang="en-US" sz="2200" dirty="0"/>
              <a:t>    Meetings</a:t>
            </a:r>
          </a:p>
          <a:p>
            <a:pPr lvl="2"/>
            <a:r>
              <a:rPr lang="en-US" sz="2200" dirty="0"/>
              <a:t>    Notice of Meetings</a:t>
            </a:r>
          </a:p>
          <a:p>
            <a:pPr lvl="2"/>
            <a:r>
              <a:rPr lang="en-US" sz="2200" dirty="0"/>
              <a:t>    Quorum</a:t>
            </a:r>
          </a:p>
          <a:p>
            <a:pPr lvl="2"/>
            <a:r>
              <a:rPr lang="en-US" sz="2200" dirty="0"/>
              <a:t>    Organization of Meetings</a:t>
            </a:r>
          </a:p>
          <a:p>
            <a:pPr lvl="2"/>
            <a:r>
              <a:rPr lang="en-US" sz="2200" dirty="0"/>
              <a:t>    Executive Sessions</a:t>
            </a:r>
          </a:p>
          <a:p>
            <a:pPr lvl="2"/>
            <a:r>
              <a:rPr lang="en-US" sz="2200" dirty="0"/>
              <a:t>    Selection/Evaluation of President</a:t>
            </a:r>
          </a:p>
          <a:p>
            <a:pPr lvl="2"/>
            <a:r>
              <a:rPr lang="en-US" sz="2200" dirty="0"/>
              <a:t>    Roll Call Vote</a:t>
            </a:r>
          </a:p>
          <a:p>
            <a:pPr lvl="2"/>
            <a:r>
              <a:rPr lang="en-US" sz="2200" dirty="0"/>
              <a:t>    Committees</a:t>
            </a:r>
          </a:p>
          <a:p>
            <a:pPr lvl="2"/>
            <a:r>
              <a:rPr lang="en-US" sz="2200" dirty="0"/>
              <a:t>    Rules of Order</a:t>
            </a:r>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b="1" dirty="0"/>
              <a:t>Article 3:  Removal of Board of Trustees</a:t>
            </a:r>
          </a:p>
          <a:p>
            <a:pPr lvl="2"/>
            <a:r>
              <a:rPr lang="en-US" sz="2200" dirty="0"/>
              <a:t>    Individual Members</a:t>
            </a:r>
          </a:p>
          <a:p>
            <a:pPr lvl="2"/>
            <a:r>
              <a:rPr lang="en-US" sz="2200" dirty="0"/>
              <a:t>    Proportional Rep. Requirement</a:t>
            </a:r>
          </a:p>
          <a:p>
            <a:pPr lvl="2"/>
            <a:r>
              <a:rPr lang="en-US" sz="2200" dirty="0"/>
              <a:t>    Entire Membership</a:t>
            </a:r>
          </a:p>
          <a:p>
            <a:pPr lvl="2"/>
            <a:endParaRPr lang="en-US" sz="2200" dirty="0"/>
          </a:p>
          <a:p>
            <a:r>
              <a:rPr lang="en-US" sz="2200" b="1" dirty="0"/>
              <a:t>Article 4:  Officers</a:t>
            </a:r>
          </a:p>
          <a:p>
            <a:br>
              <a:rPr lang="en-US" sz="2200" dirty="0"/>
            </a:br>
            <a:r>
              <a:rPr lang="en-US" sz="2200" b="1" dirty="0"/>
              <a:t>Article 5:  Miscellaneous Provisions</a:t>
            </a:r>
          </a:p>
          <a:p>
            <a:pPr lvl="2"/>
            <a:r>
              <a:rPr lang="en-US" sz="2200" dirty="0"/>
              <a:t>    Conflict of Interest</a:t>
            </a:r>
          </a:p>
          <a:p>
            <a:pPr lvl="2"/>
            <a:r>
              <a:rPr lang="en-US" sz="2200" dirty="0"/>
              <a:t>    Diplomas, Degrees, &amp; Certificates</a:t>
            </a:r>
            <a:br>
              <a:rPr lang="en-US" sz="2200" dirty="0"/>
            </a:br>
            <a:endParaRPr lang="en-US" sz="2200" dirty="0"/>
          </a:p>
          <a:p>
            <a:r>
              <a:rPr lang="en-US" sz="2200" b="1" dirty="0"/>
              <a:t>Article 6:  Amendment of Bylaws</a:t>
            </a:r>
          </a:p>
          <a:p>
            <a:pPr lvl="2"/>
            <a:endParaRPr lang="en-US" sz="2200" dirty="0"/>
          </a:p>
          <a:p>
            <a:endParaRPr lang="en-US" sz="1200" dirty="0"/>
          </a:p>
        </p:txBody>
      </p:sp>
      <p:sp>
        <p:nvSpPr>
          <p:cNvPr id="5" name="TextBox 4">
            <a:extLst>
              <a:ext uri="{FF2B5EF4-FFF2-40B4-BE49-F238E27FC236}">
                <a16:creationId xmlns:a16="http://schemas.microsoft.com/office/drawing/2014/main" id="{05DFEA0C-8F57-4EBC-86DF-BA623FA260C6}"/>
              </a:ext>
            </a:extLst>
          </p:cNvPr>
          <p:cNvSpPr txBox="1"/>
          <p:nvPr/>
        </p:nvSpPr>
        <p:spPr>
          <a:xfrm>
            <a:off x="2918534" y="5953348"/>
            <a:ext cx="8533660" cy="369332"/>
          </a:xfrm>
          <a:prstGeom prst="rect">
            <a:avLst/>
          </a:prstGeom>
          <a:noFill/>
        </p:spPr>
        <p:txBody>
          <a:bodyPr wrap="square">
            <a:spAutoFit/>
          </a:bodyPr>
          <a:lstStyle/>
          <a:p>
            <a:r>
              <a:rPr lang="en-US" dirty="0">
                <a:hlinkClick r:id="rId3"/>
              </a:rPr>
              <a:t>http://louisville.edu/president/boards/board-of-trustees/governance/bylaws</a:t>
            </a:r>
            <a:r>
              <a:rPr lang="en-US" dirty="0"/>
              <a:t> </a:t>
            </a:r>
          </a:p>
        </p:txBody>
      </p:sp>
    </p:spTree>
    <p:extLst>
      <p:ext uri="{BB962C8B-B14F-4D97-AF65-F5344CB8AC3E}">
        <p14:creationId xmlns:p14="http://schemas.microsoft.com/office/powerpoint/2010/main" val="401802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1907069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208077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1" end="1"/>
                                            </p:txEl>
                                          </p:spTgt>
                                        </p:tgtEl>
                                      </p:cBhvr>
                                    </p:animEffect>
                                    <p:set>
                                      <p:cBhvr>
                                        <p:cTn id="10" dur="1" fill="hold">
                                          <p:stCondLst>
                                            <p:cond delay="499"/>
                                          </p:stCondLst>
                                        </p:cTn>
                                        <p:tgtEl>
                                          <p:spTgt spid="7">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3" end="3"/>
                                            </p:txEl>
                                          </p:spTgt>
                                        </p:tgtEl>
                                      </p:cBhvr>
                                    </p:animEffect>
                                    <p:set>
                                      <p:cBhvr>
                                        <p:cTn id="13" dur="1" fill="hold">
                                          <p:stCondLst>
                                            <p:cond delay="499"/>
                                          </p:stCondLst>
                                        </p:cTn>
                                        <p:tgtEl>
                                          <p:spTgt spid="7">
                                            <p:txEl>
                                              <p:pRg st="3" end="3"/>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4" end="4"/>
                                            </p:txEl>
                                          </p:spTgt>
                                        </p:tgtEl>
                                      </p:cBhvr>
                                    </p:animEffect>
                                    <p:set>
                                      <p:cBhvr>
                                        <p:cTn id="16" dur="1" fill="hold">
                                          <p:stCondLst>
                                            <p:cond delay="499"/>
                                          </p:stCondLst>
                                        </p:cTn>
                                        <p:tgtEl>
                                          <p:spTgt spid="7">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5" end="5"/>
                                            </p:txEl>
                                          </p:spTgt>
                                        </p:tgtEl>
                                      </p:cBhvr>
                                    </p:animEffect>
                                    <p:set>
                                      <p:cBhvr>
                                        <p:cTn id="19" dur="1" fill="hold">
                                          <p:stCondLst>
                                            <p:cond delay="499"/>
                                          </p:stCondLst>
                                        </p:cTn>
                                        <p:tgtEl>
                                          <p:spTgt spid="7">
                                            <p:txEl>
                                              <p:pRg st="5" end="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6" end="6"/>
                                            </p:txEl>
                                          </p:spTgt>
                                        </p:tgtEl>
                                      </p:cBhvr>
                                    </p:animEffect>
                                    <p:set>
                                      <p:cBhvr>
                                        <p:cTn id="22" dur="1" fill="hold">
                                          <p:stCondLst>
                                            <p:cond delay="499"/>
                                          </p:stCondLst>
                                        </p:cTn>
                                        <p:tgtEl>
                                          <p:spTgt spid="7">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7" end="7"/>
                                            </p:txEl>
                                          </p:spTgt>
                                        </p:tgtEl>
                                      </p:cBhvr>
                                    </p:animEffect>
                                    <p:set>
                                      <p:cBhvr>
                                        <p:cTn id="25" dur="1" fill="hold">
                                          <p:stCondLst>
                                            <p:cond delay="499"/>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latin typeface="Segoe UI" panose="020B0502040204020203" pitchFamily="34" charset="0"/>
                <a:cs typeface="Segoe UI" panose="020B0502040204020203" pitchFamily="34" charset="0"/>
              </a:rPr>
              <a:t>Your Role as a Fiduciary</a:t>
            </a:r>
          </a:p>
        </p:txBody>
      </p:sp>
      <p:sp>
        <p:nvSpPr>
          <p:cNvPr id="4" name="Slide Number Placeholder 3"/>
          <p:cNvSpPr>
            <a:spLocks noGrp="1"/>
          </p:cNvSpPr>
          <p:nvPr>
            <p:ph type="sldNum" sz="quarter" idx="12"/>
          </p:nvPr>
        </p:nvSpPr>
        <p:spPr/>
        <p:txBody>
          <a:bodyPr/>
          <a:lstStyle/>
          <a:p>
            <a:fld id="{E0F6D696-D846-4232-9BC1-903830B7FFFB}" type="slidenum">
              <a:rPr lang="en-US" smtClean="0">
                <a:solidFill>
                  <a:prstClr val="black">
                    <a:tint val="75000"/>
                  </a:prstClr>
                </a:solidFill>
              </a:rPr>
              <a:pPr/>
              <a:t>37</a:t>
            </a:fld>
            <a:endParaRPr lang="en-US">
              <a:solidFill>
                <a:prstClr val="black">
                  <a:tint val="75000"/>
                </a:prstClr>
              </a:solidFill>
            </a:endParaRPr>
          </a:p>
        </p:txBody>
      </p:sp>
      <p:pic>
        <p:nvPicPr>
          <p:cNvPr id="9" name="Online Media 8" title="What Is a Fiduciary?">
            <a:hlinkClick r:id="" action="ppaction://media"/>
            <a:extLst>
              <a:ext uri="{FF2B5EF4-FFF2-40B4-BE49-F238E27FC236}">
                <a16:creationId xmlns:a16="http://schemas.microsoft.com/office/drawing/2014/main" id="{712980EB-DECF-4243-BFAE-A8C2AC8D5A04}"/>
              </a:ext>
            </a:extLst>
          </p:cNvPr>
          <p:cNvPicPr>
            <a:picLocks noRot="1" noChangeAspect="1"/>
          </p:cNvPicPr>
          <p:nvPr>
            <a:videoFile r:link="rId1"/>
          </p:nvPr>
        </p:nvPicPr>
        <p:blipFill>
          <a:blip r:embed="rId3"/>
          <a:stretch>
            <a:fillRect/>
          </a:stretch>
        </p:blipFill>
        <p:spPr>
          <a:xfrm>
            <a:off x="1891748" y="1605545"/>
            <a:ext cx="8408504" cy="4750805"/>
          </a:xfrm>
          <a:prstGeom prst="rect">
            <a:avLst/>
          </a:prstGeom>
        </p:spPr>
      </p:pic>
    </p:spTree>
    <p:extLst>
      <p:ext uri="{BB962C8B-B14F-4D97-AF65-F5344CB8AC3E}">
        <p14:creationId xmlns:p14="http://schemas.microsoft.com/office/powerpoint/2010/main" val="13581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latin typeface="Segoe UI" panose="020B0502040204020203" pitchFamily="34" charset="0"/>
                <a:cs typeface="Segoe UI" panose="020B0502040204020203" pitchFamily="34" charset="0"/>
              </a:rPr>
              <a:t>As a Fiduciary, you have a </a:t>
            </a:r>
            <a:r>
              <a:rPr lang="en-US" sz="4000" b="1">
                <a:solidFill>
                  <a:srgbClr val="C00000"/>
                </a:solidFill>
                <a:latin typeface="Segoe UI" panose="020B0502040204020203" pitchFamily="34" charset="0"/>
                <a:cs typeface="Segoe UI" panose="020B0502040204020203" pitchFamily="34" charset="0"/>
              </a:rPr>
              <a:t>duty</a:t>
            </a:r>
            <a:r>
              <a:rPr lang="en-US" sz="4000">
                <a:latin typeface="Segoe UI" panose="020B0502040204020203" pitchFamily="34" charset="0"/>
                <a:cs typeface="Segoe UI" panose="020B0502040204020203" pitchFamily="34" charset="0"/>
              </a:rPr>
              <a:t>:</a:t>
            </a:r>
          </a:p>
        </p:txBody>
      </p:sp>
      <p:sp>
        <p:nvSpPr>
          <p:cNvPr id="3" name="Content Placeholder 2"/>
          <p:cNvSpPr>
            <a:spLocks noGrp="1"/>
          </p:cNvSpPr>
          <p:nvPr>
            <p:ph idx="1"/>
          </p:nvPr>
        </p:nvSpPr>
        <p:spPr>
          <a:xfrm>
            <a:off x="1270508" y="1562918"/>
            <a:ext cx="6893560" cy="4921203"/>
          </a:xfrm>
        </p:spPr>
        <p:txBody>
          <a:bodyPr>
            <a:normAutofit fontScale="92500" lnSpcReduction="10000"/>
          </a:bodyPr>
          <a:lstStyle/>
          <a:p>
            <a:pPr marL="0" indent="0">
              <a:lnSpc>
                <a:spcPct val="160000"/>
              </a:lnSpc>
              <a:buNone/>
            </a:pPr>
            <a:r>
              <a:rPr lang="en-US" sz="2400" b="1">
                <a:solidFill>
                  <a:srgbClr val="C00000"/>
                </a:solidFill>
                <a:latin typeface="Segoe UI" panose="020B0502040204020203" pitchFamily="34" charset="0"/>
                <a:cs typeface="Segoe UI" panose="020B0502040204020203" pitchFamily="34" charset="0"/>
              </a:rPr>
              <a:t>Duty of care</a:t>
            </a:r>
            <a:r>
              <a:rPr lang="en-US" sz="2400" b="1">
                <a:latin typeface="Segoe UI" panose="020B0502040204020203" pitchFamily="34" charset="0"/>
                <a:cs typeface="Segoe UI" panose="020B0502040204020203" pitchFamily="34" charset="0"/>
              </a:rPr>
              <a:t>: </a:t>
            </a:r>
            <a:r>
              <a:rPr lang="en-US" sz="2400">
                <a:latin typeface="Segoe UI" panose="020B0502040204020203" pitchFamily="34" charset="0"/>
                <a:cs typeface="Segoe UI" panose="020B0502040204020203" pitchFamily="34" charset="0"/>
              </a:rPr>
              <a:t>You come to meetings prepared and engaged, and act reasonably and prudently according to the information you have.</a:t>
            </a:r>
          </a:p>
          <a:p>
            <a:pPr marL="0" indent="0">
              <a:lnSpc>
                <a:spcPct val="160000"/>
              </a:lnSpc>
              <a:buNone/>
            </a:pPr>
            <a:r>
              <a:rPr lang="en-US" sz="2400" b="1">
                <a:solidFill>
                  <a:srgbClr val="C00000"/>
                </a:solidFill>
                <a:latin typeface="Segoe UI" panose="020B0502040204020203" pitchFamily="34" charset="0"/>
                <a:cs typeface="Segoe UI" panose="020B0502040204020203" pitchFamily="34" charset="0"/>
              </a:rPr>
              <a:t>Duty of loyalty</a:t>
            </a:r>
            <a:r>
              <a:rPr lang="en-US" sz="2400" b="1">
                <a:latin typeface="Segoe UI" panose="020B0502040204020203" pitchFamily="34" charset="0"/>
                <a:cs typeface="Segoe UI" panose="020B0502040204020203" pitchFamily="34" charset="0"/>
              </a:rPr>
              <a:t>: </a:t>
            </a:r>
            <a:r>
              <a:rPr lang="en-US" sz="2400">
                <a:latin typeface="Segoe UI" panose="020B0502040204020203" pitchFamily="34" charset="0"/>
                <a:cs typeface="Segoe UI" panose="020B0502040204020203" pitchFamily="34" charset="0"/>
              </a:rPr>
              <a:t>You put the university’s needs above your President’s or your own. You are not self-dealing and have no conflicts of interest that interfere with your board role.</a:t>
            </a:r>
            <a:br>
              <a:rPr lang="en-US" sz="2400">
                <a:latin typeface="Segoe UI" panose="020B0502040204020203" pitchFamily="34" charset="0"/>
                <a:cs typeface="Segoe UI" panose="020B0502040204020203" pitchFamily="34" charset="0"/>
              </a:rPr>
            </a:br>
            <a:r>
              <a:rPr lang="en-US" sz="2400" b="1">
                <a:solidFill>
                  <a:srgbClr val="C00000"/>
                </a:solidFill>
                <a:latin typeface="Segoe UI" panose="020B0502040204020203" pitchFamily="34" charset="0"/>
                <a:cs typeface="Segoe UI" panose="020B0502040204020203" pitchFamily="34" charset="0"/>
              </a:rPr>
              <a:t>Duty of obedience</a:t>
            </a:r>
            <a:r>
              <a:rPr lang="en-US" sz="2400">
                <a:latin typeface="Segoe UI" panose="020B0502040204020203" pitchFamily="34" charset="0"/>
                <a:cs typeface="Segoe UI" panose="020B0502040204020203" pitchFamily="34" charset="0"/>
              </a:rPr>
              <a:t>: You act in an ethical manner that aligns with your university’s mission.</a:t>
            </a:r>
          </a:p>
          <a:p>
            <a:pPr marL="0" indent="0">
              <a:buNone/>
            </a:pPr>
            <a:endParaRPr lang="en-US" sz="2400">
              <a:latin typeface="Segoe UI" panose="020B0502040204020203" pitchFamily="34" charset="0"/>
              <a:cs typeface="Segoe UI" panose="020B0502040204020203" pitchFamily="34" charset="0"/>
            </a:endParaRPr>
          </a:p>
          <a:p>
            <a:pPr marL="0" indent="0">
              <a:buNone/>
            </a:pPr>
            <a:endParaRPr lang="en-US" sz="2400">
              <a:latin typeface="Segoe UI" panose="020B0502040204020203" pitchFamily="34" charset="0"/>
              <a:cs typeface="Segoe UI" panose="020B0502040204020203" pitchFamily="34" charset="0"/>
            </a:endParaRPr>
          </a:p>
          <a:p>
            <a:endParaRPr lang="en-US" sz="240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2388" y="795401"/>
            <a:ext cx="2579624" cy="1934718"/>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1935480" y="4561171"/>
            <a:ext cx="5414818" cy="584775"/>
          </a:xfrm>
          <a:prstGeom prst="rect">
            <a:avLst/>
          </a:prstGeom>
          <a:noFill/>
        </p:spPr>
        <p:txBody>
          <a:bodyPr wrap="square" rtlCol="0">
            <a:spAutoFit/>
          </a:bodyPr>
          <a:lstStyle/>
          <a:p>
            <a:pPr marL="285750" indent="-285750">
              <a:buFont typeface="Arial" panose="020B0604020202020204" pitchFamily="34" charset="0"/>
              <a:buChar char="•"/>
            </a:pPr>
            <a:endParaRPr lang="en-US" sz="1400" b="1">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E0F6D696-D846-4232-9BC1-903830B7FFFB}" type="slidenum">
              <a:rPr lang="en-US" smtClean="0">
                <a:solidFill>
                  <a:prstClr val="black">
                    <a:tint val="75000"/>
                  </a:prstClr>
                </a:solidFill>
              </a:rPr>
              <a:pPr/>
              <a:t>38</a:t>
            </a:fld>
            <a:endParaRPr lang="en-US">
              <a:solidFill>
                <a:prstClr val="black">
                  <a:tint val="75000"/>
                </a:prstClr>
              </a:solidFill>
            </a:endParaRPr>
          </a:p>
        </p:txBody>
      </p:sp>
      <p:sp>
        <p:nvSpPr>
          <p:cNvPr id="8" name="TextBox 7">
            <a:extLst>
              <a:ext uri="{FF2B5EF4-FFF2-40B4-BE49-F238E27FC236}">
                <a16:creationId xmlns:a16="http://schemas.microsoft.com/office/drawing/2014/main" id="{146AEE3B-E591-447B-869A-B1F26BEF28EE}"/>
              </a:ext>
            </a:extLst>
          </p:cNvPr>
          <p:cNvSpPr txBox="1"/>
          <p:nvPr/>
        </p:nvSpPr>
        <p:spPr>
          <a:xfrm>
            <a:off x="8927869" y="3389072"/>
            <a:ext cx="2108662" cy="2031325"/>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marL="0" indent="0" algn="ctr">
              <a:buNone/>
            </a:pPr>
            <a:r>
              <a:rPr lang="en-US" sz="1800">
                <a:latin typeface="Segoe UI" panose="020B0502040204020203" pitchFamily="34" charset="0"/>
                <a:cs typeface="Segoe UI" panose="020B0502040204020203" pitchFamily="34" charset="0"/>
              </a:rPr>
              <a:t>Important to remember:  </a:t>
            </a:r>
          </a:p>
          <a:p>
            <a:pPr marL="0" indent="0" algn="ctr">
              <a:buNone/>
            </a:pPr>
            <a:r>
              <a:rPr lang="en-US">
                <a:latin typeface="Segoe UI" panose="020B0502040204020203" pitchFamily="34" charset="0"/>
                <a:cs typeface="Segoe UI" panose="020B0502040204020203" pitchFamily="34" charset="0"/>
              </a:rPr>
              <a:t>Act as a board upon properly adopted resolutions, not as individuals. </a:t>
            </a:r>
          </a:p>
        </p:txBody>
      </p:sp>
    </p:spTree>
    <p:extLst>
      <p:ext uri="{BB962C8B-B14F-4D97-AF65-F5344CB8AC3E}">
        <p14:creationId xmlns:p14="http://schemas.microsoft.com/office/powerpoint/2010/main" val="2479476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2517582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3219843"/>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0896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78724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1" end="1"/>
                                            </p:txEl>
                                          </p:spTgt>
                                        </p:tgtEl>
                                      </p:cBhvr>
                                    </p:animEffect>
                                    <p:set>
                                      <p:cBhvr>
                                        <p:cTn id="10" dur="1" fill="hold">
                                          <p:stCondLst>
                                            <p:cond delay="499"/>
                                          </p:stCondLst>
                                        </p:cTn>
                                        <p:tgtEl>
                                          <p:spTgt spid="7">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2" end="2"/>
                                            </p:txEl>
                                          </p:spTgt>
                                        </p:tgtEl>
                                      </p:cBhvr>
                                    </p:animEffect>
                                    <p:set>
                                      <p:cBhvr>
                                        <p:cTn id="13" dur="1" fill="hold">
                                          <p:stCondLst>
                                            <p:cond delay="499"/>
                                          </p:stCondLst>
                                        </p:cTn>
                                        <p:tgtEl>
                                          <p:spTgt spid="7">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4" end="4"/>
                                            </p:txEl>
                                          </p:spTgt>
                                        </p:tgtEl>
                                      </p:cBhvr>
                                    </p:animEffect>
                                    <p:set>
                                      <p:cBhvr>
                                        <p:cTn id="16" dur="1" fill="hold">
                                          <p:stCondLst>
                                            <p:cond delay="499"/>
                                          </p:stCondLst>
                                        </p:cTn>
                                        <p:tgtEl>
                                          <p:spTgt spid="7">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5" end="5"/>
                                            </p:txEl>
                                          </p:spTgt>
                                        </p:tgtEl>
                                      </p:cBhvr>
                                    </p:animEffect>
                                    <p:set>
                                      <p:cBhvr>
                                        <p:cTn id="19" dur="1" fill="hold">
                                          <p:stCondLst>
                                            <p:cond delay="499"/>
                                          </p:stCondLst>
                                        </p:cTn>
                                        <p:tgtEl>
                                          <p:spTgt spid="7">
                                            <p:txEl>
                                              <p:pRg st="5" end="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6" end="6"/>
                                            </p:txEl>
                                          </p:spTgt>
                                        </p:tgtEl>
                                      </p:cBhvr>
                                    </p:animEffect>
                                    <p:set>
                                      <p:cBhvr>
                                        <p:cTn id="22" dur="1" fill="hold">
                                          <p:stCondLst>
                                            <p:cond delay="499"/>
                                          </p:stCondLst>
                                        </p:cTn>
                                        <p:tgtEl>
                                          <p:spTgt spid="7">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7" end="7"/>
                                            </p:txEl>
                                          </p:spTgt>
                                        </p:tgtEl>
                                      </p:cBhvr>
                                    </p:animEffect>
                                    <p:set>
                                      <p:cBhvr>
                                        <p:cTn id="25" dur="1" fill="hold">
                                          <p:stCondLst>
                                            <p:cond delay="499"/>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indent="0">
              <a:buNone/>
            </a:pPr>
            <a:r>
              <a:rPr lang="en-US" sz="2400">
                <a:cs typeface="Calibri" panose="020F0502020204030204"/>
              </a:rPr>
              <a:t>Staff Senate</a:t>
            </a:r>
          </a:p>
          <a:p>
            <a:pPr marL="0" indent="0">
              <a:buNone/>
            </a:pPr>
            <a:r>
              <a:rPr lang="en-US" sz="2400">
                <a:cs typeface="Calibri" panose="020F0502020204030204"/>
              </a:rPr>
              <a:t>Faculty Senate</a:t>
            </a:r>
          </a:p>
          <a:p>
            <a:pPr marL="0" indent="0">
              <a:buNone/>
            </a:pPr>
            <a:r>
              <a:rPr lang="en-US" sz="2400">
                <a:cs typeface="Calibri" panose="020F0502020204030204"/>
              </a:rPr>
              <a:t>Student Government Association</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4302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DC7B13-A23E-4278-A235-EB353EF82B2C}"/>
              </a:ext>
            </a:extLst>
          </p:cNvPr>
          <p:cNvSpPr txBox="1"/>
          <p:nvPr/>
        </p:nvSpPr>
        <p:spPr>
          <a:xfrm>
            <a:off x="551543" y="3429000"/>
            <a:ext cx="11088914" cy="2400657"/>
          </a:xfrm>
          <a:prstGeom prst="rect">
            <a:avLst/>
          </a:prstGeom>
          <a:noFill/>
        </p:spPr>
        <p:txBody>
          <a:bodyPr wrap="square" rtlCol="0">
            <a:spAutoFit/>
          </a:bodyPr>
          <a:lstStyle/>
          <a:p>
            <a:pPr algn="ctr"/>
            <a:r>
              <a:rPr lang="en-US" sz="15000" dirty="0">
                <a:ln w="0"/>
                <a:solidFill>
                  <a:schemeClr val="bg1">
                    <a:lumMod val="65000"/>
                    <a:alpha val="32000"/>
                  </a:schemeClr>
                </a:solidFill>
                <a:effectLst/>
                <a:latin typeface="+mj-lt"/>
              </a:rPr>
              <a:t>GOVERNANCE</a:t>
            </a:r>
            <a:endParaRPr lang="en-US" sz="15000" dirty="0">
              <a:solidFill>
                <a:schemeClr val="bg1">
                  <a:lumMod val="65000"/>
                  <a:alpha val="32000"/>
                </a:schemeClr>
              </a:solidFill>
              <a:effectLst/>
              <a:latin typeface="+mj-lt"/>
            </a:endParaRPr>
          </a:p>
        </p:txBody>
      </p:sp>
      <p:sp>
        <p:nvSpPr>
          <p:cNvPr id="5" name="TextBox 4">
            <a:extLst>
              <a:ext uri="{FF2B5EF4-FFF2-40B4-BE49-F238E27FC236}">
                <a16:creationId xmlns:a16="http://schemas.microsoft.com/office/drawing/2014/main" id="{5CB82B23-6C9A-455C-8653-36E6BD7D859F}"/>
              </a:ext>
            </a:extLst>
          </p:cNvPr>
          <p:cNvSpPr txBox="1"/>
          <p:nvPr/>
        </p:nvSpPr>
        <p:spPr>
          <a:xfrm>
            <a:off x="2503713" y="485763"/>
            <a:ext cx="7997373" cy="2862322"/>
          </a:xfrm>
          <a:prstGeom prst="rect">
            <a:avLst/>
          </a:prstGeom>
          <a:noFill/>
        </p:spPr>
        <p:txBody>
          <a:bodyPr wrap="square">
            <a:spAutoFit/>
          </a:bodyPr>
          <a:lstStyle/>
          <a:p>
            <a:r>
              <a:rPr lang="en-US" sz="18000" dirty="0">
                <a:ln w="0"/>
                <a:solidFill>
                  <a:schemeClr val="bg1">
                    <a:lumMod val="85000"/>
                  </a:schemeClr>
                </a:solidFill>
                <a:effectLst/>
                <a:latin typeface="+mj-lt"/>
              </a:rPr>
              <a:t>SHARED</a:t>
            </a:r>
            <a:endParaRPr lang="en-US" sz="18000" dirty="0">
              <a:solidFill>
                <a:schemeClr val="bg1">
                  <a:lumMod val="85000"/>
                </a:schemeClr>
              </a:solidFill>
              <a:effectLst/>
            </a:endParaRPr>
          </a:p>
        </p:txBody>
      </p:sp>
      <p:sp>
        <p:nvSpPr>
          <p:cNvPr id="3" name="TextBox 2">
            <a:extLst>
              <a:ext uri="{FF2B5EF4-FFF2-40B4-BE49-F238E27FC236}">
                <a16:creationId xmlns:a16="http://schemas.microsoft.com/office/drawing/2014/main" id="{F60E5FE7-D164-448F-A068-B2882B9846EB}"/>
              </a:ext>
            </a:extLst>
          </p:cNvPr>
          <p:cNvSpPr txBox="1"/>
          <p:nvPr/>
        </p:nvSpPr>
        <p:spPr>
          <a:xfrm>
            <a:off x="1690914" y="1572661"/>
            <a:ext cx="9419772" cy="1815882"/>
          </a:xfrm>
          <a:prstGeom prst="rect">
            <a:avLst/>
          </a:prstGeom>
          <a:noFill/>
        </p:spPr>
        <p:txBody>
          <a:bodyPr wrap="square" rtlCol="0">
            <a:spAutoFit/>
          </a:bodyPr>
          <a:lstStyle/>
          <a:p>
            <a:pPr algn="ctr"/>
            <a:r>
              <a:rPr lang="en-US" sz="2800" dirty="0"/>
              <a:t>One of higher education’s most distinctive values is its commitment to shared governance. It is a fundamental principle of inclusion in key areas of institutional responsibility and decision making.</a:t>
            </a:r>
          </a:p>
        </p:txBody>
      </p:sp>
      <p:sp>
        <p:nvSpPr>
          <p:cNvPr id="6" name="TextBox 5">
            <a:extLst>
              <a:ext uri="{FF2B5EF4-FFF2-40B4-BE49-F238E27FC236}">
                <a16:creationId xmlns:a16="http://schemas.microsoft.com/office/drawing/2014/main" id="{544458DC-5A98-45B3-9CB9-A4BDBCED1B9A}"/>
              </a:ext>
            </a:extLst>
          </p:cNvPr>
          <p:cNvSpPr txBox="1"/>
          <p:nvPr/>
        </p:nvSpPr>
        <p:spPr>
          <a:xfrm>
            <a:off x="1792513" y="3567500"/>
            <a:ext cx="9419772" cy="1815882"/>
          </a:xfrm>
          <a:prstGeom prst="rect">
            <a:avLst/>
          </a:prstGeom>
          <a:noFill/>
        </p:spPr>
        <p:txBody>
          <a:bodyPr wrap="square" rtlCol="0">
            <a:spAutoFit/>
          </a:bodyPr>
          <a:lstStyle/>
          <a:p>
            <a:pPr algn="ctr"/>
            <a:r>
              <a:rPr lang="en-US" sz="2800"/>
              <a:t>The University has many constituents:  students, parents, faculty, staff, alumni, patients, state and local government, business partners, community partners, and citizens of the Commonwealth.</a:t>
            </a:r>
          </a:p>
        </p:txBody>
      </p:sp>
    </p:spTree>
    <p:extLst>
      <p:ext uri="{BB962C8B-B14F-4D97-AF65-F5344CB8AC3E}">
        <p14:creationId xmlns:p14="http://schemas.microsoft.com/office/powerpoint/2010/main" val="313108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A411F-1825-4C31-91EB-7C935F20ECDF}"/>
              </a:ext>
            </a:extLst>
          </p:cNvPr>
          <p:cNvSpPr txBox="1"/>
          <p:nvPr/>
        </p:nvSpPr>
        <p:spPr>
          <a:xfrm>
            <a:off x="-314072" y="-250617"/>
            <a:ext cx="12820144" cy="2185214"/>
          </a:xfrm>
          <a:prstGeom prst="rect">
            <a:avLst/>
          </a:prstGeom>
          <a:noFill/>
        </p:spPr>
        <p:txBody>
          <a:bodyPr wrap="square" rtlCol="0">
            <a:spAutoFit/>
          </a:bodyPr>
          <a:lstStyle/>
          <a:p>
            <a:pPr algn="ctr"/>
            <a:r>
              <a:rPr lang="en-US" sz="13600">
                <a:solidFill>
                  <a:schemeClr val="bg1">
                    <a:lumMod val="95000"/>
                  </a:schemeClr>
                </a:solidFill>
                <a:effectLst>
                  <a:reflection blurRad="6350" stA="60000" endA="900" endPos="58000" dir="5400000" sy="-100000" algn="bl" rotWithShape="0"/>
                </a:effectLst>
                <a:latin typeface="+mj-lt"/>
              </a:rPr>
              <a:t>CORE PRINCIPLES</a:t>
            </a:r>
          </a:p>
        </p:txBody>
      </p:sp>
      <p:sp>
        <p:nvSpPr>
          <p:cNvPr id="2" name="Title 1">
            <a:extLst>
              <a:ext uri="{FF2B5EF4-FFF2-40B4-BE49-F238E27FC236}">
                <a16:creationId xmlns:a16="http://schemas.microsoft.com/office/drawing/2014/main" id="{DC99A0E2-CC06-4CCB-9693-B030D6D8E0A2}"/>
              </a:ext>
            </a:extLst>
          </p:cNvPr>
          <p:cNvSpPr>
            <a:spLocks noGrp="1"/>
          </p:cNvSpPr>
          <p:nvPr>
            <p:ph type="title"/>
          </p:nvPr>
        </p:nvSpPr>
        <p:spPr>
          <a:xfrm rot="5400000">
            <a:off x="3487718" y="-1241330"/>
            <a:ext cx="725205" cy="5377541"/>
          </a:xfrm>
        </p:spPr>
        <p:txBody>
          <a:bodyPr vert="vert270">
            <a:noAutofit/>
          </a:bodyPr>
          <a:lstStyle/>
          <a:p>
            <a:pPr>
              <a:lnSpc>
                <a:spcPct val="100000"/>
              </a:lnSpc>
            </a:pPr>
            <a:r>
              <a:rPr lang="en-US" sz="3200" b="1">
                <a:solidFill>
                  <a:srgbClr val="C00000"/>
                </a:solidFill>
              </a:rPr>
              <a:t>Core Principles</a:t>
            </a:r>
          </a:p>
        </p:txBody>
      </p:sp>
      <p:sp>
        <p:nvSpPr>
          <p:cNvPr id="7" name="Rectangle 6" descr="Recognized as one of only three universities among top universities in the United States that provides equal access to both Black and Latinx students &#10;(Education Trust)&#10;">
            <a:extLst>
              <a:ext uri="{FF2B5EF4-FFF2-40B4-BE49-F238E27FC236}">
                <a16:creationId xmlns:a16="http://schemas.microsoft.com/office/drawing/2014/main" id="{A4F65E91-5060-474E-89C1-9016A5575944}"/>
              </a:ext>
            </a:extLst>
          </p:cNvPr>
          <p:cNvSpPr/>
          <p:nvPr/>
        </p:nvSpPr>
        <p:spPr>
          <a:xfrm>
            <a:off x="6944681" y="2839072"/>
            <a:ext cx="4317997" cy="1692727"/>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Regular communication and shared data – creating a culture of evidence</a:t>
            </a:r>
          </a:p>
        </p:txBody>
      </p:sp>
      <p:sp>
        <p:nvSpPr>
          <p:cNvPr id="13" name="Rectangle 12" descr="Innovative ongoing COVID-19 research&#10;">
            <a:extLst>
              <a:ext uri="{FF2B5EF4-FFF2-40B4-BE49-F238E27FC236}">
                <a16:creationId xmlns:a16="http://schemas.microsoft.com/office/drawing/2014/main" id="{FA64BE76-5DEF-4A6B-B0DF-0DD64F87EDE1}"/>
              </a:ext>
            </a:extLst>
          </p:cNvPr>
          <p:cNvSpPr/>
          <p:nvPr/>
        </p:nvSpPr>
        <p:spPr>
          <a:xfrm>
            <a:off x="1161550" y="2334365"/>
            <a:ext cx="3946268" cy="558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Accountability</a:t>
            </a:r>
            <a:endParaRPr lang="en-US" sz="1200">
              <a:solidFill>
                <a:schemeClr val="bg1"/>
              </a:solidFill>
            </a:endParaRPr>
          </a:p>
        </p:txBody>
      </p:sp>
      <p:sp>
        <p:nvSpPr>
          <p:cNvPr id="10" name="Rectangle 9" descr="Innovative ongoing COVID-19 research&#10;">
            <a:extLst>
              <a:ext uri="{FF2B5EF4-FFF2-40B4-BE49-F238E27FC236}">
                <a16:creationId xmlns:a16="http://schemas.microsoft.com/office/drawing/2014/main" id="{7F7676C3-FB9A-4616-BC8E-38BE09D520B2}"/>
              </a:ext>
            </a:extLst>
          </p:cNvPr>
          <p:cNvSpPr/>
          <p:nvPr/>
        </p:nvSpPr>
        <p:spPr>
          <a:xfrm>
            <a:off x="1161550" y="3406036"/>
            <a:ext cx="3946268" cy="558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Transparency</a:t>
            </a:r>
            <a:endParaRPr lang="en-US" sz="1200">
              <a:solidFill>
                <a:schemeClr val="bg1"/>
              </a:solidFill>
            </a:endParaRPr>
          </a:p>
        </p:txBody>
      </p:sp>
      <p:sp>
        <p:nvSpPr>
          <p:cNvPr id="11" name="Rectangle 10" descr="Innovative ongoing COVID-19 research&#10;">
            <a:extLst>
              <a:ext uri="{FF2B5EF4-FFF2-40B4-BE49-F238E27FC236}">
                <a16:creationId xmlns:a16="http://schemas.microsoft.com/office/drawing/2014/main" id="{2EE14912-6405-49DE-BB9D-2E06D10F8026}"/>
              </a:ext>
            </a:extLst>
          </p:cNvPr>
          <p:cNvSpPr/>
          <p:nvPr/>
        </p:nvSpPr>
        <p:spPr>
          <a:xfrm>
            <a:off x="1161550" y="4477707"/>
            <a:ext cx="3946268" cy="558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Disclosure</a:t>
            </a:r>
            <a:endParaRPr lang="en-US" sz="120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E728C00C-A8E8-4CBE-A228-CF2447F9052B}"/>
                  </a:ext>
                </a:extLst>
              </p14:cNvPr>
              <p14:cNvContentPartPr/>
              <p14:nvPr/>
            </p14:nvContentPartPr>
            <p14:xfrm>
              <a:off x="2031943" y="2496240"/>
              <a:ext cx="360" cy="360"/>
            </p14:xfrm>
          </p:contentPart>
        </mc:Choice>
        <mc:Fallback xmlns="">
          <p:pic>
            <p:nvPicPr>
              <p:cNvPr id="3" name="Ink 2">
                <a:extLst>
                  <a:ext uri="{FF2B5EF4-FFF2-40B4-BE49-F238E27FC236}">
                    <a16:creationId xmlns:a16="http://schemas.microsoft.com/office/drawing/2014/main" id="{E728C00C-A8E8-4CBE-A228-CF2447F9052B}"/>
                  </a:ext>
                </a:extLst>
              </p:cNvPr>
              <p:cNvPicPr/>
              <p:nvPr/>
            </p:nvPicPr>
            <p:blipFill>
              <a:blip r:embed="rId3"/>
              <a:stretch>
                <a:fillRect/>
              </a:stretch>
            </p:blipFill>
            <p:spPr>
              <a:xfrm>
                <a:off x="2022943" y="2487240"/>
                <a:ext cx="18000" cy="18000"/>
              </a:xfrm>
              <a:prstGeom prst="rect">
                <a:avLst/>
              </a:prstGeom>
            </p:spPr>
          </p:pic>
        </mc:Fallback>
      </mc:AlternateContent>
      <p:cxnSp>
        <p:nvCxnSpPr>
          <p:cNvPr id="22" name="Straight Connector 21">
            <a:extLst>
              <a:ext uri="{FF2B5EF4-FFF2-40B4-BE49-F238E27FC236}">
                <a16:creationId xmlns:a16="http://schemas.microsoft.com/office/drawing/2014/main" id="{67B663B3-8E86-450A-AEA0-D19D265ACDEE}"/>
              </a:ext>
            </a:extLst>
          </p:cNvPr>
          <p:cNvCxnSpPr/>
          <p:nvPr/>
        </p:nvCxnSpPr>
        <p:spPr>
          <a:xfrm>
            <a:off x="5355771" y="2613765"/>
            <a:ext cx="1349829" cy="7922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124B47-D831-4389-9FD5-67FDE31C1A3F}"/>
              </a:ext>
            </a:extLst>
          </p:cNvPr>
          <p:cNvCxnSpPr/>
          <p:nvPr/>
        </p:nvCxnSpPr>
        <p:spPr>
          <a:xfrm>
            <a:off x="5394960" y="3703320"/>
            <a:ext cx="1188720" cy="0"/>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014C5A15-0020-4E6C-9D29-BA56CB6E0C5B}"/>
              </a:ext>
            </a:extLst>
          </p:cNvPr>
          <p:cNvCxnSpPr>
            <a:cxnSpLocks/>
          </p:cNvCxnSpPr>
          <p:nvPr/>
        </p:nvCxnSpPr>
        <p:spPr>
          <a:xfrm rot="-3180000">
            <a:off x="5394960" y="4114800"/>
            <a:ext cx="1349829" cy="7922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A411F-1825-4C31-91EB-7C935F20ECDF}"/>
              </a:ext>
            </a:extLst>
          </p:cNvPr>
          <p:cNvSpPr txBox="1"/>
          <p:nvPr/>
        </p:nvSpPr>
        <p:spPr>
          <a:xfrm>
            <a:off x="-314072" y="-250617"/>
            <a:ext cx="12820144" cy="2185214"/>
          </a:xfrm>
          <a:prstGeom prst="rect">
            <a:avLst/>
          </a:prstGeom>
          <a:noFill/>
        </p:spPr>
        <p:txBody>
          <a:bodyPr wrap="square" rtlCol="0">
            <a:spAutoFit/>
          </a:bodyPr>
          <a:lstStyle/>
          <a:p>
            <a:pPr algn="ctr"/>
            <a:r>
              <a:rPr lang="en-US" sz="13600">
                <a:solidFill>
                  <a:schemeClr val="bg1">
                    <a:lumMod val="95000"/>
                  </a:schemeClr>
                </a:solidFill>
                <a:effectLst>
                  <a:reflection blurRad="6350" stA="60000" endA="900" endPos="58000" dir="5400000" sy="-100000" algn="bl" rotWithShape="0"/>
                </a:effectLst>
                <a:latin typeface="+mj-lt"/>
              </a:rPr>
              <a:t>CORE PRINCIPLES</a:t>
            </a:r>
          </a:p>
        </p:txBody>
      </p:sp>
      <p:sp>
        <p:nvSpPr>
          <p:cNvPr id="2" name="Title 1">
            <a:extLst>
              <a:ext uri="{FF2B5EF4-FFF2-40B4-BE49-F238E27FC236}">
                <a16:creationId xmlns:a16="http://schemas.microsoft.com/office/drawing/2014/main" id="{DC99A0E2-CC06-4CCB-9693-B030D6D8E0A2}"/>
              </a:ext>
            </a:extLst>
          </p:cNvPr>
          <p:cNvSpPr>
            <a:spLocks noGrp="1"/>
          </p:cNvSpPr>
          <p:nvPr>
            <p:ph type="title"/>
          </p:nvPr>
        </p:nvSpPr>
        <p:spPr>
          <a:xfrm rot="5400000">
            <a:off x="3487718" y="-1241330"/>
            <a:ext cx="725205" cy="5377541"/>
          </a:xfrm>
        </p:spPr>
        <p:txBody>
          <a:bodyPr vert="vert270">
            <a:noAutofit/>
          </a:bodyPr>
          <a:lstStyle/>
          <a:p>
            <a:pPr>
              <a:lnSpc>
                <a:spcPct val="100000"/>
              </a:lnSpc>
            </a:pPr>
            <a:r>
              <a:rPr lang="en-US" sz="3200" b="1">
                <a:solidFill>
                  <a:srgbClr val="C00000"/>
                </a:solidFill>
              </a:rPr>
              <a:t>Core Principles</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E728C00C-A8E8-4CBE-A228-CF2447F9052B}"/>
                  </a:ext>
                </a:extLst>
              </p14:cNvPr>
              <p14:cNvContentPartPr/>
              <p14:nvPr/>
            </p14:nvContentPartPr>
            <p14:xfrm>
              <a:off x="2031943" y="2496240"/>
              <a:ext cx="360" cy="360"/>
            </p14:xfrm>
          </p:contentPart>
        </mc:Choice>
        <mc:Fallback xmlns="">
          <p:pic>
            <p:nvPicPr>
              <p:cNvPr id="3" name="Ink 2">
                <a:extLst>
                  <a:ext uri="{FF2B5EF4-FFF2-40B4-BE49-F238E27FC236}">
                    <a16:creationId xmlns:a16="http://schemas.microsoft.com/office/drawing/2014/main" id="{E728C00C-A8E8-4CBE-A228-CF2447F9052B}"/>
                  </a:ext>
                </a:extLst>
              </p:cNvPr>
              <p:cNvPicPr/>
              <p:nvPr/>
            </p:nvPicPr>
            <p:blipFill>
              <a:blip r:embed="rId3"/>
              <a:stretch>
                <a:fillRect/>
              </a:stretch>
            </p:blipFill>
            <p:spPr>
              <a:xfrm>
                <a:off x="2022943" y="2487240"/>
                <a:ext cx="18000" cy="18000"/>
              </a:xfrm>
              <a:prstGeom prst="rect">
                <a:avLst/>
              </a:prstGeom>
            </p:spPr>
          </p:pic>
        </mc:Fallback>
      </mc:AlternateContent>
      <p:sp>
        <p:nvSpPr>
          <p:cNvPr id="4" name="TextBox 3">
            <a:extLst>
              <a:ext uri="{FF2B5EF4-FFF2-40B4-BE49-F238E27FC236}">
                <a16:creationId xmlns:a16="http://schemas.microsoft.com/office/drawing/2014/main" id="{225734AE-03BA-432C-BB34-D5343AE92270}"/>
              </a:ext>
            </a:extLst>
          </p:cNvPr>
          <p:cNvSpPr txBox="1"/>
          <p:nvPr/>
        </p:nvSpPr>
        <p:spPr>
          <a:xfrm>
            <a:off x="1161550" y="1934597"/>
            <a:ext cx="10580915" cy="4431983"/>
          </a:xfrm>
          <a:prstGeom prst="rect">
            <a:avLst/>
          </a:prstGeom>
          <a:noFill/>
        </p:spPr>
        <p:txBody>
          <a:bodyPr wrap="square" rtlCol="0">
            <a:spAutoFit/>
          </a:bodyPr>
          <a:lstStyle/>
          <a:p>
            <a:pPr lvl="0"/>
            <a:r>
              <a:rPr lang="en-US" sz="2400"/>
              <a:t>Recognition of and respect for the many and varied roles that members of the academic community perform.</a:t>
            </a:r>
          </a:p>
          <a:p>
            <a:pPr marL="0" lvl="0" indent="0">
              <a:buNone/>
            </a:pPr>
            <a:endParaRPr lang="en-US" sz="2400"/>
          </a:p>
          <a:p>
            <a:pPr lvl="0"/>
            <a:r>
              <a:rPr lang="en-US" sz="2400"/>
              <a:t>Timely disclosure of information needed to participate meaningfully in the discourse that makes good policy and practice.</a:t>
            </a:r>
          </a:p>
          <a:p>
            <a:pPr lvl="0"/>
            <a:endParaRPr lang="en-US" sz="2400"/>
          </a:p>
          <a:p>
            <a:pPr lvl="0"/>
            <a:r>
              <a:rPr lang="en-US" sz="2400"/>
              <a:t>Opportunities for members of the academic community to provide input for decisions that will affect them </a:t>
            </a:r>
            <a:r>
              <a:rPr lang="en-US" sz="2400" b="1" i="1">
                <a:solidFill>
                  <a:srgbClr val="C00000"/>
                </a:solidFill>
              </a:rPr>
              <a:t>before</a:t>
            </a:r>
            <a:r>
              <a:rPr lang="en-US" sz="2400" b="1"/>
              <a:t> </a:t>
            </a:r>
            <a:r>
              <a:rPr lang="en-US" sz="2400"/>
              <a:t>decisions are made.</a:t>
            </a:r>
          </a:p>
          <a:p>
            <a:pPr lvl="0"/>
            <a:endParaRPr lang="en-US" sz="2400"/>
          </a:p>
          <a:p>
            <a:pPr lvl="0"/>
            <a:r>
              <a:rPr lang="en-US" sz="2400"/>
              <a:t>Respect for the principle of dissent - it is imperative that dissent from the majority view is respected by all.</a:t>
            </a:r>
          </a:p>
          <a:p>
            <a:endParaRPr lang="en-US"/>
          </a:p>
        </p:txBody>
      </p:sp>
    </p:spTree>
    <p:extLst>
      <p:ext uri="{BB962C8B-B14F-4D97-AF65-F5344CB8AC3E}">
        <p14:creationId xmlns:p14="http://schemas.microsoft.com/office/powerpoint/2010/main" val="362297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0" y="-927204"/>
            <a:ext cx="6737350" cy="3250429"/>
          </a:xfrm>
        </p:spPr>
        <p:txBody>
          <a:bodyPr vert="horz">
            <a:normAutofit/>
          </a:bodyPr>
          <a:lstStyle/>
          <a:p>
            <a:pPr algn="ctr"/>
            <a:r>
              <a:rPr lang="en-US" sz="6600" b="1">
                <a:solidFill>
                  <a:srgbClr val="C00000"/>
                </a:solidFill>
                <a:latin typeface="Segoe UI" panose="020B0502040204020203" pitchFamily="34" charset="0"/>
                <a:cs typeface="Segoe UI" panose="020B0502040204020203" pitchFamily="34" charset="0"/>
              </a:rPr>
              <a:t>THE REDBOOK</a:t>
            </a:r>
            <a:endParaRPr lang="en-US" sz="400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C9A73388-EE21-424A-B9F9-8A9B15CC3076}"/>
              </a:ext>
            </a:extLst>
          </p:cNvPr>
          <p:cNvSpPr/>
          <p:nvPr/>
        </p:nvSpPr>
        <p:spPr>
          <a:xfrm>
            <a:off x="756920" y="1272004"/>
            <a:ext cx="9949543" cy="5170646"/>
          </a:xfrm>
          <a:prstGeom prst="rect">
            <a:avLst/>
          </a:prstGeom>
        </p:spPr>
        <p:txBody>
          <a:bodyPr wrap="square">
            <a:spAutoFit/>
          </a:bodyPr>
          <a:lstStyle/>
          <a:p>
            <a:pPr algn="just"/>
            <a:r>
              <a:rPr lang="en-US" sz="2200">
                <a:solidFill>
                  <a:srgbClr val="211D1E"/>
                </a:solidFill>
                <a:latin typeface="HelveticaNeueLT Std Lt Cn"/>
              </a:rPr>
              <a:t>T</a:t>
            </a:r>
            <a:r>
              <a:rPr lang="en-US" sz="2200" b="0" i="0" u="none" strike="noStrike" baseline="0">
                <a:solidFill>
                  <a:srgbClr val="211D1E"/>
                </a:solidFill>
                <a:latin typeface="HelveticaNeueLT Std Lt Cn"/>
              </a:rPr>
              <a:t>he official statement of the organizational structure, governance rules and procedures, and the university-wide policies of the University of Louisville.</a:t>
            </a:r>
          </a:p>
          <a:p>
            <a:pPr algn="just"/>
            <a:endParaRPr lang="en-US" sz="2200">
              <a:solidFill>
                <a:srgbClr val="211D1E"/>
              </a:solidFill>
              <a:latin typeface="HelveticaNeueLT Std Lt Cn"/>
            </a:endParaRPr>
          </a:p>
          <a:p>
            <a:pPr algn="just"/>
            <a:r>
              <a:rPr lang="en-US" sz="2200" b="0" i="0" u="none" strike="noStrike" baseline="0">
                <a:solidFill>
                  <a:srgbClr val="211D1E"/>
                </a:solidFill>
                <a:latin typeface="HelveticaNeueLT Std Lt Cn"/>
              </a:rPr>
              <a:t>Recognizes the complicated network of relationships between the Board of Trustees, the president and the executive vice presidents, vice presidents, deans, chairs and other administrators, faculty, staff and students, and establishes a system of shared governance. </a:t>
            </a:r>
          </a:p>
          <a:p>
            <a:pPr algn="just"/>
            <a:endParaRPr lang="en-US" sz="2200">
              <a:solidFill>
                <a:srgbClr val="211D1E"/>
              </a:solidFill>
              <a:latin typeface="HelveticaNeueLT Std Lt Cn"/>
            </a:endParaRPr>
          </a:p>
          <a:p>
            <a:pPr algn="just"/>
            <a:r>
              <a:rPr lang="en-US" sz="2200" b="0" i="0" u="none" strike="noStrike" baseline="0">
                <a:solidFill>
                  <a:srgbClr val="211D1E"/>
                </a:solidFill>
                <a:latin typeface="HelveticaNeueLT Std Lt Cn"/>
              </a:rPr>
              <a:t>Establishes the </a:t>
            </a:r>
            <a:r>
              <a:rPr lang="en-US" sz="2200" b="0" i="0" u="none" strike="noStrike" baseline="0">
                <a:solidFill>
                  <a:srgbClr val="C00000"/>
                </a:solidFill>
                <a:latin typeface="HelveticaNeueLT Std Lt Cn"/>
              </a:rPr>
              <a:t>Faculty Senate</a:t>
            </a:r>
            <a:r>
              <a:rPr lang="en-US" sz="2200" b="0" i="0" u="none" strike="noStrike" baseline="0">
                <a:solidFill>
                  <a:srgbClr val="211D1E"/>
                </a:solidFill>
                <a:latin typeface="HelveticaNeueLT Std Lt Cn"/>
              </a:rPr>
              <a:t>, the </a:t>
            </a:r>
            <a:r>
              <a:rPr lang="en-US" sz="2200" b="0" i="0" u="none" strike="noStrike" baseline="0">
                <a:solidFill>
                  <a:srgbClr val="C00000"/>
                </a:solidFill>
                <a:latin typeface="HelveticaNeueLT Std Lt Cn"/>
              </a:rPr>
              <a:t>Staff Senate</a:t>
            </a:r>
            <a:r>
              <a:rPr lang="en-US" sz="2200" b="0" i="0" u="none" strike="noStrike" baseline="0">
                <a:solidFill>
                  <a:srgbClr val="211D1E"/>
                </a:solidFill>
                <a:latin typeface="HelveticaNeueLT Std Lt Cn"/>
              </a:rPr>
              <a:t>, and the </a:t>
            </a:r>
            <a:r>
              <a:rPr lang="en-US" sz="2200" b="0" i="0" u="none" strike="noStrike" baseline="0">
                <a:solidFill>
                  <a:srgbClr val="C00000"/>
                </a:solidFill>
                <a:latin typeface="HelveticaNeueLT Std Lt Cn"/>
              </a:rPr>
              <a:t>Student Government Association</a:t>
            </a:r>
            <a:r>
              <a:rPr lang="en-US" sz="2200" b="0" i="0" u="none" strike="noStrike" baseline="0">
                <a:solidFill>
                  <a:srgbClr val="211D1E"/>
                </a:solidFill>
                <a:latin typeface="HelveticaNeueLT Std Lt Cn"/>
              </a:rPr>
              <a:t> as the official representatives of the faculty, staff and student bodies, and each senate is responsible for eliciting and expressing the opinions of its constituency on matters of concern to the whole. </a:t>
            </a:r>
          </a:p>
          <a:p>
            <a:pPr algn="just"/>
            <a:endParaRPr lang="en-US" sz="2200">
              <a:solidFill>
                <a:srgbClr val="211D1E"/>
              </a:solidFill>
              <a:latin typeface="HelveticaNeueLT Std Lt Cn"/>
            </a:endParaRPr>
          </a:p>
          <a:p>
            <a:pPr algn="just"/>
            <a:r>
              <a:rPr lang="en-US" sz="2200" b="0" i="0" u="none" strike="noStrike" baseline="0">
                <a:solidFill>
                  <a:srgbClr val="211D1E"/>
                </a:solidFill>
                <a:latin typeface="HelveticaNeueLT Std Lt Cn"/>
              </a:rPr>
              <a:t>The principle of administrative consultation with appropriate individuals, groups and organizations is explicit throughout The Redbook.</a:t>
            </a:r>
            <a:endParaRPr lang="en-US" sz="2200">
              <a:cs typeface="Segoe UI" panose="020B0502040204020203" pitchFamily="34" charset="0"/>
            </a:endParaRPr>
          </a:p>
        </p:txBody>
      </p:sp>
      <p:pic>
        <p:nvPicPr>
          <p:cNvPr id="4" name="Picture 4" descr="A picture containing drawing&#10;&#10;Description generated with very high confidence">
            <a:extLst>
              <a:ext uri="{FF2B5EF4-FFF2-40B4-BE49-F238E27FC236}">
                <a16:creationId xmlns:a16="http://schemas.microsoft.com/office/drawing/2014/main" id="{9FD6C65F-9119-49D3-9885-B92DA7B16A49}"/>
              </a:ext>
            </a:extLst>
          </p:cNvPr>
          <p:cNvPicPr>
            <a:picLocks noChangeAspect="1"/>
          </p:cNvPicPr>
          <p:nvPr/>
        </p:nvPicPr>
        <p:blipFill>
          <a:blip r:embed="rId2"/>
          <a:stretch>
            <a:fillRect/>
          </a:stretch>
        </p:blipFill>
        <p:spPr>
          <a:xfrm>
            <a:off x="10706463" y="5868656"/>
            <a:ext cx="1220410" cy="74159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99BEDD3-6D6F-47E6-80FD-E8006F76C9EF}"/>
              </a:ext>
            </a:extLst>
          </p:cNvPr>
          <p:cNvSpPr txBox="1"/>
          <p:nvPr/>
        </p:nvSpPr>
        <p:spPr>
          <a:xfrm>
            <a:off x="6737350" y="513344"/>
            <a:ext cx="6174418" cy="369332"/>
          </a:xfrm>
          <a:prstGeom prst="rect">
            <a:avLst/>
          </a:prstGeom>
          <a:noFill/>
        </p:spPr>
        <p:txBody>
          <a:bodyPr wrap="square">
            <a:spAutoFit/>
          </a:bodyPr>
          <a:lstStyle/>
          <a:p>
            <a:r>
              <a:rPr lang="en-US" dirty="0">
                <a:hlinkClick r:id="rId3"/>
              </a:rPr>
              <a:t>https://louisville.edu/provost/redbook</a:t>
            </a:r>
            <a:r>
              <a:rPr lang="en-US" dirty="0"/>
              <a:t> </a:t>
            </a:r>
          </a:p>
        </p:txBody>
      </p:sp>
    </p:spTree>
    <p:extLst>
      <p:ext uri="{BB962C8B-B14F-4D97-AF65-F5344CB8AC3E}">
        <p14:creationId xmlns:p14="http://schemas.microsoft.com/office/powerpoint/2010/main" val="290323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3348286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3799424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5" end="5"/>
                                            </p:txEl>
                                          </p:spTgt>
                                        </p:tgtEl>
                                      </p:cBhvr>
                                    </p:animEffect>
                                    <p:set>
                                      <p:cBhvr>
                                        <p:cTn id="7" dur="1" fill="hold">
                                          <p:stCondLst>
                                            <p:cond delay="499"/>
                                          </p:stCondLst>
                                        </p:cTn>
                                        <p:tgtEl>
                                          <p:spTgt spid="7">
                                            <p:txEl>
                                              <p:pRg st="5" end="5"/>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6" end="6"/>
                                            </p:txEl>
                                          </p:spTgt>
                                        </p:tgtEl>
                                      </p:cBhvr>
                                    </p:animEffect>
                                    <p:set>
                                      <p:cBhvr>
                                        <p:cTn id="10" dur="1" fill="hold">
                                          <p:stCondLst>
                                            <p:cond delay="499"/>
                                          </p:stCondLst>
                                        </p:cTn>
                                        <p:tgtEl>
                                          <p:spTgt spid="7">
                                            <p:txEl>
                                              <p:pRg st="6" end="6"/>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7" end="7"/>
                                            </p:txEl>
                                          </p:spTgt>
                                        </p:tgtEl>
                                      </p:cBhvr>
                                    </p:animEffect>
                                    <p:set>
                                      <p:cBhvr>
                                        <p:cTn id="13" dur="1" fill="hold">
                                          <p:stCondLst>
                                            <p:cond delay="499"/>
                                          </p:stCondLst>
                                        </p:cTn>
                                        <p:tgtEl>
                                          <p:spTgt spid="7">
                                            <p:txEl>
                                              <p:pRg st="7" end="7"/>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0" end="0"/>
                                            </p:txEl>
                                          </p:spTgt>
                                        </p:tgtEl>
                                      </p:cBhvr>
                                    </p:animEffect>
                                    <p:set>
                                      <p:cBhvr>
                                        <p:cTn id="16" dur="1" fill="hold">
                                          <p:stCondLst>
                                            <p:cond delay="499"/>
                                          </p:stCondLst>
                                        </p:cTn>
                                        <p:tgtEl>
                                          <p:spTgt spid="7">
                                            <p:txEl>
                                              <p:pRg st="0" end="0"/>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1" end="1"/>
                                            </p:txEl>
                                          </p:spTgt>
                                        </p:tgtEl>
                                      </p:cBhvr>
                                    </p:animEffect>
                                    <p:set>
                                      <p:cBhvr>
                                        <p:cTn id="19" dur="1" fill="hold">
                                          <p:stCondLst>
                                            <p:cond delay="499"/>
                                          </p:stCondLst>
                                        </p:cTn>
                                        <p:tgtEl>
                                          <p:spTgt spid="7">
                                            <p:txEl>
                                              <p:pRg st="1" end="1"/>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2" end="2"/>
                                            </p:txEl>
                                          </p:spTgt>
                                        </p:tgtEl>
                                      </p:cBhvr>
                                    </p:animEffect>
                                    <p:set>
                                      <p:cBhvr>
                                        <p:cTn id="22" dur="1" fill="hold">
                                          <p:stCondLst>
                                            <p:cond delay="499"/>
                                          </p:stCondLst>
                                        </p:cTn>
                                        <p:tgtEl>
                                          <p:spTgt spid="7">
                                            <p:txEl>
                                              <p:pRg st="2" end="2"/>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3" end="3"/>
                                            </p:txEl>
                                          </p:spTgt>
                                        </p:tgtEl>
                                      </p:cBhvr>
                                    </p:animEffect>
                                    <p:set>
                                      <p:cBhvr>
                                        <p:cTn id="25"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8A9DF-0B26-4907-90D2-93FE3B79A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600"/>
              <a:t>Our president</a:t>
            </a:r>
            <a:endParaRPr lang="en-US" sz="34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4262B88A-684A-47FB-8746-62CEE75F32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91" b="96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60655DCA-4073-42FD-9BB0-B00622085D30}"/>
              </a:ext>
            </a:extLst>
          </p:cNvPr>
          <p:cNvSpPr txBox="1"/>
          <p:nvPr/>
        </p:nvSpPr>
        <p:spPr>
          <a:xfrm>
            <a:off x="640080" y="2779420"/>
            <a:ext cx="4748143" cy="523220"/>
          </a:xfrm>
          <a:prstGeom prst="rect">
            <a:avLst/>
          </a:prstGeom>
          <a:noFill/>
        </p:spPr>
        <p:txBody>
          <a:bodyPr wrap="square" rtlCol="0">
            <a:spAutoFit/>
          </a:bodyPr>
          <a:lstStyle/>
          <a:p>
            <a:r>
              <a:rPr lang="en-US" sz="2800" b="1">
                <a:solidFill>
                  <a:srgbClr val="C00000"/>
                </a:solidFill>
              </a:rPr>
              <a:t>Dr. Neeli </a:t>
            </a:r>
            <a:r>
              <a:rPr lang="en-US" sz="2800" b="1" err="1">
                <a:solidFill>
                  <a:srgbClr val="C00000"/>
                </a:solidFill>
              </a:rPr>
              <a:t>Bendapudi</a:t>
            </a:r>
            <a:endParaRPr lang="en-US" sz="2800" b="1">
              <a:solidFill>
                <a:srgbClr val="C00000"/>
              </a:solidFill>
            </a:endParaRPr>
          </a:p>
        </p:txBody>
      </p:sp>
      <p:sp>
        <p:nvSpPr>
          <p:cNvPr id="11" name="TextBox 10">
            <a:extLst>
              <a:ext uri="{FF2B5EF4-FFF2-40B4-BE49-F238E27FC236}">
                <a16:creationId xmlns:a16="http://schemas.microsoft.com/office/drawing/2014/main" id="{C7B31BEB-1F88-4836-8D51-C477FDA7D74A}"/>
              </a:ext>
            </a:extLst>
          </p:cNvPr>
          <p:cNvSpPr txBox="1"/>
          <p:nvPr/>
        </p:nvSpPr>
        <p:spPr>
          <a:xfrm>
            <a:off x="640080" y="3519238"/>
            <a:ext cx="4012307" cy="1754326"/>
          </a:xfrm>
          <a:prstGeom prst="rect">
            <a:avLst/>
          </a:prstGeom>
          <a:noFill/>
        </p:spPr>
        <p:txBody>
          <a:bodyPr wrap="square">
            <a:spAutoFit/>
          </a:bodyPr>
          <a:lstStyle/>
          <a:p>
            <a:r>
              <a:rPr lang="en-US"/>
              <a:t>Named president on April 3, 2018</a:t>
            </a:r>
          </a:p>
          <a:p>
            <a:endParaRPr lang="en-US"/>
          </a:p>
          <a:p>
            <a:r>
              <a:rPr lang="en-US"/>
              <a:t>18th president</a:t>
            </a:r>
          </a:p>
          <a:p>
            <a:endParaRPr lang="en-US"/>
          </a:p>
          <a:p>
            <a:r>
              <a:rPr lang="en-US"/>
              <a:t>First woman and first person of color to be president of UofL</a:t>
            </a:r>
          </a:p>
        </p:txBody>
      </p:sp>
      <p:pic>
        <p:nvPicPr>
          <p:cNvPr id="12" name="Graphic 11" descr="Open quotation mark">
            <a:extLst>
              <a:ext uri="{FF2B5EF4-FFF2-40B4-BE49-F238E27FC236}">
                <a16:creationId xmlns:a16="http://schemas.microsoft.com/office/drawing/2014/main" id="{2D5E78CA-8027-4C42-9E27-FA90907A7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8223" y="5102056"/>
            <a:ext cx="914400" cy="914400"/>
          </a:xfrm>
          <a:prstGeom prst="rect">
            <a:avLst/>
          </a:prstGeom>
        </p:spPr>
      </p:pic>
      <p:pic>
        <p:nvPicPr>
          <p:cNvPr id="13" name="Graphic 12" descr="Closed quotation mark">
            <a:extLst>
              <a:ext uri="{FF2B5EF4-FFF2-40B4-BE49-F238E27FC236}">
                <a16:creationId xmlns:a16="http://schemas.microsoft.com/office/drawing/2014/main" id="{6B1193B5-60E0-44A6-9357-46CA8579B0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2767" y="6056202"/>
            <a:ext cx="914400" cy="914400"/>
          </a:xfrm>
          <a:prstGeom prst="rect">
            <a:avLst/>
          </a:prstGeom>
        </p:spPr>
      </p:pic>
      <p:sp>
        <p:nvSpPr>
          <p:cNvPr id="16" name="Rectangle 15">
            <a:extLst>
              <a:ext uri="{FF2B5EF4-FFF2-40B4-BE49-F238E27FC236}">
                <a16:creationId xmlns:a16="http://schemas.microsoft.com/office/drawing/2014/main" id="{CED4E27F-815E-4DBB-A9E2-8EAE9CDE6DA2}"/>
              </a:ext>
            </a:extLst>
          </p:cNvPr>
          <p:cNvSpPr/>
          <p:nvPr/>
        </p:nvSpPr>
        <p:spPr>
          <a:xfrm>
            <a:off x="5845423" y="5497720"/>
            <a:ext cx="5398682" cy="1077218"/>
          </a:xfrm>
          <a:prstGeom prst="rect">
            <a:avLst/>
          </a:prstGeom>
        </p:spPr>
        <p:txBody>
          <a:bodyPr wrap="square">
            <a:spAutoFit/>
          </a:bodyPr>
          <a:lstStyle/>
          <a:p>
            <a:r>
              <a:rPr lang="en-US" sz="1600" i="1">
                <a:solidFill>
                  <a:schemeClr val="bg1"/>
                </a:solidFill>
              </a:rPr>
              <a:t>The University of Louisville has a mission to deliver high-quality higher education. I am excited to lead our team of students, staff, faculty, alumni and community members as we honor that mission and invest in our future.</a:t>
            </a:r>
          </a:p>
        </p:txBody>
      </p:sp>
      <p:sp>
        <p:nvSpPr>
          <p:cNvPr id="18" name="Rectangle 17">
            <a:extLst>
              <a:ext uri="{FF2B5EF4-FFF2-40B4-BE49-F238E27FC236}">
                <a16:creationId xmlns:a16="http://schemas.microsoft.com/office/drawing/2014/main" id="{EEF03C49-50D5-48BE-A267-4C1B4DEA2511}"/>
              </a:ext>
            </a:extLst>
          </p:cNvPr>
          <p:cNvSpPr/>
          <p:nvPr/>
        </p:nvSpPr>
        <p:spPr>
          <a:xfrm>
            <a:off x="1376289" y="5508213"/>
            <a:ext cx="4010409" cy="369332"/>
          </a:xfrm>
          <a:prstGeom prst="rect">
            <a:avLst/>
          </a:prstGeom>
        </p:spPr>
        <p:txBody>
          <a:bodyPr wrap="square">
            <a:spAutoFit/>
          </a:bodyPr>
          <a:lstStyle/>
          <a:p>
            <a:r>
              <a:rPr lang="en-US" b="1"/>
              <a:t>@</a:t>
            </a:r>
            <a:r>
              <a:rPr lang="en-US" b="1" err="1"/>
              <a:t>UofLPresNeeli</a:t>
            </a:r>
            <a:endParaRPr lang="en-US" sz="1400"/>
          </a:p>
        </p:txBody>
      </p:sp>
      <p:pic>
        <p:nvPicPr>
          <p:cNvPr id="20" name="Picture 19" descr="Twitter logo">
            <a:extLst>
              <a:ext uri="{FF2B5EF4-FFF2-40B4-BE49-F238E27FC236}">
                <a16:creationId xmlns:a16="http://schemas.microsoft.com/office/drawing/2014/main" id="{A6B46DE0-5877-49F1-B474-BF2CA7E7143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60009" y="5509183"/>
            <a:ext cx="456485" cy="371275"/>
          </a:xfrm>
          <a:prstGeom prst="rect">
            <a:avLst/>
          </a:prstGeom>
        </p:spPr>
      </p:pic>
    </p:spTree>
    <p:extLst>
      <p:ext uri="{BB962C8B-B14F-4D97-AF65-F5344CB8AC3E}">
        <p14:creationId xmlns:p14="http://schemas.microsoft.com/office/powerpoint/2010/main" val="16099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8A9DF-0B26-4907-90D2-93FE3B79A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Our executive vice president and provost</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D8CA26-8AC4-42A6-A3B3-FD6508DCD2AF}"/>
              </a:ext>
            </a:extLst>
          </p:cNvPr>
          <p:cNvSpPr txBox="1"/>
          <p:nvPr/>
        </p:nvSpPr>
        <p:spPr>
          <a:xfrm>
            <a:off x="907997" y="2853887"/>
            <a:ext cx="4748143" cy="523220"/>
          </a:xfrm>
          <a:prstGeom prst="rect">
            <a:avLst/>
          </a:prstGeom>
          <a:noFill/>
        </p:spPr>
        <p:txBody>
          <a:bodyPr wrap="square" rtlCol="0">
            <a:spAutoFit/>
          </a:bodyPr>
          <a:lstStyle/>
          <a:p>
            <a:pPr>
              <a:spcAft>
                <a:spcPts val="600"/>
              </a:spcAft>
            </a:pPr>
            <a:r>
              <a:rPr lang="en-US" sz="2800" b="1">
                <a:solidFill>
                  <a:srgbClr val="C00000"/>
                </a:solidFill>
              </a:rPr>
              <a:t>Dr. Lori Stewart Gonzalez</a:t>
            </a:r>
          </a:p>
        </p:txBody>
      </p:sp>
      <p:sp>
        <p:nvSpPr>
          <p:cNvPr id="15" name="Rectangle 14">
            <a:extLst>
              <a:ext uri="{FF2B5EF4-FFF2-40B4-BE49-F238E27FC236}">
                <a16:creationId xmlns:a16="http://schemas.microsoft.com/office/drawing/2014/main" id="{89D670AA-1EA2-4B19-9412-E60500529F16}"/>
              </a:ext>
            </a:extLst>
          </p:cNvPr>
          <p:cNvSpPr/>
          <p:nvPr/>
        </p:nvSpPr>
        <p:spPr>
          <a:xfrm>
            <a:off x="907996" y="3625712"/>
            <a:ext cx="3710186" cy="1477328"/>
          </a:xfrm>
          <a:prstGeom prst="rect">
            <a:avLst/>
          </a:prstGeom>
        </p:spPr>
        <p:txBody>
          <a:bodyPr wrap="square">
            <a:spAutoFit/>
          </a:bodyPr>
          <a:lstStyle/>
          <a:p>
            <a:r>
              <a:rPr lang="en-US"/>
              <a:t>Serving as provost since </a:t>
            </a:r>
            <a:r>
              <a:rPr lang="en-US" sz="1800"/>
              <a:t>April 1, 2021</a:t>
            </a:r>
            <a:br>
              <a:rPr lang="en-US" sz="1800"/>
            </a:br>
            <a:endParaRPr lang="en-US"/>
          </a:p>
          <a:p>
            <a:r>
              <a:rPr lang="en-US"/>
              <a:t>Professor of Speech-Language Pathology</a:t>
            </a:r>
          </a:p>
          <a:p>
            <a:endParaRPr lang="en-US"/>
          </a:p>
        </p:txBody>
      </p:sp>
      <p:pic>
        <p:nvPicPr>
          <p:cNvPr id="3" name="Picture 2">
            <a:extLst>
              <a:ext uri="{FF2B5EF4-FFF2-40B4-BE49-F238E27FC236}">
                <a16:creationId xmlns:a16="http://schemas.microsoft.com/office/drawing/2014/main" id="{D56AE932-70BC-4404-A232-6B301E97BB68}"/>
              </a:ext>
            </a:extLst>
          </p:cNvPr>
          <p:cNvPicPr>
            <a:picLocks noChangeAspect="1"/>
          </p:cNvPicPr>
          <p:nvPr/>
        </p:nvPicPr>
        <p:blipFill>
          <a:blip r:embed="rId3"/>
          <a:stretch>
            <a:fillRect/>
          </a:stretch>
        </p:blipFill>
        <p:spPr>
          <a:xfrm>
            <a:off x="5309615" y="0"/>
            <a:ext cx="6882385" cy="6858000"/>
          </a:xfrm>
          <a:prstGeom prst="rect">
            <a:avLst/>
          </a:prstGeom>
        </p:spPr>
      </p:pic>
      <p:pic>
        <p:nvPicPr>
          <p:cNvPr id="11" name="Graphic 10" descr="Open quotation mark">
            <a:extLst>
              <a:ext uri="{FF2B5EF4-FFF2-40B4-BE49-F238E27FC236}">
                <a16:creationId xmlns:a16="http://schemas.microsoft.com/office/drawing/2014/main" id="{642E17B2-A8FC-4AC6-AAEB-63865DFB22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0027" y="4188640"/>
            <a:ext cx="914400" cy="914400"/>
          </a:xfrm>
          <a:prstGeom prst="rect">
            <a:avLst/>
          </a:prstGeom>
        </p:spPr>
      </p:pic>
      <p:pic>
        <p:nvPicPr>
          <p:cNvPr id="12" name="Graphic 11" descr="Closed quotation mark">
            <a:extLst>
              <a:ext uri="{FF2B5EF4-FFF2-40B4-BE49-F238E27FC236}">
                <a16:creationId xmlns:a16="http://schemas.microsoft.com/office/drawing/2014/main" id="{364D3327-6CE6-4465-92CB-AF103D918E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7394" y="4957797"/>
            <a:ext cx="914400" cy="914400"/>
          </a:xfrm>
          <a:prstGeom prst="rect">
            <a:avLst/>
          </a:prstGeom>
        </p:spPr>
      </p:pic>
      <p:sp>
        <p:nvSpPr>
          <p:cNvPr id="13" name="Rectangle 12">
            <a:extLst>
              <a:ext uri="{FF2B5EF4-FFF2-40B4-BE49-F238E27FC236}">
                <a16:creationId xmlns:a16="http://schemas.microsoft.com/office/drawing/2014/main" id="{5877F3EE-46B6-452F-B52B-259D3C79667A}"/>
              </a:ext>
            </a:extLst>
          </p:cNvPr>
          <p:cNvSpPr/>
          <p:nvPr/>
        </p:nvSpPr>
        <p:spPr>
          <a:xfrm>
            <a:off x="6871121" y="4641374"/>
            <a:ext cx="5398682" cy="830997"/>
          </a:xfrm>
          <a:prstGeom prst="rect">
            <a:avLst/>
          </a:prstGeom>
        </p:spPr>
        <p:txBody>
          <a:bodyPr wrap="square">
            <a:spAutoFit/>
          </a:bodyPr>
          <a:lstStyle/>
          <a:p>
            <a:r>
              <a:rPr lang="en-US" sz="1600" i="1">
                <a:solidFill>
                  <a:schemeClr val="bg1"/>
                </a:solidFill>
              </a:rPr>
              <a:t>I see academics as our core mission. It is why we are here. I’m committed to making sure that our students are successful and supporting and developing our faculty and staff.</a:t>
            </a:r>
          </a:p>
        </p:txBody>
      </p:sp>
    </p:spTree>
    <p:extLst>
      <p:ext uri="{BB962C8B-B14F-4D97-AF65-F5344CB8AC3E}">
        <p14:creationId xmlns:p14="http://schemas.microsoft.com/office/powerpoint/2010/main" val="200254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102315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500"/>
                                        <p:tgtEl>
                                          <p:spTgt spid="7">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500"/>
                                        <p:tgtEl>
                                          <p:spTgt spid="7">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500"/>
                                        <p:tgtEl>
                                          <p:spTgt spid="7">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500"/>
                                        <p:tgtEl>
                                          <p:spTgt spid="7">
                                            <p:txEl>
                                              <p:pRg st="4" end="4"/>
                                            </p:txEl>
                                          </p:spTgt>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500"/>
                                        <p:tgtEl>
                                          <p:spTgt spid="7">
                                            <p:txEl>
                                              <p:pRg st="5" end="5"/>
                                            </p:txEl>
                                          </p:spTgt>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500"/>
                                        <p:tgtEl>
                                          <p:spTgt spid="7">
                                            <p:txEl>
                                              <p:pRg st="6" end="6"/>
                                            </p:txEl>
                                          </p:spTgt>
                                        </p:tgtEl>
                                      </p:cBhvr>
                                    </p:animEffect>
                                  </p:childTnLst>
                                </p:cTn>
                              </p:par>
                            </p:childTnLst>
                          </p:cTn>
                        </p:par>
                        <p:par>
                          <p:cTn id="32" fill="hold">
                            <p:stCondLst>
                              <p:cond delay="10500"/>
                            </p:stCondLst>
                            <p:childTnLst>
                              <p:par>
                                <p:cTn id="33" presetID="10" presetClass="entr" presetSubtype="0" fill="hold" grpId="0"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1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suit&#10;&#10;Description automatically generated with low confidence">
            <a:extLst>
              <a:ext uri="{FF2B5EF4-FFF2-40B4-BE49-F238E27FC236}">
                <a16:creationId xmlns:a16="http://schemas.microsoft.com/office/drawing/2014/main" id="{BAD58E36-47FC-431F-87D5-E6B1B2E4A46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64255" y="217669"/>
            <a:ext cx="7478624" cy="4985749"/>
          </a:xfrm>
          <a:prstGeom prst="roundRect">
            <a:avLst>
              <a:gd name="adj" fmla="val 4167"/>
            </a:avLst>
          </a:prstGeom>
          <a:solidFill>
            <a:srgbClr val="FFFFFF"/>
          </a:solidFill>
          <a:ln w="76200" cap="sq">
            <a:solidFill>
              <a:srgbClr val="AC1E23"/>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F668A9DF-0B26-4907-90D2-93FE3B79A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Our executive vice president for research and innovation</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D8CA26-8AC4-42A6-A3B3-FD6508DCD2AF}"/>
              </a:ext>
            </a:extLst>
          </p:cNvPr>
          <p:cNvSpPr txBox="1"/>
          <p:nvPr/>
        </p:nvSpPr>
        <p:spPr>
          <a:xfrm>
            <a:off x="907997" y="2853887"/>
            <a:ext cx="4748143" cy="523220"/>
          </a:xfrm>
          <a:prstGeom prst="rect">
            <a:avLst/>
          </a:prstGeom>
          <a:noFill/>
        </p:spPr>
        <p:txBody>
          <a:bodyPr wrap="square" rtlCol="0">
            <a:spAutoFit/>
          </a:bodyPr>
          <a:lstStyle/>
          <a:p>
            <a:pPr>
              <a:spcAft>
                <a:spcPts val="600"/>
              </a:spcAft>
            </a:pPr>
            <a:r>
              <a:rPr lang="en-US" sz="2800" b="1">
                <a:solidFill>
                  <a:srgbClr val="C00000"/>
                </a:solidFill>
              </a:rPr>
              <a:t>Dr. Kevin Gardner</a:t>
            </a:r>
          </a:p>
        </p:txBody>
      </p:sp>
      <p:sp>
        <p:nvSpPr>
          <p:cNvPr id="15" name="Rectangle 14">
            <a:extLst>
              <a:ext uri="{FF2B5EF4-FFF2-40B4-BE49-F238E27FC236}">
                <a16:creationId xmlns:a16="http://schemas.microsoft.com/office/drawing/2014/main" id="{89D670AA-1EA2-4B19-9412-E60500529F16}"/>
              </a:ext>
            </a:extLst>
          </p:cNvPr>
          <p:cNvSpPr/>
          <p:nvPr/>
        </p:nvSpPr>
        <p:spPr>
          <a:xfrm>
            <a:off x="907996" y="3625712"/>
            <a:ext cx="3710186" cy="1200329"/>
          </a:xfrm>
          <a:prstGeom prst="rect">
            <a:avLst/>
          </a:prstGeom>
        </p:spPr>
        <p:txBody>
          <a:bodyPr wrap="square">
            <a:spAutoFit/>
          </a:bodyPr>
          <a:lstStyle/>
          <a:p>
            <a:r>
              <a:rPr lang="en-US"/>
              <a:t>Serving as EVPRI since </a:t>
            </a:r>
            <a:r>
              <a:rPr lang="en-US" sz="1800"/>
              <a:t>January 2020</a:t>
            </a:r>
            <a:endParaRPr lang="en-US"/>
          </a:p>
          <a:p>
            <a:endParaRPr lang="en-US"/>
          </a:p>
          <a:p>
            <a:r>
              <a:rPr lang="en-US"/>
              <a:t>Professor of Civil Engineering</a:t>
            </a:r>
          </a:p>
          <a:p>
            <a:endParaRPr lang="en-US"/>
          </a:p>
        </p:txBody>
      </p:sp>
      <p:pic>
        <p:nvPicPr>
          <p:cNvPr id="11" name="Graphic 10" descr="Open quotation mark">
            <a:extLst>
              <a:ext uri="{FF2B5EF4-FFF2-40B4-BE49-F238E27FC236}">
                <a16:creationId xmlns:a16="http://schemas.microsoft.com/office/drawing/2014/main" id="{642E17B2-A8FC-4AC6-AAEB-63865DFB22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05455" y="4786535"/>
            <a:ext cx="914400" cy="914400"/>
          </a:xfrm>
          <a:prstGeom prst="rect">
            <a:avLst/>
          </a:prstGeom>
        </p:spPr>
      </p:pic>
      <p:pic>
        <p:nvPicPr>
          <p:cNvPr id="12" name="Graphic 11" descr="Closed quotation mark">
            <a:extLst>
              <a:ext uri="{FF2B5EF4-FFF2-40B4-BE49-F238E27FC236}">
                <a16:creationId xmlns:a16="http://schemas.microsoft.com/office/drawing/2014/main" id="{364D3327-6CE6-4465-92CB-AF103D918E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41381" y="5943600"/>
            <a:ext cx="914400" cy="914400"/>
          </a:xfrm>
          <a:prstGeom prst="rect">
            <a:avLst/>
          </a:prstGeom>
        </p:spPr>
      </p:pic>
      <p:sp>
        <p:nvSpPr>
          <p:cNvPr id="13" name="Rectangle 12">
            <a:extLst>
              <a:ext uri="{FF2B5EF4-FFF2-40B4-BE49-F238E27FC236}">
                <a16:creationId xmlns:a16="http://schemas.microsoft.com/office/drawing/2014/main" id="{5877F3EE-46B6-452F-B52B-259D3C79667A}"/>
              </a:ext>
            </a:extLst>
          </p:cNvPr>
          <p:cNvSpPr/>
          <p:nvPr/>
        </p:nvSpPr>
        <p:spPr>
          <a:xfrm>
            <a:off x="6241856" y="5211647"/>
            <a:ext cx="5398682" cy="1323439"/>
          </a:xfrm>
          <a:prstGeom prst="rect">
            <a:avLst/>
          </a:prstGeom>
        </p:spPr>
        <p:txBody>
          <a:bodyPr wrap="square">
            <a:spAutoFit/>
          </a:bodyPr>
          <a:lstStyle/>
          <a:p>
            <a:r>
              <a:rPr lang="en-US" sz="1600" i="1"/>
              <a:t>It is important for the university and its many stakeholders to understand the value of UofL research. The Grand Challenge effort is exactly the type of work that needs to occur so that the whole UofL community understands the unique contributions that the university’s research makes.</a:t>
            </a:r>
          </a:p>
        </p:txBody>
      </p:sp>
    </p:spTree>
    <p:extLst>
      <p:ext uri="{BB962C8B-B14F-4D97-AF65-F5344CB8AC3E}">
        <p14:creationId xmlns:p14="http://schemas.microsoft.com/office/powerpoint/2010/main" val="41927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8A9DF-0B26-4907-90D2-93FE3B79A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Our executive vice president for finance and administration</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D8CA26-8AC4-42A6-A3B3-FD6508DCD2AF}"/>
              </a:ext>
            </a:extLst>
          </p:cNvPr>
          <p:cNvSpPr txBox="1"/>
          <p:nvPr/>
        </p:nvSpPr>
        <p:spPr>
          <a:xfrm>
            <a:off x="907997" y="2853887"/>
            <a:ext cx="4748143" cy="523220"/>
          </a:xfrm>
          <a:prstGeom prst="rect">
            <a:avLst/>
          </a:prstGeom>
          <a:noFill/>
        </p:spPr>
        <p:txBody>
          <a:bodyPr wrap="square" rtlCol="0">
            <a:spAutoFit/>
          </a:bodyPr>
          <a:lstStyle/>
          <a:p>
            <a:pPr>
              <a:spcAft>
                <a:spcPts val="600"/>
              </a:spcAft>
            </a:pPr>
            <a:r>
              <a:rPr lang="en-US" sz="2800" b="1">
                <a:solidFill>
                  <a:srgbClr val="C00000"/>
                </a:solidFill>
              </a:rPr>
              <a:t>Mr. Dan Durbin</a:t>
            </a:r>
          </a:p>
        </p:txBody>
      </p:sp>
      <p:sp>
        <p:nvSpPr>
          <p:cNvPr id="15" name="Rectangle 14">
            <a:extLst>
              <a:ext uri="{FF2B5EF4-FFF2-40B4-BE49-F238E27FC236}">
                <a16:creationId xmlns:a16="http://schemas.microsoft.com/office/drawing/2014/main" id="{89D670AA-1EA2-4B19-9412-E60500529F16}"/>
              </a:ext>
            </a:extLst>
          </p:cNvPr>
          <p:cNvSpPr/>
          <p:nvPr/>
        </p:nvSpPr>
        <p:spPr>
          <a:xfrm>
            <a:off x="907996" y="3625712"/>
            <a:ext cx="3710186" cy="1477328"/>
          </a:xfrm>
          <a:prstGeom prst="rect">
            <a:avLst/>
          </a:prstGeom>
        </p:spPr>
        <p:txBody>
          <a:bodyPr wrap="square">
            <a:spAutoFit/>
          </a:bodyPr>
          <a:lstStyle/>
          <a:p>
            <a:r>
              <a:rPr lang="en-US"/>
              <a:t>Serving as EVPFA since </a:t>
            </a:r>
            <a:r>
              <a:rPr lang="en-US" sz="1800"/>
              <a:t>April 2021</a:t>
            </a:r>
            <a:endParaRPr lang="en-US"/>
          </a:p>
          <a:p>
            <a:endParaRPr lang="en-US"/>
          </a:p>
          <a:p>
            <a:r>
              <a:rPr lang="en-US"/>
              <a:t>At UofL since 2017, former CFO of Health Sciences Center</a:t>
            </a:r>
          </a:p>
          <a:p>
            <a:endParaRPr lang="en-US"/>
          </a:p>
        </p:txBody>
      </p:sp>
      <p:pic>
        <p:nvPicPr>
          <p:cNvPr id="8" name="Picture 7" descr="A person wearing a suit and tie&#10;&#10;Description automatically generated with medium confidence">
            <a:extLst>
              <a:ext uri="{FF2B5EF4-FFF2-40B4-BE49-F238E27FC236}">
                <a16:creationId xmlns:a16="http://schemas.microsoft.com/office/drawing/2014/main" id="{EC6C8D37-DE5C-4195-AE37-8EF4D0194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182" y="408176"/>
            <a:ext cx="7547945" cy="4239430"/>
          </a:xfrm>
          <a:prstGeom prst="roundRect">
            <a:avLst>
              <a:gd name="adj" fmla="val 4167"/>
            </a:avLst>
          </a:prstGeom>
          <a:solidFill>
            <a:srgbClr val="FFFFFF"/>
          </a:solidFill>
          <a:ln w="76200" cap="sq">
            <a:solidFill>
              <a:srgbClr val="AC1E23"/>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Graphic 10" descr="Open quotation mark">
            <a:extLst>
              <a:ext uri="{FF2B5EF4-FFF2-40B4-BE49-F238E27FC236}">
                <a16:creationId xmlns:a16="http://schemas.microsoft.com/office/drawing/2014/main" id="{642E17B2-A8FC-4AC6-AAEB-63865DFB22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9998" y="4172707"/>
            <a:ext cx="914400" cy="914400"/>
          </a:xfrm>
          <a:prstGeom prst="rect">
            <a:avLst/>
          </a:prstGeom>
        </p:spPr>
      </p:pic>
      <p:pic>
        <p:nvPicPr>
          <p:cNvPr id="12" name="Graphic 11" descr="Closed quotation mark">
            <a:extLst>
              <a:ext uri="{FF2B5EF4-FFF2-40B4-BE49-F238E27FC236}">
                <a16:creationId xmlns:a16="http://schemas.microsoft.com/office/drawing/2014/main" id="{364D3327-6CE6-4465-92CB-AF103D918E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6804" y="5045406"/>
            <a:ext cx="914400" cy="914400"/>
          </a:xfrm>
          <a:prstGeom prst="rect">
            <a:avLst/>
          </a:prstGeom>
        </p:spPr>
      </p:pic>
      <p:sp>
        <p:nvSpPr>
          <p:cNvPr id="13" name="Rectangle 12">
            <a:extLst>
              <a:ext uri="{FF2B5EF4-FFF2-40B4-BE49-F238E27FC236}">
                <a16:creationId xmlns:a16="http://schemas.microsoft.com/office/drawing/2014/main" id="{5877F3EE-46B6-452F-B52B-259D3C79667A}"/>
              </a:ext>
            </a:extLst>
          </p:cNvPr>
          <p:cNvSpPr/>
          <p:nvPr/>
        </p:nvSpPr>
        <p:spPr>
          <a:xfrm>
            <a:off x="6096000" y="4671609"/>
            <a:ext cx="5801065" cy="830997"/>
          </a:xfrm>
          <a:prstGeom prst="rect">
            <a:avLst/>
          </a:prstGeom>
        </p:spPr>
        <p:txBody>
          <a:bodyPr wrap="square">
            <a:spAutoFit/>
          </a:bodyPr>
          <a:lstStyle/>
          <a:p>
            <a:r>
              <a:rPr lang="en-US" sz="1600" i="1"/>
              <a:t>I feel particularly blessed to lead the UofL team through problems in an open, candid and participatory way that delivers a solution that is in the best interests of the university and those it serves.</a:t>
            </a:r>
          </a:p>
        </p:txBody>
      </p:sp>
    </p:spTree>
    <p:extLst>
      <p:ext uri="{BB962C8B-B14F-4D97-AF65-F5344CB8AC3E}">
        <p14:creationId xmlns:p14="http://schemas.microsoft.com/office/powerpoint/2010/main" val="134890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43" descr="Table&#10;&#10;Description automatically generated">
            <a:extLst>
              <a:ext uri="{FF2B5EF4-FFF2-40B4-BE49-F238E27FC236}">
                <a16:creationId xmlns:a16="http://schemas.microsoft.com/office/drawing/2014/main" id="{431EFCCB-CD1E-4BE4-9FC0-4F1D54DD6FE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8018" t="10696" r="5608" b="42520"/>
          <a:stretch/>
        </p:blipFill>
        <p:spPr>
          <a:xfrm>
            <a:off x="114526" y="851835"/>
            <a:ext cx="12077474" cy="5054873"/>
          </a:xfrm>
          <a:prstGeom prst="rect">
            <a:avLst/>
          </a:prstGeom>
        </p:spPr>
      </p:pic>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114526" y="137651"/>
            <a:ext cx="6256778" cy="859141"/>
          </a:xfrm>
        </p:spPr>
        <p:txBody>
          <a:bodyPr vert="horz">
            <a:normAutofit/>
          </a:bodyPr>
          <a:lstStyle/>
          <a:p>
            <a:pPr algn="ctr"/>
            <a:r>
              <a:rPr lang="en-US" sz="4800" b="1">
                <a:solidFill>
                  <a:srgbClr val="C00000"/>
                </a:solidFill>
                <a:effectLst>
                  <a:outerShdw blurRad="50800" dist="38100" dir="5400000" algn="t" rotWithShape="0">
                    <a:prstClr val="black">
                      <a:alpha val="40000"/>
                    </a:prstClr>
                  </a:outerShdw>
                </a:effectLst>
              </a:rPr>
              <a:t>Organizational Chart</a:t>
            </a:r>
            <a:endParaRPr lang="en-US" sz="2800">
              <a:effectLst>
                <a:outerShdw blurRad="50800" dist="38100" dir="5400000" algn="t" rotWithShape="0">
                  <a:prstClr val="black">
                    <a:alpha val="40000"/>
                  </a:prstClr>
                </a:outerShdw>
              </a:effectLst>
            </a:endParaRPr>
          </a:p>
        </p:txBody>
      </p:sp>
      <p:pic>
        <p:nvPicPr>
          <p:cNvPr id="6" name="Picture 6">
            <a:extLst>
              <a:ext uri="{FF2B5EF4-FFF2-40B4-BE49-F238E27FC236}">
                <a16:creationId xmlns:a16="http://schemas.microsoft.com/office/drawing/2014/main" id="{794162FA-4EF7-4E3F-9871-FBB742256816}"/>
              </a:ext>
            </a:extLst>
          </p:cNvPr>
          <p:cNvPicPr>
            <a:picLocks noChangeAspect="1" noChangeArrowheads="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3623" b="3623"/>
          <a:stretch/>
        </p:blipFill>
        <p:spPr bwMode="auto">
          <a:xfrm>
            <a:off x="-69543" y="3957237"/>
            <a:ext cx="647055" cy="900251"/>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C8B6619C-2525-4F51-A01C-9F69370AA983}"/>
              </a:ext>
            </a:extLst>
          </p:cNvPr>
          <p:cNvPicPr>
            <a:picLocks noChangeAspect="1" noChangeArrowheads="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130" r="2130"/>
          <a:stretch/>
        </p:blipFill>
        <p:spPr bwMode="auto">
          <a:xfrm>
            <a:off x="1548952" y="3917776"/>
            <a:ext cx="668681" cy="940563"/>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9" name="Picture 9" descr=" ">
            <a:extLst>
              <a:ext uri="{FF2B5EF4-FFF2-40B4-BE49-F238E27FC236}">
                <a16:creationId xmlns:a16="http://schemas.microsoft.com/office/drawing/2014/main" id="{4F012112-8E00-4C2D-819E-B8C7867F4D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3526" y="2191535"/>
            <a:ext cx="875860" cy="1099118"/>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0" name="Picture 10" descr="Angela Curry">
            <a:extLst>
              <a:ext uri="{FF2B5EF4-FFF2-40B4-BE49-F238E27FC236}">
                <a16:creationId xmlns:a16="http://schemas.microsoft.com/office/drawing/2014/main" id="{9AF5650C-71B7-4210-84D1-4FB281B3F4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042828" y="3947818"/>
            <a:ext cx="622471" cy="926468"/>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1" name="Picture 11" descr=" ">
            <a:extLst>
              <a:ext uri="{FF2B5EF4-FFF2-40B4-BE49-F238E27FC236}">
                <a16:creationId xmlns:a16="http://schemas.microsoft.com/office/drawing/2014/main" id="{87734D16-B6A2-4E96-9539-162F447A68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05729" y="2139859"/>
            <a:ext cx="781405" cy="1099119"/>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2" name="Picture 12" descr=" ">
            <a:extLst>
              <a:ext uri="{FF2B5EF4-FFF2-40B4-BE49-F238E27FC236}">
                <a16:creationId xmlns:a16="http://schemas.microsoft.com/office/drawing/2014/main" id="{AC664151-CA04-4936-9973-F6172ABB65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9300" y="4986481"/>
            <a:ext cx="718188" cy="859141"/>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3" name="Picture 13" descr=" ">
            <a:extLst>
              <a:ext uri="{FF2B5EF4-FFF2-40B4-BE49-F238E27FC236}">
                <a16:creationId xmlns:a16="http://schemas.microsoft.com/office/drawing/2014/main" id="{5B669D57-8947-4234-8610-A3668185D02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17740"/>
          <a:stretch/>
        </p:blipFill>
        <p:spPr bwMode="auto">
          <a:xfrm>
            <a:off x="3242093" y="3937930"/>
            <a:ext cx="797279" cy="922495"/>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4" name="Picture 14" descr=" ">
            <a:extLst>
              <a:ext uri="{FF2B5EF4-FFF2-40B4-BE49-F238E27FC236}">
                <a16:creationId xmlns:a16="http://schemas.microsoft.com/office/drawing/2014/main" id="{816452AC-49D8-42FF-90C7-BAC6EF86A18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66415" y="3924012"/>
            <a:ext cx="702514" cy="1057904"/>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5" name="Picture 15" descr="Tom Miller">
            <a:extLst>
              <a:ext uri="{FF2B5EF4-FFF2-40B4-BE49-F238E27FC236}">
                <a16:creationId xmlns:a16="http://schemas.microsoft.com/office/drawing/2014/main" id="{4B5E9A21-EB2A-4A38-8658-DEF15EBE23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16548" y="2325967"/>
            <a:ext cx="749193" cy="896231"/>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6" name="Picture 16" descr=" ">
            <a:extLst>
              <a:ext uri="{FF2B5EF4-FFF2-40B4-BE49-F238E27FC236}">
                <a16:creationId xmlns:a16="http://schemas.microsoft.com/office/drawing/2014/main" id="{A09DC809-1E15-4A53-AD1A-8EDCF1BAB4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67436" y="5017080"/>
            <a:ext cx="762614" cy="762614"/>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7" name="Picture 17" descr=" ">
            <a:extLst>
              <a:ext uri="{FF2B5EF4-FFF2-40B4-BE49-F238E27FC236}">
                <a16:creationId xmlns:a16="http://schemas.microsoft.com/office/drawing/2014/main" id="{C5143DB1-F7A1-424B-8C32-710EC694BD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07172" y="5017080"/>
            <a:ext cx="631750" cy="951341"/>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9" name="Picture 19" descr=" ">
            <a:extLst>
              <a:ext uri="{FF2B5EF4-FFF2-40B4-BE49-F238E27FC236}">
                <a16:creationId xmlns:a16="http://schemas.microsoft.com/office/drawing/2014/main" id="{73CA6851-11B1-4D24-8553-DD6D7D16A6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74934" y="2170431"/>
            <a:ext cx="729884" cy="1099119"/>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20" name="Picture 20" descr=" ">
            <a:extLst>
              <a:ext uri="{FF2B5EF4-FFF2-40B4-BE49-F238E27FC236}">
                <a16:creationId xmlns:a16="http://schemas.microsoft.com/office/drawing/2014/main" id="{6E471323-D134-4DA5-9DA0-DB67E8C5B01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4866" y="2241768"/>
            <a:ext cx="729883" cy="1026649"/>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21" name="Picture 21" descr=" ">
            <a:extLst>
              <a:ext uri="{FF2B5EF4-FFF2-40B4-BE49-F238E27FC236}">
                <a16:creationId xmlns:a16="http://schemas.microsoft.com/office/drawing/2014/main" id="{7DA99FA2-5028-4057-BC3E-81571F8D7A7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53259" y="3972938"/>
            <a:ext cx="717558" cy="900466"/>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5DF55C01-2E8C-425C-AE25-7D52122A784F}"/>
              </a:ext>
            </a:extLst>
          </p:cNvPr>
          <p:cNvPicPr>
            <a:picLocks noChangeAspect="1" noChangeArrowheads="1"/>
          </p:cNvPicPr>
          <p:nvPr/>
        </p:nvPicPr>
        <p:blipFill>
          <a:blip r:embed="rId22" cstate="print">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l="278" r="278"/>
          <a:stretch/>
        </p:blipFill>
        <p:spPr bwMode="auto">
          <a:xfrm>
            <a:off x="3733963" y="2230829"/>
            <a:ext cx="664391" cy="1000494"/>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24" name="Picture 4" descr=" ">
            <a:extLst>
              <a:ext uri="{FF2B5EF4-FFF2-40B4-BE49-F238E27FC236}">
                <a16:creationId xmlns:a16="http://schemas.microsoft.com/office/drawing/2014/main" id="{458E6A6E-F351-4C20-B365-8233DF43E13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549526" y="3972938"/>
            <a:ext cx="610970" cy="920049"/>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25" name="Picture 5" descr=" ">
            <a:extLst>
              <a:ext uri="{FF2B5EF4-FFF2-40B4-BE49-F238E27FC236}">
                <a16:creationId xmlns:a16="http://schemas.microsoft.com/office/drawing/2014/main" id="{21E644E7-F673-455E-A3BD-3FF0DD927B0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05824" y="2171143"/>
            <a:ext cx="1021175" cy="1098407"/>
          </a:xfrm>
          <a:prstGeom prst="ellipse">
            <a:avLst/>
          </a:prstGeom>
          <a:ln>
            <a:noFill/>
          </a:ln>
          <a:effectLst>
            <a:softEdge rad="50800"/>
          </a:effectLst>
          <a:extLst>
            <a:ext uri="{909E8E84-426E-40DD-AFC4-6F175D3DCCD1}">
              <a14:hiddenFill xmlns:a14="http://schemas.microsoft.com/office/drawing/2010/main">
                <a:solidFill>
                  <a:srgbClr val="FFFFFF"/>
                </a:solidFill>
              </a14:hiddenFill>
            </a:ext>
          </a:extLst>
        </p:spPr>
      </p:pic>
      <p:sp>
        <p:nvSpPr>
          <p:cNvPr id="245" name="TextBox 244">
            <a:extLst>
              <a:ext uri="{FF2B5EF4-FFF2-40B4-BE49-F238E27FC236}">
                <a16:creationId xmlns:a16="http://schemas.microsoft.com/office/drawing/2014/main" id="{4FFD4DB3-DCB9-44C3-A12F-DFD2D62CA602}"/>
              </a:ext>
            </a:extLst>
          </p:cNvPr>
          <p:cNvSpPr txBox="1"/>
          <p:nvPr/>
        </p:nvSpPr>
        <p:spPr>
          <a:xfrm>
            <a:off x="368300" y="3441268"/>
            <a:ext cx="981166" cy="276999"/>
          </a:xfrm>
          <a:prstGeom prst="rect">
            <a:avLst/>
          </a:prstGeom>
          <a:noFill/>
        </p:spPr>
        <p:txBody>
          <a:bodyPr wrap="none" rtlCol="0">
            <a:spAutoFit/>
          </a:bodyPr>
          <a:lstStyle/>
          <a:p>
            <a:r>
              <a:rPr lang="en-US" sz="1200">
                <a:latin typeface="Gotham" panose="02000504050000020004" pitchFamily="2" charset="0"/>
              </a:rPr>
              <a:t>Vince Tyra</a:t>
            </a:r>
          </a:p>
        </p:txBody>
      </p:sp>
      <p:sp>
        <p:nvSpPr>
          <p:cNvPr id="246" name="TextBox 245">
            <a:extLst>
              <a:ext uri="{FF2B5EF4-FFF2-40B4-BE49-F238E27FC236}">
                <a16:creationId xmlns:a16="http://schemas.microsoft.com/office/drawing/2014/main" id="{35673C61-9B2E-4221-AB45-21FD5D12E397}"/>
              </a:ext>
            </a:extLst>
          </p:cNvPr>
          <p:cNvSpPr txBox="1"/>
          <p:nvPr/>
        </p:nvSpPr>
        <p:spPr>
          <a:xfrm>
            <a:off x="2014537" y="3457758"/>
            <a:ext cx="963405" cy="276999"/>
          </a:xfrm>
          <a:prstGeom prst="rect">
            <a:avLst/>
          </a:prstGeom>
          <a:noFill/>
        </p:spPr>
        <p:txBody>
          <a:bodyPr wrap="none" rtlCol="0">
            <a:spAutoFit/>
          </a:bodyPr>
          <a:lstStyle/>
          <a:p>
            <a:r>
              <a:rPr lang="en-US" sz="1200">
                <a:latin typeface="Gotham" panose="02000504050000020004" pitchFamily="2" charset="0"/>
              </a:rPr>
              <a:t>Tom Miller</a:t>
            </a:r>
          </a:p>
        </p:txBody>
      </p:sp>
      <p:sp>
        <p:nvSpPr>
          <p:cNvPr id="247" name="TextBox 246">
            <a:extLst>
              <a:ext uri="{FF2B5EF4-FFF2-40B4-BE49-F238E27FC236}">
                <a16:creationId xmlns:a16="http://schemas.microsoft.com/office/drawing/2014/main" id="{36AAFE6E-E3A2-4061-8239-444A59898EB6}"/>
              </a:ext>
            </a:extLst>
          </p:cNvPr>
          <p:cNvSpPr txBox="1"/>
          <p:nvPr/>
        </p:nvSpPr>
        <p:spPr>
          <a:xfrm>
            <a:off x="338359" y="4511830"/>
            <a:ext cx="1360629" cy="276999"/>
          </a:xfrm>
          <a:prstGeom prst="rect">
            <a:avLst/>
          </a:prstGeom>
          <a:noFill/>
        </p:spPr>
        <p:txBody>
          <a:bodyPr wrap="none" rtlCol="0">
            <a:spAutoFit/>
          </a:bodyPr>
          <a:lstStyle/>
          <a:p>
            <a:r>
              <a:rPr lang="en-US" sz="1200">
                <a:latin typeface="Gotham" panose="02000504050000020004" pitchFamily="2" charset="0"/>
              </a:rPr>
              <a:t>Jasmine Farrier</a:t>
            </a:r>
          </a:p>
        </p:txBody>
      </p:sp>
      <p:sp>
        <p:nvSpPr>
          <p:cNvPr id="248" name="TextBox 247">
            <a:extLst>
              <a:ext uri="{FF2B5EF4-FFF2-40B4-BE49-F238E27FC236}">
                <a16:creationId xmlns:a16="http://schemas.microsoft.com/office/drawing/2014/main" id="{12D4C7CF-B95D-477D-94CE-FB5896134532}"/>
              </a:ext>
            </a:extLst>
          </p:cNvPr>
          <p:cNvSpPr txBox="1"/>
          <p:nvPr/>
        </p:nvSpPr>
        <p:spPr>
          <a:xfrm>
            <a:off x="2049024" y="4520524"/>
            <a:ext cx="1065228" cy="276999"/>
          </a:xfrm>
          <a:prstGeom prst="rect">
            <a:avLst/>
          </a:prstGeom>
          <a:noFill/>
        </p:spPr>
        <p:txBody>
          <a:bodyPr wrap="none" rtlCol="0">
            <a:spAutoFit/>
          </a:bodyPr>
          <a:lstStyle/>
          <a:p>
            <a:r>
              <a:rPr lang="en-US" sz="1200">
                <a:latin typeface="Gotham" panose="02000504050000020004" pitchFamily="2" charset="0"/>
              </a:rPr>
              <a:t>Toni Ganzel</a:t>
            </a:r>
          </a:p>
        </p:txBody>
      </p:sp>
      <p:sp>
        <p:nvSpPr>
          <p:cNvPr id="249" name="TextBox 248">
            <a:extLst>
              <a:ext uri="{FF2B5EF4-FFF2-40B4-BE49-F238E27FC236}">
                <a16:creationId xmlns:a16="http://schemas.microsoft.com/office/drawing/2014/main" id="{C8F4740B-13CB-4F6A-A7EE-E5B0A1737B23}"/>
              </a:ext>
            </a:extLst>
          </p:cNvPr>
          <p:cNvSpPr txBox="1"/>
          <p:nvPr/>
        </p:nvSpPr>
        <p:spPr>
          <a:xfrm>
            <a:off x="3909745" y="4504687"/>
            <a:ext cx="1309974" cy="276999"/>
          </a:xfrm>
          <a:prstGeom prst="rect">
            <a:avLst/>
          </a:prstGeom>
          <a:noFill/>
        </p:spPr>
        <p:txBody>
          <a:bodyPr wrap="none" rtlCol="0">
            <a:spAutoFit/>
          </a:bodyPr>
          <a:lstStyle/>
          <a:p>
            <a:r>
              <a:rPr lang="en-US" sz="1200" dirty="0">
                <a:latin typeface="Gotham" panose="02000504050000020004" pitchFamily="2" charset="0"/>
              </a:rPr>
              <a:t>Michael Mardis</a:t>
            </a:r>
          </a:p>
        </p:txBody>
      </p:sp>
      <p:sp>
        <p:nvSpPr>
          <p:cNvPr id="250" name="TextBox 249">
            <a:extLst>
              <a:ext uri="{FF2B5EF4-FFF2-40B4-BE49-F238E27FC236}">
                <a16:creationId xmlns:a16="http://schemas.microsoft.com/office/drawing/2014/main" id="{AF14F604-740E-441F-B4AE-0B04587C9DB3}"/>
              </a:ext>
            </a:extLst>
          </p:cNvPr>
          <p:cNvSpPr txBox="1"/>
          <p:nvPr/>
        </p:nvSpPr>
        <p:spPr>
          <a:xfrm>
            <a:off x="4007554" y="5567032"/>
            <a:ext cx="1100045" cy="276999"/>
          </a:xfrm>
          <a:prstGeom prst="rect">
            <a:avLst/>
          </a:prstGeom>
          <a:noFill/>
        </p:spPr>
        <p:txBody>
          <a:bodyPr wrap="none" rtlCol="0">
            <a:spAutoFit/>
          </a:bodyPr>
          <a:lstStyle/>
          <a:p>
            <a:r>
              <a:rPr lang="en-US" sz="1200">
                <a:latin typeface="Gotham" panose="02000504050000020004" pitchFamily="2" charset="0"/>
              </a:rPr>
              <a:t>Rehan Khan</a:t>
            </a:r>
          </a:p>
        </p:txBody>
      </p:sp>
      <p:sp>
        <p:nvSpPr>
          <p:cNvPr id="251" name="TextBox 250">
            <a:extLst>
              <a:ext uri="{FF2B5EF4-FFF2-40B4-BE49-F238E27FC236}">
                <a16:creationId xmlns:a16="http://schemas.microsoft.com/office/drawing/2014/main" id="{578E2093-6554-40DB-8721-E93F12D09579}"/>
              </a:ext>
            </a:extLst>
          </p:cNvPr>
          <p:cNvSpPr txBox="1"/>
          <p:nvPr/>
        </p:nvSpPr>
        <p:spPr>
          <a:xfrm>
            <a:off x="5527856" y="4665325"/>
            <a:ext cx="1196161" cy="276999"/>
          </a:xfrm>
          <a:prstGeom prst="rect">
            <a:avLst/>
          </a:prstGeom>
          <a:noFill/>
        </p:spPr>
        <p:txBody>
          <a:bodyPr wrap="none" rtlCol="0">
            <a:spAutoFit/>
          </a:bodyPr>
          <a:lstStyle/>
          <a:p>
            <a:r>
              <a:rPr lang="en-US" sz="1200">
                <a:latin typeface="Gotham" panose="02000504050000020004" pitchFamily="2" charset="0"/>
              </a:rPr>
              <a:t>Angela Curry</a:t>
            </a:r>
          </a:p>
        </p:txBody>
      </p:sp>
      <p:sp>
        <p:nvSpPr>
          <p:cNvPr id="252" name="TextBox 251">
            <a:extLst>
              <a:ext uri="{FF2B5EF4-FFF2-40B4-BE49-F238E27FC236}">
                <a16:creationId xmlns:a16="http://schemas.microsoft.com/office/drawing/2014/main" id="{439DA38F-C1AD-4E7C-B997-E4FEE4B12DD2}"/>
              </a:ext>
            </a:extLst>
          </p:cNvPr>
          <p:cNvSpPr txBox="1"/>
          <p:nvPr/>
        </p:nvSpPr>
        <p:spPr>
          <a:xfrm>
            <a:off x="3867793" y="3495439"/>
            <a:ext cx="1229183" cy="276999"/>
          </a:xfrm>
          <a:prstGeom prst="rect">
            <a:avLst/>
          </a:prstGeom>
          <a:noFill/>
        </p:spPr>
        <p:txBody>
          <a:bodyPr wrap="none" rtlCol="0">
            <a:spAutoFit/>
          </a:bodyPr>
          <a:lstStyle/>
          <a:p>
            <a:r>
              <a:rPr lang="en-US" sz="1200">
                <a:latin typeface="Gotham" panose="02000504050000020004" pitchFamily="2" charset="0"/>
              </a:rPr>
              <a:t>Lori Gonzalez</a:t>
            </a:r>
          </a:p>
        </p:txBody>
      </p:sp>
      <p:sp>
        <p:nvSpPr>
          <p:cNvPr id="253" name="TextBox 252">
            <a:extLst>
              <a:ext uri="{FF2B5EF4-FFF2-40B4-BE49-F238E27FC236}">
                <a16:creationId xmlns:a16="http://schemas.microsoft.com/office/drawing/2014/main" id="{32230CDC-1C88-4F5A-9CEC-CFE9A77C8DEB}"/>
              </a:ext>
            </a:extLst>
          </p:cNvPr>
          <p:cNvSpPr txBox="1"/>
          <p:nvPr/>
        </p:nvSpPr>
        <p:spPr>
          <a:xfrm>
            <a:off x="5566535" y="3525764"/>
            <a:ext cx="1270989" cy="276999"/>
          </a:xfrm>
          <a:prstGeom prst="rect">
            <a:avLst/>
          </a:prstGeom>
          <a:noFill/>
        </p:spPr>
        <p:txBody>
          <a:bodyPr wrap="none" rtlCol="0">
            <a:spAutoFit/>
          </a:bodyPr>
          <a:lstStyle/>
          <a:p>
            <a:r>
              <a:rPr lang="en-US" sz="1200">
                <a:latin typeface="Gotham" panose="02000504050000020004" pitchFamily="2" charset="0"/>
              </a:rPr>
              <a:t>Kevin Gardner</a:t>
            </a:r>
          </a:p>
        </p:txBody>
      </p:sp>
      <p:sp>
        <p:nvSpPr>
          <p:cNvPr id="254" name="TextBox 253">
            <a:extLst>
              <a:ext uri="{FF2B5EF4-FFF2-40B4-BE49-F238E27FC236}">
                <a16:creationId xmlns:a16="http://schemas.microsoft.com/office/drawing/2014/main" id="{FFCDC966-082C-4892-9C82-3F30C21A69C2}"/>
              </a:ext>
            </a:extLst>
          </p:cNvPr>
          <p:cNvSpPr txBox="1"/>
          <p:nvPr/>
        </p:nvSpPr>
        <p:spPr>
          <a:xfrm>
            <a:off x="7214969" y="3544093"/>
            <a:ext cx="1050288" cy="276999"/>
          </a:xfrm>
          <a:prstGeom prst="rect">
            <a:avLst/>
          </a:prstGeom>
          <a:noFill/>
        </p:spPr>
        <p:txBody>
          <a:bodyPr wrap="none" rtlCol="0">
            <a:spAutoFit/>
          </a:bodyPr>
          <a:lstStyle/>
          <a:p>
            <a:r>
              <a:rPr lang="en-US" sz="1200">
                <a:latin typeface="Gotham" panose="02000504050000020004" pitchFamily="2" charset="0"/>
              </a:rPr>
              <a:t>Dan Durbin</a:t>
            </a:r>
          </a:p>
        </p:txBody>
      </p:sp>
      <p:sp>
        <p:nvSpPr>
          <p:cNvPr id="255" name="TextBox 254">
            <a:extLst>
              <a:ext uri="{FF2B5EF4-FFF2-40B4-BE49-F238E27FC236}">
                <a16:creationId xmlns:a16="http://schemas.microsoft.com/office/drawing/2014/main" id="{D51CF08E-CDBF-41C8-A217-5842F613A9CA}"/>
              </a:ext>
            </a:extLst>
          </p:cNvPr>
          <p:cNvSpPr txBox="1"/>
          <p:nvPr/>
        </p:nvSpPr>
        <p:spPr>
          <a:xfrm>
            <a:off x="7127430" y="4515862"/>
            <a:ext cx="1215076" cy="276999"/>
          </a:xfrm>
          <a:prstGeom prst="rect">
            <a:avLst/>
          </a:prstGeom>
          <a:noFill/>
        </p:spPr>
        <p:txBody>
          <a:bodyPr wrap="none" rtlCol="0">
            <a:spAutoFit/>
          </a:bodyPr>
          <a:lstStyle/>
          <a:p>
            <a:r>
              <a:rPr lang="en-US" sz="1200" dirty="0">
                <a:latin typeface="Gotham" panose="02000504050000020004" pitchFamily="2" charset="0"/>
              </a:rPr>
              <a:t>Mark Watkins</a:t>
            </a:r>
          </a:p>
        </p:txBody>
      </p:sp>
      <p:sp>
        <p:nvSpPr>
          <p:cNvPr id="256" name="TextBox 255">
            <a:extLst>
              <a:ext uri="{FF2B5EF4-FFF2-40B4-BE49-F238E27FC236}">
                <a16:creationId xmlns:a16="http://schemas.microsoft.com/office/drawing/2014/main" id="{BF65D7A9-B33E-4D90-8838-76B62E4BBFF9}"/>
              </a:ext>
            </a:extLst>
          </p:cNvPr>
          <p:cNvSpPr txBox="1"/>
          <p:nvPr/>
        </p:nvSpPr>
        <p:spPr>
          <a:xfrm>
            <a:off x="8950851" y="5557600"/>
            <a:ext cx="1435971" cy="276999"/>
          </a:xfrm>
          <a:prstGeom prst="rect">
            <a:avLst/>
          </a:prstGeom>
          <a:noFill/>
        </p:spPr>
        <p:txBody>
          <a:bodyPr wrap="none" rtlCol="0">
            <a:spAutoFit/>
          </a:bodyPr>
          <a:lstStyle/>
          <a:p>
            <a:r>
              <a:rPr lang="en-US" sz="1200">
                <a:latin typeface="Gotham" panose="02000504050000020004" pitchFamily="2" charset="0"/>
              </a:rPr>
              <a:t>Shannon Rickett</a:t>
            </a:r>
          </a:p>
        </p:txBody>
      </p:sp>
      <p:sp>
        <p:nvSpPr>
          <p:cNvPr id="257" name="TextBox 256">
            <a:extLst>
              <a:ext uri="{FF2B5EF4-FFF2-40B4-BE49-F238E27FC236}">
                <a16:creationId xmlns:a16="http://schemas.microsoft.com/office/drawing/2014/main" id="{73A221F8-0273-4D67-B387-F54A8C3BB681}"/>
              </a:ext>
            </a:extLst>
          </p:cNvPr>
          <p:cNvSpPr txBox="1"/>
          <p:nvPr/>
        </p:nvSpPr>
        <p:spPr>
          <a:xfrm>
            <a:off x="10725815" y="5574922"/>
            <a:ext cx="1236300" cy="276999"/>
          </a:xfrm>
          <a:prstGeom prst="rect">
            <a:avLst/>
          </a:prstGeom>
          <a:noFill/>
        </p:spPr>
        <p:txBody>
          <a:bodyPr wrap="none" rtlCol="0">
            <a:spAutoFit/>
          </a:bodyPr>
          <a:lstStyle/>
          <a:p>
            <a:r>
              <a:rPr lang="en-US" sz="1200">
                <a:latin typeface="Gotham" panose="02000504050000020004" pitchFamily="2" charset="0"/>
              </a:rPr>
              <a:t>Sandy Russell</a:t>
            </a:r>
          </a:p>
        </p:txBody>
      </p:sp>
      <p:sp>
        <p:nvSpPr>
          <p:cNvPr id="258" name="TextBox 257">
            <a:extLst>
              <a:ext uri="{FF2B5EF4-FFF2-40B4-BE49-F238E27FC236}">
                <a16:creationId xmlns:a16="http://schemas.microsoft.com/office/drawing/2014/main" id="{A64AC25E-3B93-437C-835E-C479E8DD1422}"/>
              </a:ext>
            </a:extLst>
          </p:cNvPr>
          <p:cNvSpPr txBox="1"/>
          <p:nvPr/>
        </p:nvSpPr>
        <p:spPr>
          <a:xfrm>
            <a:off x="10698379" y="4483175"/>
            <a:ext cx="1454007" cy="461665"/>
          </a:xfrm>
          <a:prstGeom prst="rect">
            <a:avLst/>
          </a:prstGeom>
          <a:noFill/>
        </p:spPr>
        <p:txBody>
          <a:bodyPr wrap="square" rtlCol="0">
            <a:spAutoFit/>
          </a:bodyPr>
          <a:lstStyle/>
          <a:p>
            <a:pPr algn="ctr"/>
            <a:r>
              <a:rPr lang="en-US" sz="1200">
                <a:latin typeface="Gotham" panose="02000504050000020004" pitchFamily="2" charset="0"/>
              </a:rPr>
              <a:t>Mary Elizabeth Miles</a:t>
            </a:r>
          </a:p>
        </p:txBody>
      </p:sp>
      <p:sp>
        <p:nvSpPr>
          <p:cNvPr id="261" name="TextBox 260">
            <a:extLst>
              <a:ext uri="{FF2B5EF4-FFF2-40B4-BE49-F238E27FC236}">
                <a16:creationId xmlns:a16="http://schemas.microsoft.com/office/drawing/2014/main" id="{54DFEACA-37AB-4053-ABE9-5CBFF84854FD}"/>
              </a:ext>
            </a:extLst>
          </p:cNvPr>
          <p:cNvSpPr txBox="1"/>
          <p:nvPr/>
        </p:nvSpPr>
        <p:spPr>
          <a:xfrm>
            <a:off x="10675868" y="3484145"/>
            <a:ext cx="1454007" cy="276999"/>
          </a:xfrm>
          <a:prstGeom prst="rect">
            <a:avLst/>
          </a:prstGeom>
          <a:noFill/>
        </p:spPr>
        <p:txBody>
          <a:bodyPr wrap="square" rtlCol="0">
            <a:spAutoFit/>
          </a:bodyPr>
          <a:lstStyle/>
          <a:p>
            <a:r>
              <a:rPr lang="en-US" sz="1200">
                <a:latin typeface="Gotham" panose="02000504050000020004" pitchFamily="2" charset="0"/>
              </a:rPr>
              <a:t>V. Faye Jones</a:t>
            </a:r>
          </a:p>
        </p:txBody>
      </p:sp>
      <p:sp>
        <p:nvSpPr>
          <p:cNvPr id="262" name="TextBox 261">
            <a:extLst>
              <a:ext uri="{FF2B5EF4-FFF2-40B4-BE49-F238E27FC236}">
                <a16:creationId xmlns:a16="http://schemas.microsoft.com/office/drawing/2014/main" id="{5B1D5146-FC33-442F-B046-E63728D99715}"/>
              </a:ext>
            </a:extLst>
          </p:cNvPr>
          <p:cNvSpPr txBox="1"/>
          <p:nvPr/>
        </p:nvSpPr>
        <p:spPr>
          <a:xfrm>
            <a:off x="8932815" y="3495439"/>
            <a:ext cx="1454007" cy="461665"/>
          </a:xfrm>
          <a:prstGeom prst="rect">
            <a:avLst/>
          </a:prstGeom>
          <a:noFill/>
        </p:spPr>
        <p:txBody>
          <a:bodyPr wrap="square" rtlCol="0">
            <a:spAutoFit/>
          </a:bodyPr>
          <a:lstStyle/>
          <a:p>
            <a:pPr algn="ctr"/>
            <a:r>
              <a:rPr lang="en-US" sz="1200">
                <a:latin typeface="Gotham" panose="02000504050000020004" pitchFamily="2" charset="0"/>
              </a:rPr>
              <a:t>Michael Wade Smith</a:t>
            </a:r>
          </a:p>
        </p:txBody>
      </p:sp>
      <p:sp>
        <p:nvSpPr>
          <p:cNvPr id="292" name="TextBox 291">
            <a:extLst>
              <a:ext uri="{FF2B5EF4-FFF2-40B4-BE49-F238E27FC236}">
                <a16:creationId xmlns:a16="http://schemas.microsoft.com/office/drawing/2014/main" id="{B7FC2D15-C6C5-468A-91EE-146C9D6E47FA}"/>
              </a:ext>
            </a:extLst>
          </p:cNvPr>
          <p:cNvSpPr txBox="1"/>
          <p:nvPr/>
        </p:nvSpPr>
        <p:spPr>
          <a:xfrm>
            <a:off x="9124355" y="4577213"/>
            <a:ext cx="1454007" cy="276999"/>
          </a:xfrm>
          <a:prstGeom prst="rect">
            <a:avLst/>
          </a:prstGeom>
          <a:noFill/>
        </p:spPr>
        <p:txBody>
          <a:bodyPr wrap="square" rtlCol="0">
            <a:spAutoFit/>
          </a:bodyPr>
          <a:lstStyle/>
          <a:p>
            <a:r>
              <a:rPr lang="en-US" sz="1200">
                <a:latin typeface="Gotham" panose="02000504050000020004" pitchFamily="2" charset="0"/>
              </a:rPr>
              <a:t>John Drees</a:t>
            </a:r>
          </a:p>
        </p:txBody>
      </p:sp>
      <p:sp>
        <p:nvSpPr>
          <p:cNvPr id="293" name="TextBox 292">
            <a:extLst>
              <a:ext uri="{FF2B5EF4-FFF2-40B4-BE49-F238E27FC236}">
                <a16:creationId xmlns:a16="http://schemas.microsoft.com/office/drawing/2014/main" id="{9FFD32ED-F724-41F3-B9EE-15ED99838810}"/>
              </a:ext>
            </a:extLst>
          </p:cNvPr>
          <p:cNvSpPr txBox="1"/>
          <p:nvPr/>
        </p:nvSpPr>
        <p:spPr>
          <a:xfrm>
            <a:off x="447147" y="4046296"/>
            <a:ext cx="330540" cy="253916"/>
          </a:xfrm>
          <a:prstGeom prst="rect">
            <a:avLst/>
          </a:prstGeom>
          <a:noFill/>
        </p:spPr>
        <p:txBody>
          <a:bodyPr wrap="none" rtlCol="0">
            <a:spAutoFit/>
          </a:bodyPr>
          <a:lstStyle/>
          <a:p>
            <a:r>
              <a:rPr lang="en-US" sz="1050">
                <a:solidFill>
                  <a:schemeClr val="tx1">
                    <a:lumMod val="50000"/>
                    <a:lumOff val="50000"/>
                  </a:schemeClr>
                </a:solidFill>
              </a:rPr>
              <a:t>VP</a:t>
            </a:r>
          </a:p>
        </p:txBody>
      </p:sp>
      <p:sp>
        <p:nvSpPr>
          <p:cNvPr id="294" name="TextBox 293">
            <a:extLst>
              <a:ext uri="{FF2B5EF4-FFF2-40B4-BE49-F238E27FC236}">
                <a16:creationId xmlns:a16="http://schemas.microsoft.com/office/drawing/2014/main" id="{97A9516A-8B91-4F52-B24C-0722BB046123}"/>
              </a:ext>
            </a:extLst>
          </p:cNvPr>
          <p:cNvSpPr txBox="1"/>
          <p:nvPr/>
        </p:nvSpPr>
        <p:spPr>
          <a:xfrm>
            <a:off x="2160605" y="4046296"/>
            <a:ext cx="330540" cy="253916"/>
          </a:xfrm>
          <a:prstGeom prst="rect">
            <a:avLst/>
          </a:prstGeom>
          <a:noFill/>
        </p:spPr>
        <p:txBody>
          <a:bodyPr wrap="none" rtlCol="0">
            <a:spAutoFit/>
          </a:bodyPr>
          <a:lstStyle/>
          <a:p>
            <a:r>
              <a:rPr lang="en-US" sz="1050">
                <a:solidFill>
                  <a:schemeClr val="tx1">
                    <a:lumMod val="50000"/>
                    <a:lumOff val="50000"/>
                  </a:schemeClr>
                </a:solidFill>
              </a:rPr>
              <a:t>VP</a:t>
            </a:r>
          </a:p>
        </p:txBody>
      </p:sp>
      <p:sp>
        <p:nvSpPr>
          <p:cNvPr id="295" name="TextBox 294">
            <a:extLst>
              <a:ext uri="{FF2B5EF4-FFF2-40B4-BE49-F238E27FC236}">
                <a16:creationId xmlns:a16="http://schemas.microsoft.com/office/drawing/2014/main" id="{6217CFA7-DA71-4038-9AF8-8F42C1A84B8C}"/>
              </a:ext>
            </a:extLst>
          </p:cNvPr>
          <p:cNvSpPr txBox="1"/>
          <p:nvPr/>
        </p:nvSpPr>
        <p:spPr>
          <a:xfrm>
            <a:off x="6266632" y="6336824"/>
            <a:ext cx="1896673" cy="253916"/>
          </a:xfrm>
          <a:prstGeom prst="rect">
            <a:avLst/>
          </a:prstGeom>
          <a:noFill/>
        </p:spPr>
        <p:txBody>
          <a:bodyPr wrap="none" rtlCol="0">
            <a:spAutoFit/>
          </a:bodyPr>
          <a:lstStyle/>
          <a:p>
            <a:r>
              <a:rPr lang="en-US" sz="1050">
                <a:solidFill>
                  <a:schemeClr val="tx1">
                    <a:lumMod val="50000"/>
                    <a:lumOff val="50000"/>
                  </a:schemeClr>
                </a:solidFill>
              </a:rPr>
              <a:t>* denotes interim appointment</a:t>
            </a:r>
          </a:p>
        </p:txBody>
      </p:sp>
      <p:pic>
        <p:nvPicPr>
          <p:cNvPr id="296" name="Picture 4" descr="A picture containing drawing&#10;&#10;Description generated with very high confidence">
            <a:extLst>
              <a:ext uri="{FF2B5EF4-FFF2-40B4-BE49-F238E27FC236}">
                <a16:creationId xmlns:a16="http://schemas.microsoft.com/office/drawing/2014/main" id="{C7FF06CD-0DF0-4E8B-BD30-823C767E5DBA}"/>
              </a:ext>
            </a:extLst>
          </p:cNvPr>
          <p:cNvPicPr>
            <a:picLocks noChangeAspect="1"/>
          </p:cNvPicPr>
          <p:nvPr/>
        </p:nvPicPr>
        <p:blipFill>
          <a:blip r:embed="rId26"/>
          <a:stretch>
            <a:fillRect/>
          </a:stretch>
        </p:blipFill>
        <p:spPr>
          <a:xfrm>
            <a:off x="1106460" y="5543840"/>
            <a:ext cx="698718" cy="424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510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2225551" cy="859141"/>
          </a:xfrm>
        </p:spPr>
        <p:txBody>
          <a:bodyPr vert="horz">
            <a:normAutofit/>
          </a:bodyPr>
          <a:lstStyle/>
          <a:p>
            <a:r>
              <a:rPr lang="en-US" sz="4800" b="1">
                <a:solidFill>
                  <a:srgbClr val="C00000"/>
                </a:solidFill>
                <a:effectLst>
                  <a:outerShdw blurRad="50800" dist="38100" dir="5400000" algn="t" rotWithShape="0">
                    <a:prstClr val="black">
                      <a:alpha val="40000"/>
                    </a:prstClr>
                  </a:outerShdw>
                </a:effectLst>
              </a:rPr>
              <a:t>Deans</a:t>
            </a:r>
            <a:endParaRPr lang="en-US" sz="2800">
              <a:effectLst>
                <a:outerShdw blurRad="50800" dist="38100" dir="5400000" algn="t" rotWithShape="0">
                  <a:prstClr val="black">
                    <a:alpha val="40000"/>
                  </a:prstClr>
                </a:outerShdw>
              </a:effectLst>
            </a:endParaRPr>
          </a:p>
        </p:txBody>
      </p:sp>
      <p:sp>
        <p:nvSpPr>
          <p:cNvPr id="295" name="TextBox 294">
            <a:extLst>
              <a:ext uri="{FF2B5EF4-FFF2-40B4-BE49-F238E27FC236}">
                <a16:creationId xmlns:a16="http://schemas.microsoft.com/office/drawing/2014/main" id="{6217CFA7-DA71-4038-9AF8-8F42C1A84B8C}"/>
              </a:ext>
            </a:extLst>
          </p:cNvPr>
          <p:cNvSpPr txBox="1"/>
          <p:nvPr/>
        </p:nvSpPr>
        <p:spPr>
          <a:xfrm>
            <a:off x="160800" y="6396746"/>
            <a:ext cx="1896673" cy="253916"/>
          </a:xfrm>
          <a:prstGeom prst="rect">
            <a:avLst/>
          </a:prstGeom>
          <a:noFill/>
        </p:spPr>
        <p:txBody>
          <a:bodyPr wrap="none" rtlCol="0">
            <a:spAutoFit/>
          </a:bodyPr>
          <a:lstStyle/>
          <a:p>
            <a:r>
              <a:rPr lang="en-US" sz="1050">
                <a:solidFill>
                  <a:schemeClr val="tx1">
                    <a:lumMod val="50000"/>
                    <a:lumOff val="50000"/>
                  </a:schemeClr>
                </a:solidFill>
              </a:rPr>
              <a:t>* denotes interim appointment</a:t>
            </a:r>
          </a:p>
        </p:txBody>
      </p:sp>
      <p:grpSp>
        <p:nvGrpSpPr>
          <p:cNvPr id="39" name="Group 38">
            <a:extLst>
              <a:ext uri="{FF2B5EF4-FFF2-40B4-BE49-F238E27FC236}">
                <a16:creationId xmlns:a16="http://schemas.microsoft.com/office/drawing/2014/main" id="{DCC318BC-568C-44D3-B50B-7792596456C2}"/>
              </a:ext>
            </a:extLst>
          </p:cNvPr>
          <p:cNvGrpSpPr/>
          <p:nvPr/>
        </p:nvGrpSpPr>
        <p:grpSpPr>
          <a:xfrm>
            <a:off x="243096" y="1563469"/>
            <a:ext cx="1719072" cy="2039034"/>
            <a:chOff x="284690" y="1563469"/>
            <a:chExt cx="1719072" cy="2039034"/>
          </a:xfrm>
          <a:effectLst>
            <a:outerShdw blurRad="50800" dist="38100" dir="2700000" algn="tl" rotWithShape="0">
              <a:prstClr val="black">
                <a:alpha val="40000"/>
              </a:prstClr>
            </a:outerShdw>
          </a:effectLst>
        </p:grpSpPr>
        <p:pic>
          <p:nvPicPr>
            <p:cNvPr id="1025" name="Picture 1" descr=" ">
              <a:extLst>
                <a:ext uri="{FF2B5EF4-FFF2-40B4-BE49-F238E27FC236}">
                  <a16:creationId xmlns:a16="http://schemas.microsoft.com/office/drawing/2014/main" id="{7F433490-2784-4884-9DC7-56B2501E7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76" y="1563469"/>
              <a:ext cx="8001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77AA1D-A753-455A-9E17-691F3B4ECAAD}"/>
                </a:ext>
              </a:extLst>
            </p:cNvPr>
            <p:cNvSpPr txBox="1"/>
            <p:nvPr/>
          </p:nvSpPr>
          <p:spPr>
            <a:xfrm>
              <a:off x="284690" y="2771506"/>
              <a:ext cx="1719072" cy="830997"/>
            </a:xfrm>
            <a:prstGeom prst="rect">
              <a:avLst/>
            </a:prstGeom>
            <a:noFill/>
          </p:spPr>
          <p:txBody>
            <a:bodyPr wrap="square" rtlCol="0">
              <a:spAutoFit/>
            </a:bodyPr>
            <a:lstStyle/>
            <a:p>
              <a:pPr algn="ctr"/>
              <a:r>
                <a:rPr lang="en-US" sz="1200"/>
                <a:t>Craig H. Blakely</a:t>
              </a:r>
              <a:br>
                <a:rPr lang="en-US" sz="1200"/>
              </a:br>
              <a:r>
                <a:rPr lang="en-US" sz="1200"/>
                <a:t>School of Public Health and Information Sciences </a:t>
              </a:r>
            </a:p>
          </p:txBody>
        </p:sp>
      </p:grpSp>
      <p:grpSp>
        <p:nvGrpSpPr>
          <p:cNvPr id="52" name="Group 51">
            <a:extLst>
              <a:ext uri="{FF2B5EF4-FFF2-40B4-BE49-F238E27FC236}">
                <a16:creationId xmlns:a16="http://schemas.microsoft.com/office/drawing/2014/main" id="{F50F2BBC-49B9-4C82-99E3-DD700046A4D7}"/>
              </a:ext>
            </a:extLst>
          </p:cNvPr>
          <p:cNvGrpSpPr/>
          <p:nvPr/>
        </p:nvGrpSpPr>
        <p:grpSpPr>
          <a:xfrm>
            <a:off x="10126721" y="4160401"/>
            <a:ext cx="1883664" cy="1905341"/>
            <a:chOff x="10126721" y="4160401"/>
            <a:chExt cx="1883664" cy="1905341"/>
          </a:xfrm>
          <a:effectLst>
            <a:outerShdw blurRad="50800" dist="38100" dir="2700000" algn="tl" rotWithShape="0">
              <a:prstClr val="black">
                <a:alpha val="40000"/>
              </a:prstClr>
            </a:outerShdw>
          </a:effectLst>
        </p:grpSpPr>
        <p:pic>
          <p:nvPicPr>
            <p:cNvPr id="1028" name="Picture 4" descr=" ">
              <a:extLst>
                <a:ext uri="{FF2B5EF4-FFF2-40B4-BE49-F238E27FC236}">
                  <a16:creationId xmlns:a16="http://schemas.microsoft.com/office/drawing/2014/main" id="{8687359A-7287-48EC-9746-972FD8FE1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828" y="4160401"/>
              <a:ext cx="933450" cy="121920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F8B872C-BE5B-49B6-958E-52B7695333EC}"/>
                </a:ext>
              </a:extLst>
            </p:cNvPr>
            <p:cNvSpPr txBox="1"/>
            <p:nvPr/>
          </p:nvSpPr>
          <p:spPr>
            <a:xfrm>
              <a:off x="10126721" y="5419411"/>
              <a:ext cx="1883664" cy="646331"/>
            </a:xfrm>
            <a:prstGeom prst="rect">
              <a:avLst/>
            </a:prstGeom>
            <a:noFill/>
          </p:spPr>
          <p:txBody>
            <a:bodyPr wrap="square" rtlCol="0">
              <a:spAutoFit/>
            </a:bodyPr>
            <a:lstStyle/>
            <a:p>
              <a:pPr algn="ctr"/>
              <a:r>
                <a:rPr lang="en-US" sz="1200"/>
                <a:t>Lars S. Smith*</a:t>
              </a:r>
              <a:br>
                <a:rPr lang="en-US" sz="1200"/>
              </a:br>
              <a:r>
                <a:rPr lang="en-US" sz="1200"/>
                <a:t>Louis D. Brandeis </a:t>
              </a:r>
              <a:br>
                <a:rPr lang="en-US" sz="1200"/>
              </a:br>
              <a:r>
                <a:rPr lang="en-US" sz="1200"/>
                <a:t>School of Law </a:t>
              </a:r>
            </a:p>
          </p:txBody>
        </p:sp>
      </p:grpSp>
      <p:grpSp>
        <p:nvGrpSpPr>
          <p:cNvPr id="44" name="Group 43">
            <a:extLst>
              <a:ext uri="{FF2B5EF4-FFF2-40B4-BE49-F238E27FC236}">
                <a16:creationId xmlns:a16="http://schemas.microsoft.com/office/drawing/2014/main" id="{ADC63623-86A0-4F89-83EE-D182A3A842EE}"/>
              </a:ext>
            </a:extLst>
          </p:cNvPr>
          <p:cNvGrpSpPr/>
          <p:nvPr/>
        </p:nvGrpSpPr>
        <p:grpSpPr>
          <a:xfrm>
            <a:off x="8548031" y="1563469"/>
            <a:ext cx="1719072" cy="1669702"/>
            <a:chOff x="8355238" y="1563469"/>
            <a:chExt cx="1719072" cy="1669702"/>
          </a:xfrm>
          <a:effectLst>
            <a:outerShdw blurRad="50800" dist="38100" dir="2700000" algn="tl" rotWithShape="0">
              <a:prstClr val="black">
                <a:alpha val="40000"/>
              </a:prstClr>
            </a:outerShdw>
          </a:effectLst>
        </p:grpSpPr>
        <p:pic>
          <p:nvPicPr>
            <p:cNvPr id="1031" name="Picture 7" descr=" ">
              <a:extLst>
                <a:ext uri="{FF2B5EF4-FFF2-40B4-BE49-F238E27FC236}">
                  <a16:creationId xmlns:a16="http://schemas.microsoft.com/office/drawing/2014/main" id="{8FAB9FA9-669E-447C-AFB1-F7B21CF15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1387" y="1563469"/>
              <a:ext cx="866775" cy="121920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75400F4-4DC3-4001-B06C-7711D6C1984D}"/>
                </a:ext>
              </a:extLst>
            </p:cNvPr>
            <p:cNvSpPr txBox="1"/>
            <p:nvPr/>
          </p:nvSpPr>
          <p:spPr>
            <a:xfrm>
              <a:off x="8355238" y="2771506"/>
              <a:ext cx="1719072" cy="461665"/>
            </a:xfrm>
            <a:prstGeom prst="rect">
              <a:avLst/>
            </a:prstGeom>
            <a:noFill/>
          </p:spPr>
          <p:txBody>
            <a:bodyPr wrap="square" rtlCol="0">
              <a:spAutoFit/>
            </a:bodyPr>
            <a:lstStyle/>
            <a:p>
              <a:pPr algn="ctr"/>
              <a:r>
                <a:rPr lang="en-US" sz="1200"/>
                <a:t>Toni Ganzel</a:t>
              </a:r>
              <a:br>
                <a:rPr lang="en-US" sz="1200"/>
              </a:br>
              <a:r>
                <a:rPr lang="en-US" sz="1200"/>
                <a:t>School of Medicine </a:t>
              </a:r>
            </a:p>
          </p:txBody>
        </p:sp>
      </p:grpSp>
      <p:grpSp>
        <p:nvGrpSpPr>
          <p:cNvPr id="41" name="Group 40">
            <a:extLst>
              <a:ext uri="{FF2B5EF4-FFF2-40B4-BE49-F238E27FC236}">
                <a16:creationId xmlns:a16="http://schemas.microsoft.com/office/drawing/2014/main" id="{D11FA10E-7FEC-4E2F-A118-AE245FD5FF24}"/>
              </a:ext>
            </a:extLst>
          </p:cNvPr>
          <p:cNvGrpSpPr/>
          <p:nvPr/>
        </p:nvGrpSpPr>
        <p:grpSpPr>
          <a:xfrm>
            <a:off x="3565070" y="1563469"/>
            <a:ext cx="1719072" cy="1669702"/>
            <a:chOff x="3703768" y="1563469"/>
            <a:chExt cx="1719072" cy="1669702"/>
          </a:xfrm>
          <a:effectLst>
            <a:outerShdw blurRad="50800" dist="38100" dir="2700000" algn="tl" rotWithShape="0">
              <a:prstClr val="black">
                <a:alpha val="40000"/>
              </a:prstClr>
            </a:outerShdw>
          </a:effectLst>
        </p:grpSpPr>
        <p:pic>
          <p:nvPicPr>
            <p:cNvPr id="1026" name="Picture 2" descr=" ">
              <a:extLst>
                <a:ext uri="{FF2B5EF4-FFF2-40B4-BE49-F238E27FC236}">
                  <a16:creationId xmlns:a16="http://schemas.microsoft.com/office/drawing/2014/main" id="{51014B6D-64AE-429F-98DA-31B702371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7529" y="1563469"/>
              <a:ext cx="971550" cy="121920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3327EB52-079B-404E-ADF6-AA2BE75E2B1A}"/>
                </a:ext>
              </a:extLst>
            </p:cNvPr>
            <p:cNvSpPr txBox="1"/>
            <p:nvPr/>
          </p:nvSpPr>
          <p:spPr>
            <a:xfrm>
              <a:off x="3703768" y="2771506"/>
              <a:ext cx="1719072" cy="461665"/>
            </a:xfrm>
            <a:prstGeom prst="rect">
              <a:avLst/>
            </a:prstGeom>
            <a:noFill/>
          </p:spPr>
          <p:txBody>
            <a:bodyPr wrap="square" rtlCol="0">
              <a:spAutoFit/>
            </a:bodyPr>
            <a:lstStyle/>
            <a:p>
              <a:pPr algn="ctr"/>
              <a:r>
                <a:rPr lang="en-US" sz="1200"/>
                <a:t>Gerry Bradley</a:t>
              </a:r>
              <a:br>
                <a:rPr lang="en-US" sz="1200"/>
              </a:br>
              <a:r>
                <a:rPr lang="en-US" sz="1200"/>
                <a:t>School of Dentistry </a:t>
              </a:r>
            </a:p>
          </p:txBody>
        </p:sp>
      </p:grpSp>
      <p:grpSp>
        <p:nvGrpSpPr>
          <p:cNvPr id="40" name="Group 39">
            <a:extLst>
              <a:ext uri="{FF2B5EF4-FFF2-40B4-BE49-F238E27FC236}">
                <a16:creationId xmlns:a16="http://schemas.microsoft.com/office/drawing/2014/main" id="{C7839765-72F3-4098-AE16-C62C48DEF47F}"/>
              </a:ext>
            </a:extLst>
          </p:cNvPr>
          <p:cNvGrpSpPr/>
          <p:nvPr/>
        </p:nvGrpSpPr>
        <p:grpSpPr>
          <a:xfrm>
            <a:off x="1904083" y="1563469"/>
            <a:ext cx="1719072" cy="1669702"/>
            <a:chOff x="1932284" y="1563469"/>
            <a:chExt cx="1719072" cy="1669702"/>
          </a:xfrm>
          <a:effectLst>
            <a:outerShdw blurRad="50800" dist="38100" dir="2700000" algn="tl" rotWithShape="0">
              <a:prstClr val="black">
                <a:alpha val="40000"/>
              </a:prstClr>
            </a:outerShdw>
          </a:effectLst>
        </p:grpSpPr>
        <p:pic>
          <p:nvPicPr>
            <p:cNvPr id="1029" name="Picture 5" descr=" ">
              <a:extLst>
                <a:ext uri="{FF2B5EF4-FFF2-40B4-BE49-F238E27FC236}">
                  <a16:creationId xmlns:a16="http://schemas.microsoft.com/office/drawing/2014/main" id="{AC9AD9D6-AFD1-4CF0-B878-23F2BF14A8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6520" y="1563469"/>
              <a:ext cx="9906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51DFA02B-0EE6-415B-A517-4535C3A399CB}"/>
                </a:ext>
              </a:extLst>
            </p:cNvPr>
            <p:cNvSpPr txBox="1"/>
            <p:nvPr/>
          </p:nvSpPr>
          <p:spPr>
            <a:xfrm>
              <a:off x="1932284" y="2771506"/>
              <a:ext cx="1719072" cy="461665"/>
            </a:xfrm>
            <a:prstGeom prst="rect">
              <a:avLst/>
            </a:prstGeom>
            <a:noFill/>
          </p:spPr>
          <p:txBody>
            <a:bodyPr wrap="square" rtlCol="0">
              <a:spAutoFit/>
            </a:bodyPr>
            <a:lstStyle/>
            <a:p>
              <a:pPr algn="ctr"/>
              <a:r>
                <a:rPr lang="en-US" sz="1200"/>
                <a:t>Beth Boehm</a:t>
              </a:r>
              <a:br>
                <a:rPr lang="en-US" sz="1200"/>
              </a:br>
              <a:r>
                <a:rPr lang="en-US" sz="1200"/>
                <a:t>Graduate School </a:t>
              </a:r>
            </a:p>
          </p:txBody>
        </p:sp>
      </p:grpSp>
      <p:grpSp>
        <p:nvGrpSpPr>
          <p:cNvPr id="45" name="Group 44">
            <a:extLst>
              <a:ext uri="{FF2B5EF4-FFF2-40B4-BE49-F238E27FC236}">
                <a16:creationId xmlns:a16="http://schemas.microsoft.com/office/drawing/2014/main" id="{D96DE96B-45A0-472F-819B-AE9D0562838B}"/>
              </a:ext>
            </a:extLst>
          </p:cNvPr>
          <p:cNvGrpSpPr/>
          <p:nvPr/>
        </p:nvGrpSpPr>
        <p:grpSpPr>
          <a:xfrm>
            <a:off x="10209017" y="1563469"/>
            <a:ext cx="1719072" cy="1669702"/>
            <a:chOff x="10126721" y="1563469"/>
            <a:chExt cx="1719072" cy="1669702"/>
          </a:xfrm>
          <a:effectLst>
            <a:outerShdw blurRad="50800" dist="38100" dir="2700000" algn="tl" rotWithShape="0">
              <a:prstClr val="black">
                <a:alpha val="40000"/>
              </a:prstClr>
            </a:outerShdw>
          </a:effectLst>
        </p:grpSpPr>
        <p:pic>
          <p:nvPicPr>
            <p:cNvPr id="1032" name="Picture 8" descr=" ">
              <a:extLst>
                <a:ext uri="{FF2B5EF4-FFF2-40B4-BE49-F238E27FC236}">
                  <a16:creationId xmlns:a16="http://schemas.microsoft.com/office/drawing/2014/main" id="{5773AC76-E3B2-48A0-B0ED-568D5C3586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2870" y="1563469"/>
              <a:ext cx="866775" cy="121920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E67DEC52-6C05-4ABE-8497-E458776CC363}"/>
                </a:ext>
              </a:extLst>
            </p:cNvPr>
            <p:cNvSpPr txBox="1"/>
            <p:nvPr/>
          </p:nvSpPr>
          <p:spPr>
            <a:xfrm>
              <a:off x="10126721" y="2771506"/>
              <a:ext cx="1719072" cy="461665"/>
            </a:xfrm>
            <a:prstGeom prst="rect">
              <a:avLst/>
            </a:prstGeom>
            <a:noFill/>
          </p:spPr>
          <p:txBody>
            <a:bodyPr wrap="square" rtlCol="0">
              <a:spAutoFit/>
            </a:bodyPr>
            <a:lstStyle/>
            <a:p>
              <a:pPr algn="ctr"/>
              <a:r>
                <a:rPr lang="en-US" sz="1200"/>
                <a:t>Sonya Hardin</a:t>
              </a:r>
              <a:br>
                <a:rPr lang="en-US" sz="1200"/>
              </a:br>
              <a:r>
                <a:rPr lang="en-US" sz="1200"/>
                <a:t>School of Nursing </a:t>
              </a:r>
            </a:p>
          </p:txBody>
        </p:sp>
      </p:grpSp>
      <p:grpSp>
        <p:nvGrpSpPr>
          <p:cNvPr id="47" name="Group 46">
            <a:extLst>
              <a:ext uri="{FF2B5EF4-FFF2-40B4-BE49-F238E27FC236}">
                <a16:creationId xmlns:a16="http://schemas.microsoft.com/office/drawing/2014/main" id="{19919E9D-A875-45D8-886A-256B6BBF7BFD}"/>
              </a:ext>
            </a:extLst>
          </p:cNvPr>
          <p:cNvGrpSpPr/>
          <p:nvPr/>
        </p:nvGrpSpPr>
        <p:grpSpPr>
          <a:xfrm>
            <a:off x="1821787" y="4160401"/>
            <a:ext cx="1883664" cy="1905341"/>
            <a:chOff x="1821786" y="4160401"/>
            <a:chExt cx="1883664" cy="1905341"/>
          </a:xfrm>
          <a:effectLst>
            <a:outerShdw blurRad="50800" dist="38100" dir="2700000" algn="tl" rotWithShape="0">
              <a:prstClr val="black">
                <a:alpha val="40000"/>
              </a:prstClr>
            </a:outerShdw>
          </a:effectLst>
        </p:grpSpPr>
        <p:pic>
          <p:nvPicPr>
            <p:cNvPr id="1034" name="Picture 10" descr=" ">
              <a:extLst>
                <a:ext uri="{FF2B5EF4-FFF2-40B4-BE49-F238E27FC236}">
                  <a16:creationId xmlns:a16="http://schemas.microsoft.com/office/drawing/2014/main" id="{6D0B01FF-885E-4C9F-8FCC-981191E7E9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5943" y="4160401"/>
              <a:ext cx="895350" cy="121920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E6C8075B-31E3-4E8E-B7DA-7ACAD6730A87}"/>
                </a:ext>
              </a:extLst>
            </p:cNvPr>
            <p:cNvSpPr txBox="1"/>
            <p:nvPr/>
          </p:nvSpPr>
          <p:spPr>
            <a:xfrm>
              <a:off x="1821786" y="5419411"/>
              <a:ext cx="1883664" cy="646331"/>
            </a:xfrm>
            <a:prstGeom prst="rect">
              <a:avLst/>
            </a:prstGeom>
            <a:noFill/>
          </p:spPr>
          <p:txBody>
            <a:bodyPr wrap="square" rtlCol="0">
              <a:spAutoFit/>
            </a:bodyPr>
            <a:lstStyle/>
            <a:p>
              <a:pPr algn="ctr"/>
              <a:r>
                <a:rPr lang="en-US" sz="1200"/>
                <a:t>Amy Lingo*</a:t>
              </a:r>
              <a:br>
                <a:rPr lang="en-US" sz="1200"/>
              </a:br>
              <a:r>
                <a:rPr lang="en-US" sz="1200"/>
                <a:t>College of Education and Human Development </a:t>
              </a:r>
            </a:p>
          </p:txBody>
        </p:sp>
      </p:grpSp>
      <p:grpSp>
        <p:nvGrpSpPr>
          <p:cNvPr id="48" name="Group 47">
            <a:extLst>
              <a:ext uri="{FF2B5EF4-FFF2-40B4-BE49-F238E27FC236}">
                <a16:creationId xmlns:a16="http://schemas.microsoft.com/office/drawing/2014/main" id="{246A3172-A6AA-4E40-A32A-66E938C6F216}"/>
              </a:ext>
            </a:extLst>
          </p:cNvPr>
          <p:cNvGrpSpPr/>
          <p:nvPr/>
        </p:nvGrpSpPr>
        <p:grpSpPr>
          <a:xfrm>
            <a:off x="3482774" y="4160401"/>
            <a:ext cx="1883664" cy="1720675"/>
            <a:chOff x="3482774" y="4160401"/>
            <a:chExt cx="1883664" cy="1720675"/>
          </a:xfrm>
          <a:effectLst>
            <a:outerShdw blurRad="50800" dist="38100" dir="2700000" algn="tl" rotWithShape="0">
              <a:prstClr val="black">
                <a:alpha val="40000"/>
              </a:prstClr>
            </a:outerShdw>
          </a:effectLst>
        </p:grpSpPr>
        <p:pic>
          <p:nvPicPr>
            <p:cNvPr id="1035" name="Picture 11" descr=" ">
              <a:extLst>
                <a:ext uri="{FF2B5EF4-FFF2-40B4-BE49-F238E27FC236}">
                  <a16:creationId xmlns:a16="http://schemas.microsoft.com/office/drawing/2014/main" id="{D6045F1D-1FA3-4A51-8E6F-D7B727485D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1219" y="4160401"/>
              <a:ext cx="866775" cy="12192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3812A77E-58DD-4661-A78B-AFB50CAC4399}"/>
                </a:ext>
              </a:extLst>
            </p:cNvPr>
            <p:cNvSpPr txBox="1"/>
            <p:nvPr/>
          </p:nvSpPr>
          <p:spPr>
            <a:xfrm>
              <a:off x="3482774" y="5419411"/>
              <a:ext cx="1883664" cy="461665"/>
            </a:xfrm>
            <a:prstGeom prst="rect">
              <a:avLst/>
            </a:prstGeom>
            <a:noFill/>
          </p:spPr>
          <p:txBody>
            <a:bodyPr wrap="square" rtlCol="0">
              <a:spAutoFit/>
            </a:bodyPr>
            <a:lstStyle/>
            <a:p>
              <a:pPr algn="ctr"/>
              <a:r>
                <a:rPr lang="en-US" sz="1200"/>
                <a:t>Michael Mardis</a:t>
              </a:r>
              <a:br>
                <a:rPr lang="en-US" sz="1200"/>
              </a:br>
              <a:r>
                <a:rPr lang="en-US" sz="1200"/>
                <a:t>Dean of Students</a:t>
              </a:r>
            </a:p>
          </p:txBody>
        </p:sp>
      </p:grpSp>
      <p:grpSp>
        <p:nvGrpSpPr>
          <p:cNvPr id="50" name="Group 49">
            <a:extLst>
              <a:ext uri="{FF2B5EF4-FFF2-40B4-BE49-F238E27FC236}">
                <a16:creationId xmlns:a16="http://schemas.microsoft.com/office/drawing/2014/main" id="{19539E0A-85D2-4941-B670-7EB4A4C2C4BB}"/>
              </a:ext>
            </a:extLst>
          </p:cNvPr>
          <p:cNvGrpSpPr/>
          <p:nvPr/>
        </p:nvGrpSpPr>
        <p:grpSpPr>
          <a:xfrm>
            <a:off x="6804748" y="4160401"/>
            <a:ext cx="1883664" cy="1720675"/>
            <a:chOff x="6804748" y="4160401"/>
            <a:chExt cx="1883664" cy="1720675"/>
          </a:xfrm>
          <a:effectLst>
            <a:outerShdw blurRad="50800" dist="38100" dir="2700000" algn="tl" rotWithShape="0">
              <a:prstClr val="black">
                <a:alpha val="40000"/>
              </a:prstClr>
            </a:outerShdw>
          </a:effectLst>
        </p:grpSpPr>
        <p:pic>
          <p:nvPicPr>
            <p:cNvPr id="1037" name="Picture 13" descr=" ">
              <a:extLst>
                <a:ext uri="{FF2B5EF4-FFF2-40B4-BE49-F238E27FC236}">
                  <a16:creationId xmlns:a16="http://schemas.microsoft.com/office/drawing/2014/main" id="{0E325AEB-D755-4BB7-8F69-64886853D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3193" y="4160401"/>
              <a:ext cx="866775" cy="121920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3B44AAB9-2EDC-4E9F-AB74-B1E1700CEF9D}"/>
                </a:ext>
              </a:extLst>
            </p:cNvPr>
            <p:cNvSpPr txBox="1"/>
            <p:nvPr/>
          </p:nvSpPr>
          <p:spPr>
            <a:xfrm>
              <a:off x="6804748" y="5419411"/>
              <a:ext cx="1883664" cy="461665"/>
            </a:xfrm>
            <a:prstGeom prst="rect">
              <a:avLst/>
            </a:prstGeom>
            <a:noFill/>
          </p:spPr>
          <p:txBody>
            <a:bodyPr wrap="square" rtlCol="0">
              <a:spAutoFit/>
            </a:bodyPr>
            <a:lstStyle/>
            <a:p>
              <a:pPr algn="ctr"/>
              <a:r>
                <a:rPr lang="en-US" sz="1200"/>
                <a:t>David S. Owen*</a:t>
              </a:r>
              <a:br>
                <a:rPr lang="en-US" sz="1200"/>
              </a:br>
              <a:r>
                <a:rPr lang="en-US" sz="1200"/>
                <a:t>College of Arts and Sciences </a:t>
              </a:r>
            </a:p>
          </p:txBody>
        </p:sp>
      </p:grpSp>
      <p:grpSp>
        <p:nvGrpSpPr>
          <p:cNvPr id="49" name="Group 48">
            <a:extLst>
              <a:ext uri="{FF2B5EF4-FFF2-40B4-BE49-F238E27FC236}">
                <a16:creationId xmlns:a16="http://schemas.microsoft.com/office/drawing/2014/main" id="{1BC8EAA0-7690-4DB1-A876-19A8AA955B63}"/>
              </a:ext>
            </a:extLst>
          </p:cNvPr>
          <p:cNvGrpSpPr/>
          <p:nvPr/>
        </p:nvGrpSpPr>
        <p:grpSpPr>
          <a:xfrm>
            <a:off x="5143761" y="4160401"/>
            <a:ext cx="1883664" cy="1720675"/>
            <a:chOff x="5143761" y="4160401"/>
            <a:chExt cx="1883664" cy="1720675"/>
          </a:xfrm>
          <a:effectLst>
            <a:outerShdw blurRad="50800" dist="38100" dir="2700000" algn="tl" rotWithShape="0">
              <a:prstClr val="black">
                <a:alpha val="40000"/>
              </a:prstClr>
            </a:outerShdw>
          </a:effectLst>
        </p:grpSpPr>
        <p:pic>
          <p:nvPicPr>
            <p:cNvPr id="1036" name="Picture 12" descr=" ">
              <a:extLst>
                <a:ext uri="{FF2B5EF4-FFF2-40B4-BE49-F238E27FC236}">
                  <a16:creationId xmlns:a16="http://schemas.microsoft.com/office/drawing/2014/main" id="{514587A6-3674-414E-A047-E765557184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99818" y="4160401"/>
              <a:ext cx="971550" cy="12192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FADEE0C7-83E6-46E2-B66A-0BD90BE6915C}"/>
                </a:ext>
              </a:extLst>
            </p:cNvPr>
            <p:cNvSpPr txBox="1"/>
            <p:nvPr/>
          </p:nvSpPr>
          <p:spPr>
            <a:xfrm>
              <a:off x="5143761" y="5419411"/>
              <a:ext cx="1883664" cy="461665"/>
            </a:xfrm>
            <a:prstGeom prst="rect">
              <a:avLst/>
            </a:prstGeom>
            <a:noFill/>
          </p:spPr>
          <p:txBody>
            <a:bodyPr wrap="square" rtlCol="0">
              <a:spAutoFit/>
            </a:bodyPr>
            <a:lstStyle/>
            <a:p>
              <a:pPr algn="ctr"/>
              <a:r>
                <a:rPr lang="en-US" sz="1200"/>
                <a:t>Todd A. Mooradian</a:t>
              </a:r>
              <a:br>
                <a:rPr lang="en-US" sz="1200"/>
              </a:br>
              <a:r>
                <a:rPr lang="en-US" sz="1200"/>
                <a:t>College of Business </a:t>
              </a:r>
            </a:p>
          </p:txBody>
        </p:sp>
      </p:grpSp>
      <p:grpSp>
        <p:nvGrpSpPr>
          <p:cNvPr id="46" name="Group 45">
            <a:extLst>
              <a:ext uri="{FF2B5EF4-FFF2-40B4-BE49-F238E27FC236}">
                <a16:creationId xmlns:a16="http://schemas.microsoft.com/office/drawing/2014/main" id="{A45582C4-F2C4-4520-A710-CF326709232F}"/>
              </a:ext>
            </a:extLst>
          </p:cNvPr>
          <p:cNvGrpSpPr/>
          <p:nvPr/>
        </p:nvGrpSpPr>
        <p:grpSpPr>
          <a:xfrm>
            <a:off x="160800" y="4160401"/>
            <a:ext cx="1883664" cy="1720675"/>
            <a:chOff x="160800" y="4160401"/>
            <a:chExt cx="1883664" cy="1720675"/>
          </a:xfrm>
          <a:effectLst>
            <a:outerShdw blurRad="50800" dist="38100" dir="2700000" algn="tl" rotWithShape="0">
              <a:prstClr val="black">
                <a:alpha val="40000"/>
              </a:prstClr>
            </a:outerShdw>
          </a:effectLst>
        </p:grpSpPr>
        <p:pic>
          <p:nvPicPr>
            <p:cNvPr id="1033" name="Picture 9" descr=" ">
              <a:extLst>
                <a:ext uri="{FF2B5EF4-FFF2-40B4-BE49-F238E27FC236}">
                  <a16:creationId xmlns:a16="http://schemas.microsoft.com/office/drawing/2014/main" id="{163E2ED8-9146-4733-B66A-17BAEAB4B0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7820" y="4160401"/>
              <a:ext cx="809625" cy="12192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1EA16DEE-F5AC-4812-8C96-0D3431B4EDE6}"/>
                </a:ext>
              </a:extLst>
            </p:cNvPr>
            <p:cNvSpPr txBox="1"/>
            <p:nvPr/>
          </p:nvSpPr>
          <p:spPr>
            <a:xfrm>
              <a:off x="160800" y="5419411"/>
              <a:ext cx="1883664" cy="461665"/>
            </a:xfrm>
            <a:prstGeom prst="rect">
              <a:avLst/>
            </a:prstGeom>
            <a:noFill/>
          </p:spPr>
          <p:txBody>
            <a:bodyPr wrap="square" rtlCol="0">
              <a:spAutoFit/>
            </a:bodyPr>
            <a:lstStyle/>
            <a:p>
              <a:pPr algn="ctr"/>
              <a:r>
                <a:rPr lang="en-US" sz="1200"/>
                <a:t>David Jenkins</a:t>
              </a:r>
              <a:br>
                <a:rPr lang="en-US" sz="1200"/>
              </a:br>
              <a:r>
                <a:rPr lang="en-US" sz="1200"/>
                <a:t>Kent School of Social Work </a:t>
              </a:r>
            </a:p>
          </p:txBody>
        </p:sp>
      </p:grpSp>
      <p:grpSp>
        <p:nvGrpSpPr>
          <p:cNvPr id="42" name="Group 41">
            <a:extLst>
              <a:ext uri="{FF2B5EF4-FFF2-40B4-BE49-F238E27FC236}">
                <a16:creationId xmlns:a16="http://schemas.microsoft.com/office/drawing/2014/main" id="{43A01EB1-DA9E-400F-9676-7C5DAD7AC6F0}"/>
              </a:ext>
            </a:extLst>
          </p:cNvPr>
          <p:cNvGrpSpPr/>
          <p:nvPr/>
        </p:nvGrpSpPr>
        <p:grpSpPr>
          <a:xfrm>
            <a:off x="5226057" y="1563469"/>
            <a:ext cx="1719072" cy="1854368"/>
            <a:chOff x="5475251" y="1563469"/>
            <a:chExt cx="1719072" cy="1854368"/>
          </a:xfrm>
          <a:effectLst>
            <a:outerShdw blurRad="50800" dist="38100" dir="2700000" algn="tl" rotWithShape="0">
              <a:prstClr val="black">
                <a:alpha val="40000"/>
              </a:prstClr>
            </a:outerShdw>
          </a:effectLst>
        </p:grpSpPr>
        <p:pic>
          <p:nvPicPr>
            <p:cNvPr id="1027" name="Picture 3" descr=" ">
              <a:extLst>
                <a:ext uri="{FF2B5EF4-FFF2-40B4-BE49-F238E27FC236}">
                  <a16:creationId xmlns:a16="http://schemas.microsoft.com/office/drawing/2014/main" id="{6B4B03FB-09AF-429D-9BDD-D0BB4EDFA7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29975" y="1563469"/>
              <a:ext cx="809625" cy="121920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076D3A3A-2222-4937-843A-88634011BCA4}"/>
                </a:ext>
              </a:extLst>
            </p:cNvPr>
            <p:cNvSpPr txBox="1"/>
            <p:nvPr/>
          </p:nvSpPr>
          <p:spPr>
            <a:xfrm>
              <a:off x="5475251" y="2771506"/>
              <a:ext cx="1719072" cy="646331"/>
            </a:xfrm>
            <a:prstGeom prst="rect">
              <a:avLst/>
            </a:prstGeom>
            <a:noFill/>
          </p:spPr>
          <p:txBody>
            <a:bodyPr wrap="square" rtlCol="0">
              <a:spAutoFit/>
            </a:bodyPr>
            <a:lstStyle/>
            <a:p>
              <a:pPr algn="ctr"/>
              <a:r>
                <a:rPr lang="en-US" sz="1200"/>
                <a:t>Emmanuel Collins</a:t>
              </a:r>
              <a:br>
                <a:rPr lang="en-US" sz="1200"/>
              </a:br>
              <a:r>
                <a:rPr lang="en-US" sz="1200"/>
                <a:t>J.B. Speed School of Engineering </a:t>
              </a:r>
            </a:p>
          </p:txBody>
        </p:sp>
      </p:grpSp>
      <p:grpSp>
        <p:nvGrpSpPr>
          <p:cNvPr id="43" name="Group 42">
            <a:extLst>
              <a:ext uri="{FF2B5EF4-FFF2-40B4-BE49-F238E27FC236}">
                <a16:creationId xmlns:a16="http://schemas.microsoft.com/office/drawing/2014/main" id="{F89C187C-B9ED-4E1D-AC24-6F8F911EC930}"/>
              </a:ext>
            </a:extLst>
          </p:cNvPr>
          <p:cNvGrpSpPr/>
          <p:nvPr/>
        </p:nvGrpSpPr>
        <p:grpSpPr>
          <a:xfrm>
            <a:off x="6887044" y="1563469"/>
            <a:ext cx="1719072" cy="1669702"/>
            <a:chOff x="6583754" y="1563469"/>
            <a:chExt cx="1719072" cy="1669702"/>
          </a:xfrm>
          <a:effectLst>
            <a:outerShdw blurRad="50800" dist="38100" dir="2700000" algn="tl" rotWithShape="0">
              <a:prstClr val="black">
                <a:alpha val="40000"/>
              </a:prstClr>
            </a:outerShdw>
          </a:effectLst>
        </p:grpSpPr>
        <p:pic>
          <p:nvPicPr>
            <p:cNvPr id="1030" name="Picture 6" descr=" ">
              <a:extLst>
                <a:ext uri="{FF2B5EF4-FFF2-40B4-BE49-F238E27FC236}">
                  <a16:creationId xmlns:a16="http://schemas.microsoft.com/office/drawing/2014/main" id="{0FADF4B0-BDFC-4066-AED6-2092A60260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9903" y="1563469"/>
              <a:ext cx="866775" cy="121920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B937E6FE-AD51-476F-987D-6EB8A1F54F7D}"/>
                </a:ext>
              </a:extLst>
            </p:cNvPr>
            <p:cNvSpPr txBox="1"/>
            <p:nvPr/>
          </p:nvSpPr>
          <p:spPr>
            <a:xfrm>
              <a:off x="6583754" y="2771506"/>
              <a:ext cx="1719072" cy="461665"/>
            </a:xfrm>
            <a:prstGeom prst="rect">
              <a:avLst/>
            </a:prstGeom>
            <a:noFill/>
          </p:spPr>
          <p:txBody>
            <a:bodyPr wrap="square" rtlCol="0">
              <a:spAutoFit/>
            </a:bodyPr>
            <a:lstStyle/>
            <a:p>
              <a:pPr algn="ctr"/>
              <a:r>
                <a:rPr lang="en-US" sz="1200"/>
                <a:t>Robert Fox Jr.</a:t>
              </a:r>
              <a:br>
                <a:rPr lang="en-US" sz="1200"/>
              </a:br>
              <a:r>
                <a:rPr lang="en-US" sz="1200"/>
                <a:t>University Libraries </a:t>
              </a:r>
            </a:p>
          </p:txBody>
        </p:sp>
      </p:grpSp>
      <p:grpSp>
        <p:nvGrpSpPr>
          <p:cNvPr id="51" name="Group 50">
            <a:extLst>
              <a:ext uri="{FF2B5EF4-FFF2-40B4-BE49-F238E27FC236}">
                <a16:creationId xmlns:a16="http://schemas.microsoft.com/office/drawing/2014/main" id="{413FDA03-DB53-4D5F-9D58-AE66E1D2D90F}"/>
              </a:ext>
            </a:extLst>
          </p:cNvPr>
          <p:cNvGrpSpPr/>
          <p:nvPr/>
        </p:nvGrpSpPr>
        <p:grpSpPr>
          <a:xfrm>
            <a:off x="8465735" y="4160401"/>
            <a:ext cx="1883664" cy="1720675"/>
            <a:chOff x="8465735" y="4160401"/>
            <a:chExt cx="1883664" cy="1720675"/>
          </a:xfrm>
          <a:effectLst>
            <a:outerShdw blurRad="50800" dist="38100" dir="2700000" algn="tl" rotWithShape="0">
              <a:prstClr val="black">
                <a:alpha val="40000"/>
              </a:prstClr>
            </a:outerShdw>
          </a:effectLst>
        </p:grpSpPr>
        <p:sp>
          <p:nvSpPr>
            <p:cNvPr id="68" name="TextBox 67">
              <a:extLst>
                <a:ext uri="{FF2B5EF4-FFF2-40B4-BE49-F238E27FC236}">
                  <a16:creationId xmlns:a16="http://schemas.microsoft.com/office/drawing/2014/main" id="{FE5DBA56-CFB6-4FDA-BBE7-2E3A1908D79A}"/>
                </a:ext>
              </a:extLst>
            </p:cNvPr>
            <p:cNvSpPr txBox="1"/>
            <p:nvPr/>
          </p:nvSpPr>
          <p:spPr>
            <a:xfrm>
              <a:off x="8465735" y="5419411"/>
              <a:ext cx="1883664" cy="461665"/>
            </a:xfrm>
            <a:prstGeom prst="rect">
              <a:avLst/>
            </a:prstGeom>
            <a:noFill/>
          </p:spPr>
          <p:txBody>
            <a:bodyPr wrap="square" rtlCol="0">
              <a:spAutoFit/>
            </a:bodyPr>
            <a:lstStyle/>
            <a:p>
              <a:pPr algn="ctr"/>
              <a:r>
                <a:rPr lang="en-US" sz="1200"/>
                <a:t>Teresa Reed</a:t>
              </a:r>
              <a:br>
                <a:rPr lang="en-US" sz="1200"/>
              </a:br>
              <a:r>
                <a:rPr lang="en-US" sz="1200"/>
                <a:t>School of Music</a:t>
              </a:r>
            </a:p>
          </p:txBody>
        </p:sp>
        <p:pic>
          <p:nvPicPr>
            <p:cNvPr id="27" name="Picture 26" descr="A picture containing person, outdoor, player&#10;&#10;Description automatically generated">
              <a:extLst>
                <a:ext uri="{FF2B5EF4-FFF2-40B4-BE49-F238E27FC236}">
                  <a16:creationId xmlns:a16="http://schemas.microsoft.com/office/drawing/2014/main" id="{E8BFCDD1-F54E-48EA-9740-7DF7B459557A}"/>
                </a:ext>
              </a:extLst>
            </p:cNvPr>
            <p:cNvPicPr>
              <a:picLocks noChangeAspect="1"/>
            </p:cNvPicPr>
            <p:nvPr/>
          </p:nvPicPr>
          <p:blipFill rotWithShape="1">
            <a:blip r:embed="rId16">
              <a:extLst>
                <a:ext uri="{28A0092B-C50C-407E-A947-70E740481C1C}">
                  <a14:useLocalDpi xmlns:a14="http://schemas.microsoft.com/office/drawing/2010/main" val="0"/>
                </a:ext>
              </a:extLst>
            </a:blip>
            <a:srcRect l="15679" t="26295" r="30305" b="26701"/>
            <a:stretch/>
          </p:blipFill>
          <p:spPr>
            <a:xfrm>
              <a:off x="8910187" y="4160401"/>
              <a:ext cx="994761" cy="1219200"/>
            </a:xfrm>
            <a:prstGeom prst="rect">
              <a:avLst/>
            </a:prstGeom>
          </p:spPr>
        </p:pic>
      </p:grpSp>
    </p:spTree>
    <p:extLst>
      <p:ext uri="{BB962C8B-B14F-4D97-AF65-F5344CB8AC3E}">
        <p14:creationId xmlns:p14="http://schemas.microsoft.com/office/powerpoint/2010/main" val="377029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4982961" cy="859141"/>
          </a:xfrm>
        </p:spPr>
        <p:txBody>
          <a:bodyPr vert="horz">
            <a:normAutofit fontScale="90000"/>
          </a:bodyPr>
          <a:lstStyle/>
          <a:p>
            <a:r>
              <a:rPr lang="en-US" sz="4800" b="1" dirty="0">
                <a:solidFill>
                  <a:srgbClr val="C00000"/>
                </a:solidFill>
                <a:effectLst>
                  <a:outerShdw blurRad="50800" dist="38100" dir="5400000" algn="t" rotWithShape="0">
                    <a:prstClr val="black">
                      <a:alpha val="40000"/>
                    </a:prstClr>
                  </a:outerShdw>
                </a:effectLst>
              </a:rPr>
              <a:t>Budget and Finances</a:t>
            </a:r>
            <a:endParaRPr lang="en-US" sz="2800" dirty="0">
              <a:effectLst>
                <a:outerShdw blurRad="50800" dist="38100" dir="5400000" algn="t" rotWithShape="0">
                  <a:prstClr val="black">
                    <a:alpha val="40000"/>
                  </a:prstClr>
                </a:outerShdw>
              </a:effectLst>
            </a:endParaRPr>
          </a:p>
        </p:txBody>
      </p:sp>
      <p:pic>
        <p:nvPicPr>
          <p:cNvPr id="5" name="Picture 4">
            <a:extLst>
              <a:ext uri="{FF2B5EF4-FFF2-40B4-BE49-F238E27FC236}">
                <a16:creationId xmlns:a16="http://schemas.microsoft.com/office/drawing/2014/main" id="{B93CB9D8-60DB-4703-AA1A-84FF74BF2C92}"/>
              </a:ext>
            </a:extLst>
          </p:cNvPr>
          <p:cNvPicPr>
            <a:picLocks noChangeAspect="1"/>
          </p:cNvPicPr>
          <p:nvPr/>
        </p:nvPicPr>
        <p:blipFill>
          <a:blip r:embed="rId3"/>
          <a:stretch>
            <a:fillRect/>
          </a:stretch>
        </p:blipFill>
        <p:spPr>
          <a:xfrm>
            <a:off x="887462" y="1169028"/>
            <a:ext cx="3730719" cy="4952647"/>
          </a:xfrm>
          <a:prstGeom prst="rect">
            <a:avLst/>
          </a:prstGeom>
        </p:spPr>
      </p:pic>
      <p:sp>
        <p:nvSpPr>
          <p:cNvPr id="53" name="TextBox 52">
            <a:extLst>
              <a:ext uri="{FF2B5EF4-FFF2-40B4-BE49-F238E27FC236}">
                <a16:creationId xmlns:a16="http://schemas.microsoft.com/office/drawing/2014/main" id="{61F75403-F382-4F1E-839C-3A05BF6DBE1F}"/>
              </a:ext>
            </a:extLst>
          </p:cNvPr>
          <p:cNvSpPr txBox="1"/>
          <p:nvPr/>
        </p:nvSpPr>
        <p:spPr>
          <a:xfrm>
            <a:off x="5208538" y="1521692"/>
            <a:ext cx="6096000" cy="4247317"/>
          </a:xfrm>
          <a:prstGeom prst="rect">
            <a:avLst/>
          </a:prstGeom>
          <a:noFill/>
        </p:spPr>
        <p:txBody>
          <a:bodyPr wrap="square">
            <a:spAutoFit/>
          </a:bodyPr>
          <a:lstStyle/>
          <a:p>
            <a:r>
              <a:rPr lang="en-US" dirty="0"/>
              <a:t>The Office of Budget and Financial Planning is responsible for the preparation and oversight of the University’s General Fund, Foundation, Research, Plant, and Athletic budgets.</a:t>
            </a:r>
          </a:p>
          <a:p>
            <a:r>
              <a:rPr lang="en-US" dirty="0"/>
              <a:t>The Position Management Office operates under the purview of Budget and Financial Planning. This Office, along with Budget &amp; Financial Planning, is responsible for maintaining the integrity and accuracy of the university’s personal services positions.</a:t>
            </a:r>
          </a:p>
          <a:p>
            <a:endParaRPr lang="en-US" dirty="0"/>
          </a:p>
          <a:p>
            <a:r>
              <a:rPr lang="en-US" dirty="0"/>
              <a:t>The Office is committed to the effective and efficient stewardship of university resources through the use of timely and diverse evidence-based data. This commitment shall support and enhance the university’s enduring tenets of fiscal responsibility, scholastic excellence, community and global involvement, and institutional effectiveness.</a:t>
            </a:r>
          </a:p>
        </p:txBody>
      </p:sp>
    </p:spTree>
    <p:extLst>
      <p:ext uri="{BB962C8B-B14F-4D97-AF65-F5344CB8AC3E}">
        <p14:creationId xmlns:p14="http://schemas.microsoft.com/office/powerpoint/2010/main" val="4133606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4982961" cy="859141"/>
          </a:xfrm>
        </p:spPr>
        <p:txBody>
          <a:bodyPr vert="horz">
            <a:normAutofit fontScale="90000"/>
          </a:bodyPr>
          <a:lstStyle/>
          <a:p>
            <a:r>
              <a:rPr lang="en-US" sz="4800" b="1" dirty="0">
                <a:solidFill>
                  <a:srgbClr val="C00000"/>
                </a:solidFill>
                <a:effectLst>
                  <a:outerShdw blurRad="50800" dist="38100" dir="5400000" algn="t" rotWithShape="0">
                    <a:prstClr val="black">
                      <a:alpha val="40000"/>
                    </a:prstClr>
                  </a:outerShdw>
                </a:effectLst>
              </a:rPr>
              <a:t>Budget and Finances</a:t>
            </a:r>
            <a:endParaRPr lang="en-US" sz="2800" dirty="0">
              <a:effectLst>
                <a:outerShdw blurRad="50800" dist="38100" dir="5400000" algn="t" rotWithShape="0">
                  <a:prstClr val="black">
                    <a:alpha val="40000"/>
                  </a:prstClr>
                </a:outerShdw>
              </a:effectLst>
            </a:endParaRPr>
          </a:p>
        </p:txBody>
      </p:sp>
      <p:pic>
        <p:nvPicPr>
          <p:cNvPr id="5" name="Picture 4">
            <a:extLst>
              <a:ext uri="{FF2B5EF4-FFF2-40B4-BE49-F238E27FC236}">
                <a16:creationId xmlns:a16="http://schemas.microsoft.com/office/drawing/2014/main" id="{B93CB9D8-60DB-4703-AA1A-84FF74BF2C92}"/>
              </a:ext>
            </a:extLst>
          </p:cNvPr>
          <p:cNvPicPr>
            <a:picLocks noChangeAspect="1"/>
          </p:cNvPicPr>
          <p:nvPr/>
        </p:nvPicPr>
        <p:blipFill>
          <a:blip r:embed="rId3"/>
          <a:stretch>
            <a:fillRect/>
          </a:stretch>
        </p:blipFill>
        <p:spPr>
          <a:xfrm>
            <a:off x="887462" y="1169028"/>
            <a:ext cx="3730719" cy="4952647"/>
          </a:xfrm>
          <a:prstGeom prst="rect">
            <a:avLst/>
          </a:prstGeom>
        </p:spPr>
      </p:pic>
      <p:sp>
        <p:nvSpPr>
          <p:cNvPr id="6" name="TextBox 5">
            <a:extLst>
              <a:ext uri="{FF2B5EF4-FFF2-40B4-BE49-F238E27FC236}">
                <a16:creationId xmlns:a16="http://schemas.microsoft.com/office/drawing/2014/main" id="{326E136F-058C-4972-A55A-AE30F3530B35}"/>
              </a:ext>
            </a:extLst>
          </p:cNvPr>
          <p:cNvSpPr txBox="1"/>
          <p:nvPr/>
        </p:nvSpPr>
        <p:spPr>
          <a:xfrm>
            <a:off x="5208538" y="1043362"/>
            <a:ext cx="6096000" cy="5078313"/>
          </a:xfrm>
          <a:prstGeom prst="rect">
            <a:avLst/>
          </a:prstGeom>
          <a:noFill/>
        </p:spPr>
        <p:txBody>
          <a:bodyPr wrap="square">
            <a:spAutoFit/>
          </a:bodyPr>
          <a:lstStyle/>
          <a:p>
            <a:r>
              <a:rPr lang="en-US" b="1" dirty="0"/>
              <a:t>Core Values</a:t>
            </a:r>
          </a:p>
          <a:p>
            <a:endParaRPr lang="en-US" dirty="0"/>
          </a:p>
          <a:p>
            <a:r>
              <a:rPr lang="en-US" sz="1600" dirty="0"/>
              <a:t>Fiscal Responsibility – We understand our fiduciary duty to the citizens of the Commonwealth to utilize resources responsibly, efficiently, and ethically in a transparent manner. Our business practices seek to reduce costs and/or improve processes with full awareness of, and adherence to the University’s strategic plan.</a:t>
            </a:r>
          </a:p>
          <a:p>
            <a:endParaRPr lang="en-US" sz="1600" dirty="0"/>
          </a:p>
          <a:p>
            <a:r>
              <a:rPr lang="en-US" sz="1600" dirty="0"/>
              <a:t>Integrity – We strive to comport ourselves in a trustworthy and credible manner. We seek to provide timely and accurate information, treat everyone with respect, and be sensitive to the confidential nature of our work.</a:t>
            </a:r>
          </a:p>
          <a:p>
            <a:r>
              <a:rPr lang="en-US" sz="1600" dirty="0"/>
              <a:t>Resourcefulness – We are committed to providing sound financial and budget services by utilizing a variety of resources, employing best practices, and seeking creative solutions to issues.</a:t>
            </a:r>
          </a:p>
          <a:p>
            <a:endParaRPr lang="en-US" sz="1600" dirty="0"/>
          </a:p>
          <a:p>
            <a:r>
              <a:rPr lang="en-US" sz="1600" dirty="0"/>
              <a:t>Student and University Success – We are aware that our actions affect the quality of each student’s experience at the university, as well as the overall success of the university. To that end, we are dedicated to supporting and enhancing university efforts towards this value.</a:t>
            </a:r>
          </a:p>
        </p:txBody>
      </p:sp>
    </p:spTree>
    <p:extLst>
      <p:ext uri="{BB962C8B-B14F-4D97-AF65-F5344CB8AC3E}">
        <p14:creationId xmlns:p14="http://schemas.microsoft.com/office/powerpoint/2010/main" val="1036806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4982961" cy="859141"/>
          </a:xfrm>
        </p:spPr>
        <p:txBody>
          <a:bodyPr vert="horz">
            <a:normAutofit fontScale="90000"/>
          </a:bodyPr>
          <a:lstStyle/>
          <a:p>
            <a:r>
              <a:rPr lang="en-US" sz="4800" b="1" dirty="0">
                <a:solidFill>
                  <a:srgbClr val="C00000"/>
                </a:solidFill>
                <a:effectLst>
                  <a:outerShdw blurRad="50800" dist="38100" dir="5400000" algn="t" rotWithShape="0">
                    <a:prstClr val="black">
                      <a:alpha val="40000"/>
                    </a:prstClr>
                  </a:outerShdw>
                </a:effectLst>
              </a:rPr>
              <a:t>Budget and Finances</a:t>
            </a:r>
            <a:endParaRPr lang="en-US" sz="2800" dirty="0">
              <a:effectLst>
                <a:outerShdw blurRad="50800" dist="38100" dir="5400000" algn="t" rotWithShape="0">
                  <a:prstClr val="black">
                    <a:alpha val="40000"/>
                  </a:prstClr>
                </a:outerShdw>
              </a:effectLst>
            </a:endParaRPr>
          </a:p>
        </p:txBody>
      </p:sp>
      <p:pic>
        <p:nvPicPr>
          <p:cNvPr id="5" name="Picture 4">
            <a:extLst>
              <a:ext uri="{FF2B5EF4-FFF2-40B4-BE49-F238E27FC236}">
                <a16:creationId xmlns:a16="http://schemas.microsoft.com/office/drawing/2014/main" id="{B93CB9D8-60DB-4703-AA1A-84FF74BF2C92}"/>
              </a:ext>
            </a:extLst>
          </p:cNvPr>
          <p:cNvPicPr>
            <a:picLocks noChangeAspect="1"/>
          </p:cNvPicPr>
          <p:nvPr/>
        </p:nvPicPr>
        <p:blipFill>
          <a:blip r:embed="rId3"/>
          <a:stretch>
            <a:fillRect/>
          </a:stretch>
        </p:blipFill>
        <p:spPr>
          <a:xfrm>
            <a:off x="887462" y="1169028"/>
            <a:ext cx="3730719" cy="4952647"/>
          </a:xfrm>
          <a:prstGeom prst="rect">
            <a:avLst/>
          </a:prstGeom>
        </p:spPr>
      </p:pic>
      <p:sp>
        <p:nvSpPr>
          <p:cNvPr id="7" name="TextBox 6">
            <a:extLst>
              <a:ext uri="{FF2B5EF4-FFF2-40B4-BE49-F238E27FC236}">
                <a16:creationId xmlns:a16="http://schemas.microsoft.com/office/drawing/2014/main" id="{9425684B-2925-486C-9C8F-E9F0F9C12116}"/>
              </a:ext>
            </a:extLst>
          </p:cNvPr>
          <p:cNvSpPr txBox="1"/>
          <p:nvPr/>
        </p:nvSpPr>
        <p:spPr>
          <a:xfrm>
            <a:off x="4991469" y="1148448"/>
            <a:ext cx="6094520" cy="5355312"/>
          </a:xfrm>
          <a:prstGeom prst="rect">
            <a:avLst/>
          </a:prstGeom>
          <a:noFill/>
        </p:spPr>
        <p:txBody>
          <a:bodyPr wrap="square">
            <a:spAutoFit/>
          </a:bodyPr>
          <a:lstStyle/>
          <a:p>
            <a:r>
              <a:rPr lang="en-US" b="1" dirty="0"/>
              <a:t>Annual Operating Budgets </a:t>
            </a:r>
          </a:p>
          <a:p>
            <a:endParaRPr lang="en-US" b="1" dirty="0"/>
          </a:p>
          <a:p>
            <a:r>
              <a:rPr lang="en-US" dirty="0"/>
              <a:t>The operating budget is comprised of the University budget recommendations. </a:t>
            </a:r>
          </a:p>
          <a:p>
            <a:br>
              <a:rPr lang="en-US" dirty="0"/>
            </a:br>
            <a:r>
              <a:rPr lang="en-US" dirty="0"/>
              <a:t>The proposed revenue budget equals the proposed expenditure budget. The University leadership presents the proposed document to the Board of Trustees for approval and adoption effective July 1 of the new fiscal year.  View this year’s and previous years’ budgets here:</a:t>
            </a:r>
          </a:p>
          <a:p>
            <a:pPr algn="ctr"/>
            <a:r>
              <a:rPr lang="en-US" dirty="0">
                <a:hlinkClick r:id="rId4"/>
              </a:rPr>
              <a:t>2021-2022</a:t>
            </a:r>
            <a:endParaRPr lang="en-US" dirty="0"/>
          </a:p>
          <a:p>
            <a:pPr algn="ctr"/>
            <a:r>
              <a:rPr lang="en-US" dirty="0">
                <a:hlinkClick r:id="rId5" tooltip="2020-2021 Budget Documents"/>
              </a:rPr>
              <a:t>2020-2021</a:t>
            </a:r>
            <a:endParaRPr lang="en-US" dirty="0"/>
          </a:p>
          <a:p>
            <a:pPr algn="ctr"/>
            <a:r>
              <a:rPr lang="en-US" dirty="0">
                <a:hlinkClick r:id="rId6" tooltip="2019-2020 Budget Documents"/>
              </a:rPr>
              <a:t>2019-2020</a:t>
            </a:r>
            <a:endParaRPr lang="en-US" dirty="0"/>
          </a:p>
          <a:p>
            <a:pPr algn="ctr"/>
            <a:r>
              <a:rPr lang="en-US" dirty="0">
                <a:hlinkClick r:id="rId7" tooltip="2018-2019 Budget Documents"/>
              </a:rPr>
              <a:t>2018-2019</a:t>
            </a:r>
            <a:endParaRPr lang="en-US" dirty="0"/>
          </a:p>
          <a:p>
            <a:pPr algn="ctr"/>
            <a:r>
              <a:rPr lang="en-US" dirty="0">
                <a:hlinkClick r:id="rId8" tooltip="2017-2018 Budget Documents"/>
              </a:rPr>
              <a:t>2017-2018</a:t>
            </a:r>
            <a:endParaRPr lang="en-US" dirty="0"/>
          </a:p>
          <a:p>
            <a:pPr algn="ctr"/>
            <a:r>
              <a:rPr lang="en-US" dirty="0">
                <a:hlinkClick r:id="rId9" tooltip="2016-2017 Budget Documents"/>
              </a:rPr>
              <a:t>2016-2017</a:t>
            </a:r>
            <a:endParaRPr lang="en-US" dirty="0"/>
          </a:p>
          <a:p>
            <a:pPr algn="ctr"/>
            <a:r>
              <a:rPr lang="en-US" dirty="0">
                <a:hlinkClick r:id="rId10" tooltip="2015-2016 Budget Documents"/>
              </a:rPr>
              <a:t>2015-2016</a:t>
            </a:r>
            <a:endParaRPr lang="en-US" dirty="0"/>
          </a:p>
          <a:p>
            <a:pPr algn="ctr"/>
            <a:r>
              <a:rPr lang="en-US" dirty="0">
                <a:hlinkClick r:id="rId11" tooltip="2014-2015 Budget Documents"/>
              </a:rPr>
              <a:t>2014-2015</a:t>
            </a:r>
            <a:endParaRPr lang="en-US" dirty="0"/>
          </a:p>
          <a:p>
            <a:pPr algn="ctr"/>
            <a:r>
              <a:rPr lang="en-US" dirty="0">
                <a:hlinkClick r:id="rId12" tooltip="2013-2014 Budget Documents"/>
              </a:rPr>
              <a:t>2013-2014</a:t>
            </a:r>
            <a:endParaRPr lang="en-US" dirty="0"/>
          </a:p>
        </p:txBody>
      </p:sp>
    </p:spTree>
    <p:extLst>
      <p:ext uri="{BB962C8B-B14F-4D97-AF65-F5344CB8AC3E}">
        <p14:creationId xmlns:p14="http://schemas.microsoft.com/office/powerpoint/2010/main" val="2455771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4982961" cy="859141"/>
          </a:xfrm>
        </p:spPr>
        <p:txBody>
          <a:bodyPr vert="horz">
            <a:normAutofit/>
          </a:bodyPr>
          <a:lstStyle/>
          <a:p>
            <a:r>
              <a:rPr lang="en-US" sz="4800" b="1" dirty="0">
                <a:solidFill>
                  <a:srgbClr val="C00000"/>
                </a:solidFill>
                <a:effectLst>
                  <a:outerShdw blurRad="50800" dist="38100" dir="5400000" algn="t" rotWithShape="0">
                    <a:prstClr val="black">
                      <a:alpha val="40000"/>
                    </a:prstClr>
                  </a:outerShdw>
                </a:effectLst>
              </a:rPr>
              <a:t>Strategic Plan</a:t>
            </a:r>
            <a:endParaRPr lang="en-US" sz="2800" dirty="0">
              <a:effectLst>
                <a:outerShdw blurRad="50800" dist="38100" dir="5400000" algn="t" rotWithShape="0">
                  <a:prstClr val="black">
                    <a:alpha val="40000"/>
                  </a:prstClr>
                </a:outerShdw>
              </a:effectLst>
            </a:endParaRPr>
          </a:p>
        </p:txBody>
      </p:sp>
      <p:sp>
        <p:nvSpPr>
          <p:cNvPr id="7" name="TextBox 6">
            <a:extLst>
              <a:ext uri="{FF2B5EF4-FFF2-40B4-BE49-F238E27FC236}">
                <a16:creationId xmlns:a16="http://schemas.microsoft.com/office/drawing/2014/main" id="{9425684B-2925-486C-9C8F-E9F0F9C12116}"/>
              </a:ext>
            </a:extLst>
          </p:cNvPr>
          <p:cNvSpPr txBox="1"/>
          <p:nvPr/>
        </p:nvSpPr>
        <p:spPr>
          <a:xfrm>
            <a:off x="7607513" y="335844"/>
            <a:ext cx="4298993" cy="6186309"/>
          </a:xfrm>
          <a:prstGeom prst="rect">
            <a:avLst/>
          </a:prstGeom>
          <a:noFill/>
        </p:spPr>
        <p:txBody>
          <a:bodyPr wrap="square">
            <a:spAutoFit/>
          </a:bodyPr>
          <a:lstStyle/>
          <a:p>
            <a:r>
              <a:rPr lang="en-US" dirty="0"/>
              <a:t>In fall 2018, University of Louisville President Neeli Bendapudi announced that the university would begin the process of developing a strategic plan to guide its actions in becoming a great place to learn, to work and in which to invest.</a:t>
            </a:r>
          </a:p>
          <a:p>
            <a:endParaRPr lang="en-US" dirty="0"/>
          </a:p>
          <a:p>
            <a:r>
              <a:rPr lang="en-US" dirty="0"/>
              <a:t>Beginning with recommendations from faculty, staff and students, and building on the university’s </a:t>
            </a:r>
            <a:r>
              <a:rPr lang="en-US" dirty="0">
                <a:hlinkClick r:id="rId3"/>
              </a:rPr>
              <a:t>mission, vision and values</a:t>
            </a:r>
            <a:r>
              <a:rPr lang="en-US" dirty="0"/>
              <a:t>, this nine-month process will be inclusive, open and transparent, incorporating input from campus constituencies and from the community UofL serves.</a:t>
            </a:r>
          </a:p>
          <a:p>
            <a:endParaRPr lang="en-US" dirty="0"/>
          </a:p>
          <a:p>
            <a:r>
              <a:rPr lang="en-US" dirty="0"/>
              <a:t>On August 27, 2019, the Board of Trustees adopted, in principle, the 2019-2022 Strategic Plan.</a:t>
            </a:r>
          </a:p>
          <a:p>
            <a:endParaRPr lang="en-US" dirty="0"/>
          </a:p>
          <a:p>
            <a:r>
              <a:rPr lang="en-US" dirty="0"/>
              <a:t>On September 23, 2019 </a:t>
            </a:r>
            <a:r>
              <a:rPr lang="en-US" dirty="0">
                <a:hlinkClick r:id="rId4" tooltip="PDF of final plan"/>
              </a:rPr>
              <a:t>the final 2019-2022 Strategic Plan</a:t>
            </a:r>
            <a:r>
              <a:rPr lang="en-US" dirty="0"/>
              <a:t> was unveiled to the campus community.</a:t>
            </a:r>
          </a:p>
        </p:txBody>
      </p:sp>
      <p:pic>
        <p:nvPicPr>
          <p:cNvPr id="4" name="Picture 3">
            <a:extLst>
              <a:ext uri="{FF2B5EF4-FFF2-40B4-BE49-F238E27FC236}">
                <a16:creationId xmlns:a16="http://schemas.microsoft.com/office/drawing/2014/main" id="{FEDA4C00-9B27-4CD9-B15B-F1ADC67BEE68}"/>
              </a:ext>
            </a:extLst>
          </p:cNvPr>
          <p:cNvPicPr>
            <a:picLocks noChangeAspect="1"/>
          </p:cNvPicPr>
          <p:nvPr/>
        </p:nvPicPr>
        <p:blipFill>
          <a:blip r:embed="rId5"/>
          <a:stretch>
            <a:fillRect/>
          </a:stretch>
        </p:blipFill>
        <p:spPr>
          <a:xfrm>
            <a:off x="697820" y="1009312"/>
            <a:ext cx="6754168" cy="4839375"/>
          </a:xfrm>
          <a:prstGeom prst="rect">
            <a:avLst/>
          </a:prstGeom>
        </p:spPr>
      </p:pic>
    </p:spTree>
    <p:extLst>
      <p:ext uri="{BB962C8B-B14F-4D97-AF65-F5344CB8AC3E}">
        <p14:creationId xmlns:p14="http://schemas.microsoft.com/office/powerpoint/2010/main" val="3441834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6744641" cy="859141"/>
          </a:xfrm>
        </p:spPr>
        <p:txBody>
          <a:bodyPr vert="horz">
            <a:normAutofit fontScale="90000"/>
          </a:bodyPr>
          <a:lstStyle/>
          <a:p>
            <a:r>
              <a:rPr lang="en-US" sz="4800" b="1" dirty="0">
                <a:solidFill>
                  <a:srgbClr val="C00000"/>
                </a:solidFill>
                <a:effectLst>
                  <a:outerShdw blurRad="50800" dist="38100" dir="5400000" algn="t" rotWithShape="0">
                    <a:prstClr val="black">
                      <a:alpha val="40000"/>
                    </a:prstClr>
                  </a:outerShdw>
                </a:effectLst>
              </a:rPr>
              <a:t>Strategic Plan Year One Report</a:t>
            </a:r>
            <a:endParaRPr lang="en-US" sz="2800" dirty="0">
              <a:effectLst>
                <a:outerShdw blurRad="50800" dist="38100" dir="5400000" algn="t" rotWithShape="0">
                  <a:prstClr val="black">
                    <a:alpha val="40000"/>
                  </a:prstClr>
                </a:outerShdw>
              </a:effectLst>
            </a:endParaRPr>
          </a:p>
        </p:txBody>
      </p:sp>
      <p:sp>
        <p:nvSpPr>
          <p:cNvPr id="7" name="TextBox 6">
            <a:extLst>
              <a:ext uri="{FF2B5EF4-FFF2-40B4-BE49-F238E27FC236}">
                <a16:creationId xmlns:a16="http://schemas.microsoft.com/office/drawing/2014/main" id="{9425684B-2925-486C-9C8F-E9F0F9C12116}"/>
              </a:ext>
            </a:extLst>
          </p:cNvPr>
          <p:cNvSpPr txBox="1"/>
          <p:nvPr/>
        </p:nvSpPr>
        <p:spPr>
          <a:xfrm>
            <a:off x="7714045" y="2828835"/>
            <a:ext cx="4298993" cy="1200329"/>
          </a:xfrm>
          <a:prstGeom prst="rect">
            <a:avLst/>
          </a:prstGeom>
          <a:noFill/>
        </p:spPr>
        <p:txBody>
          <a:bodyPr wrap="square">
            <a:spAutoFit/>
          </a:bodyPr>
          <a:lstStyle/>
          <a:p>
            <a:r>
              <a:rPr lang="en-US" dirty="0"/>
              <a:t>On November 16, 2020 </a:t>
            </a:r>
            <a:r>
              <a:rPr lang="en-US" dirty="0">
                <a:hlinkClick r:id="rId3" tooltip="PDF of Year One update"/>
              </a:rPr>
              <a:t>the Strategic Plan Implementation Report Year One: 2019-2020</a:t>
            </a:r>
            <a:r>
              <a:rPr lang="en-US" dirty="0"/>
              <a:t> outlining our progress was shared with campus.</a:t>
            </a:r>
          </a:p>
        </p:txBody>
      </p:sp>
      <p:pic>
        <p:nvPicPr>
          <p:cNvPr id="5" name="Picture 4">
            <a:extLst>
              <a:ext uri="{FF2B5EF4-FFF2-40B4-BE49-F238E27FC236}">
                <a16:creationId xmlns:a16="http://schemas.microsoft.com/office/drawing/2014/main" id="{82CFCC55-F398-4D86-AD99-FE0FDE6A48C5}"/>
              </a:ext>
            </a:extLst>
          </p:cNvPr>
          <p:cNvPicPr>
            <a:picLocks noChangeAspect="1"/>
          </p:cNvPicPr>
          <p:nvPr/>
        </p:nvPicPr>
        <p:blipFill>
          <a:blip r:embed="rId4"/>
          <a:stretch>
            <a:fillRect/>
          </a:stretch>
        </p:blipFill>
        <p:spPr>
          <a:xfrm>
            <a:off x="697820" y="1085097"/>
            <a:ext cx="6744641" cy="4829849"/>
          </a:xfrm>
          <a:prstGeom prst="rect">
            <a:avLst/>
          </a:prstGeom>
        </p:spPr>
      </p:pic>
    </p:spTree>
    <p:extLst>
      <p:ext uri="{BB962C8B-B14F-4D97-AF65-F5344CB8AC3E}">
        <p14:creationId xmlns:p14="http://schemas.microsoft.com/office/powerpoint/2010/main" val="3812825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BE2D04-89AC-4653-A82C-755668305EB0}"/>
              </a:ext>
            </a:extLst>
          </p:cNvPr>
          <p:cNvPicPr>
            <a:picLocks noChangeAspect="1"/>
          </p:cNvPicPr>
          <p:nvPr/>
        </p:nvPicPr>
        <p:blipFill>
          <a:blip r:embed="rId3"/>
          <a:stretch>
            <a:fillRect/>
          </a:stretch>
        </p:blipFill>
        <p:spPr>
          <a:xfrm>
            <a:off x="0" y="64925"/>
            <a:ext cx="9152878" cy="6793889"/>
          </a:xfrm>
          <a:prstGeom prst="rect">
            <a:avLst/>
          </a:prstGeom>
        </p:spPr>
      </p:pic>
      <p:sp>
        <p:nvSpPr>
          <p:cNvPr id="14" name="TextBox 13">
            <a:extLst>
              <a:ext uri="{FF2B5EF4-FFF2-40B4-BE49-F238E27FC236}">
                <a16:creationId xmlns:a16="http://schemas.microsoft.com/office/drawing/2014/main" id="{A0607DFA-2B19-42B3-A663-1007FAB34D8E}"/>
              </a:ext>
            </a:extLst>
          </p:cNvPr>
          <p:cNvSpPr txBox="1"/>
          <p:nvPr/>
        </p:nvSpPr>
        <p:spPr>
          <a:xfrm>
            <a:off x="7492753" y="3429000"/>
            <a:ext cx="3894338" cy="2862322"/>
          </a:xfrm>
          <a:prstGeom prst="rect">
            <a:avLst/>
          </a:prstGeom>
          <a:noFill/>
        </p:spPr>
        <p:txBody>
          <a:bodyPr wrap="square">
            <a:spAutoFit/>
          </a:bodyPr>
          <a:lstStyle/>
          <a:p>
            <a:r>
              <a:rPr lang="en-US" dirty="0"/>
              <a:t>The University is dedicated to creating and applying knowledge that improves lives. By harnessing our research and scholarship efforts behind three Grand Challenges of our time, we will find solutions that make a difference and lead to thriving futures here and beyond.</a:t>
            </a:r>
          </a:p>
          <a:p>
            <a:endParaRPr lang="en-US" dirty="0"/>
          </a:p>
          <a:p>
            <a:r>
              <a:rPr lang="en-US" dirty="0">
                <a:hlinkClick r:id="rId4"/>
              </a:rPr>
              <a:t>View our Grand Challenges</a:t>
            </a:r>
            <a:endParaRPr lang="en-US" dirty="0"/>
          </a:p>
        </p:txBody>
      </p:sp>
      <p:pic>
        <p:nvPicPr>
          <p:cNvPr id="12" name="Picture 11">
            <a:extLst>
              <a:ext uri="{FF2B5EF4-FFF2-40B4-BE49-F238E27FC236}">
                <a16:creationId xmlns:a16="http://schemas.microsoft.com/office/drawing/2014/main" id="{55C25AC4-26D8-4C25-B4FA-AE14D2EA28EB}"/>
              </a:ext>
            </a:extLst>
          </p:cNvPr>
          <p:cNvPicPr>
            <a:picLocks noChangeAspect="1"/>
          </p:cNvPicPr>
          <p:nvPr/>
        </p:nvPicPr>
        <p:blipFill rotWithShape="1">
          <a:blip r:embed="rId5"/>
          <a:srcRect l="1549" t="11080" r="-1"/>
          <a:stretch/>
        </p:blipFill>
        <p:spPr>
          <a:xfrm>
            <a:off x="7492753" y="1260629"/>
            <a:ext cx="4417864" cy="2168371"/>
          </a:xfrm>
          <a:prstGeom prst="rect">
            <a:avLst/>
          </a:prstGeom>
        </p:spPr>
      </p:pic>
    </p:spTree>
    <p:extLst>
      <p:ext uri="{BB962C8B-B14F-4D97-AF65-F5344CB8AC3E}">
        <p14:creationId xmlns:p14="http://schemas.microsoft.com/office/powerpoint/2010/main" val="2587063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10512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xEl>
                                              <p:pRg st="1" end="1"/>
                                            </p:txEl>
                                          </p:spTgt>
                                        </p:tgtEl>
                                      </p:cBhvr>
                                    </p:animEffect>
                                    <p:set>
                                      <p:cBhvr>
                                        <p:cTn id="7" dur="1" fill="hold">
                                          <p:stCondLst>
                                            <p:cond delay="499"/>
                                          </p:stCondLst>
                                        </p:cTn>
                                        <p:tgtEl>
                                          <p:spTgt spid="7">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2" end="2"/>
                                            </p:txEl>
                                          </p:spTgt>
                                        </p:tgtEl>
                                      </p:cBhvr>
                                    </p:animEffect>
                                    <p:set>
                                      <p:cBhvr>
                                        <p:cTn id="10" dur="1" fill="hold">
                                          <p:stCondLst>
                                            <p:cond delay="499"/>
                                          </p:stCondLst>
                                        </p:cTn>
                                        <p:tgtEl>
                                          <p:spTgt spid="7">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3" end="3"/>
                                            </p:txEl>
                                          </p:spTgt>
                                        </p:tgtEl>
                                      </p:cBhvr>
                                    </p:animEffect>
                                    <p:set>
                                      <p:cBhvr>
                                        <p:cTn id="13" dur="1" fill="hold">
                                          <p:stCondLst>
                                            <p:cond delay="499"/>
                                          </p:stCondLst>
                                        </p:cTn>
                                        <p:tgtEl>
                                          <p:spTgt spid="7">
                                            <p:txEl>
                                              <p:pRg st="3" end="3"/>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4" end="4"/>
                                            </p:txEl>
                                          </p:spTgt>
                                        </p:tgtEl>
                                      </p:cBhvr>
                                    </p:animEffect>
                                    <p:set>
                                      <p:cBhvr>
                                        <p:cTn id="16" dur="1" fill="hold">
                                          <p:stCondLst>
                                            <p:cond delay="499"/>
                                          </p:stCondLst>
                                        </p:cTn>
                                        <p:tgtEl>
                                          <p:spTgt spid="7">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5" end="5"/>
                                            </p:txEl>
                                          </p:spTgt>
                                        </p:tgtEl>
                                      </p:cBhvr>
                                    </p:animEffect>
                                    <p:set>
                                      <p:cBhvr>
                                        <p:cTn id="19" dur="1" fill="hold">
                                          <p:stCondLst>
                                            <p:cond delay="499"/>
                                          </p:stCondLst>
                                        </p:cTn>
                                        <p:tgtEl>
                                          <p:spTgt spid="7">
                                            <p:txEl>
                                              <p:pRg st="5" end="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6" end="6"/>
                                            </p:txEl>
                                          </p:spTgt>
                                        </p:tgtEl>
                                      </p:cBhvr>
                                    </p:animEffect>
                                    <p:set>
                                      <p:cBhvr>
                                        <p:cTn id="22" dur="1" fill="hold">
                                          <p:stCondLst>
                                            <p:cond delay="499"/>
                                          </p:stCondLst>
                                        </p:cTn>
                                        <p:tgtEl>
                                          <p:spTgt spid="7">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7" end="7"/>
                                            </p:txEl>
                                          </p:spTgt>
                                        </p:tgtEl>
                                      </p:cBhvr>
                                    </p:animEffect>
                                    <p:set>
                                      <p:cBhvr>
                                        <p:cTn id="25" dur="1" fill="hold">
                                          <p:stCondLst>
                                            <p:cond delay="499"/>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6744641" cy="859141"/>
          </a:xfrm>
        </p:spPr>
        <p:txBody>
          <a:bodyPr vert="horz">
            <a:normAutofit/>
          </a:bodyPr>
          <a:lstStyle/>
          <a:p>
            <a:r>
              <a:rPr lang="en-US" sz="4800" b="1" dirty="0">
                <a:solidFill>
                  <a:srgbClr val="C00000"/>
                </a:solidFill>
                <a:effectLst>
                  <a:outerShdw blurRad="50800" dist="38100" dir="5400000" algn="t" rotWithShape="0">
                    <a:prstClr val="black">
                      <a:alpha val="40000"/>
                    </a:prstClr>
                  </a:outerShdw>
                </a:effectLst>
              </a:rPr>
              <a:t>Board of Trustees Website</a:t>
            </a:r>
            <a:endParaRPr lang="en-US" sz="2800" dirty="0">
              <a:effectLst>
                <a:outerShdw blurRad="50800" dist="38100" dir="5400000" algn="t" rotWithShape="0">
                  <a:prstClr val="black">
                    <a:alpha val="40000"/>
                  </a:prstClr>
                </a:outerShdw>
              </a:effectLst>
            </a:endParaRPr>
          </a:p>
        </p:txBody>
      </p:sp>
      <p:sp>
        <p:nvSpPr>
          <p:cNvPr id="7" name="TextBox 6">
            <a:extLst>
              <a:ext uri="{FF2B5EF4-FFF2-40B4-BE49-F238E27FC236}">
                <a16:creationId xmlns:a16="http://schemas.microsoft.com/office/drawing/2014/main" id="{9425684B-2925-486C-9C8F-E9F0F9C12116}"/>
              </a:ext>
            </a:extLst>
          </p:cNvPr>
          <p:cNvSpPr txBox="1"/>
          <p:nvPr/>
        </p:nvSpPr>
        <p:spPr>
          <a:xfrm>
            <a:off x="780585" y="884625"/>
            <a:ext cx="5717869" cy="369332"/>
          </a:xfrm>
          <a:prstGeom prst="rect">
            <a:avLst/>
          </a:prstGeom>
          <a:noFill/>
        </p:spPr>
        <p:txBody>
          <a:bodyPr wrap="square">
            <a:spAutoFit/>
          </a:bodyPr>
          <a:lstStyle/>
          <a:p>
            <a:r>
              <a:rPr lang="en-US" dirty="0">
                <a:hlinkClick r:id="rId3"/>
              </a:rPr>
              <a:t>http://louisville.edu/president/boards/board-of-trustees</a:t>
            </a:r>
            <a:r>
              <a:rPr lang="en-US" dirty="0"/>
              <a:t> </a:t>
            </a:r>
          </a:p>
        </p:txBody>
      </p:sp>
      <p:pic>
        <p:nvPicPr>
          <p:cNvPr id="4" name="Picture 3">
            <a:extLst>
              <a:ext uri="{FF2B5EF4-FFF2-40B4-BE49-F238E27FC236}">
                <a16:creationId xmlns:a16="http://schemas.microsoft.com/office/drawing/2014/main" id="{B3262B6E-3C84-4D0E-ABC0-7E1D89E631EE}"/>
              </a:ext>
            </a:extLst>
          </p:cNvPr>
          <p:cNvPicPr>
            <a:picLocks noChangeAspect="1"/>
          </p:cNvPicPr>
          <p:nvPr/>
        </p:nvPicPr>
        <p:blipFill rotWithShape="1">
          <a:blip r:embed="rId4"/>
          <a:srcRect t="9563"/>
          <a:stretch/>
        </p:blipFill>
        <p:spPr>
          <a:xfrm>
            <a:off x="780585" y="1351611"/>
            <a:ext cx="9847731" cy="5121863"/>
          </a:xfrm>
          <a:prstGeom prst="rect">
            <a:avLst/>
          </a:prstGeom>
        </p:spPr>
      </p:pic>
    </p:spTree>
    <p:extLst>
      <p:ext uri="{BB962C8B-B14F-4D97-AF65-F5344CB8AC3E}">
        <p14:creationId xmlns:p14="http://schemas.microsoft.com/office/powerpoint/2010/main" val="2518034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475879" y="829488"/>
            <a:ext cx="2471508" cy="859141"/>
          </a:xfrm>
        </p:spPr>
        <p:txBody>
          <a:bodyPr vert="horz">
            <a:normAutofit fontScale="90000"/>
          </a:bodyPr>
          <a:lstStyle/>
          <a:p>
            <a:r>
              <a:rPr lang="en-US" sz="4800" b="1" dirty="0">
                <a:solidFill>
                  <a:srgbClr val="C00000"/>
                </a:solidFill>
                <a:effectLst>
                  <a:outerShdw blurRad="50800" dist="38100" dir="5400000" algn="t" rotWithShape="0">
                    <a:prstClr val="black">
                      <a:alpha val="40000"/>
                    </a:prstClr>
                  </a:outerShdw>
                </a:effectLst>
              </a:rPr>
              <a:t>Board of Trustees Website</a:t>
            </a:r>
            <a:endParaRPr lang="en-US" sz="2800" dirty="0">
              <a:effectLst>
                <a:outerShdw blurRad="50800" dist="38100" dir="5400000" algn="t" rotWithShape="0">
                  <a:prstClr val="black">
                    <a:alpha val="40000"/>
                  </a:prstClr>
                </a:outerShdw>
              </a:effectLst>
            </a:endParaRPr>
          </a:p>
        </p:txBody>
      </p:sp>
      <p:pic>
        <p:nvPicPr>
          <p:cNvPr id="5" name="Picture 4">
            <a:extLst>
              <a:ext uri="{FF2B5EF4-FFF2-40B4-BE49-F238E27FC236}">
                <a16:creationId xmlns:a16="http://schemas.microsoft.com/office/drawing/2014/main" id="{5E42193C-A25E-409E-8BD5-46D17EAEF88D}"/>
              </a:ext>
            </a:extLst>
          </p:cNvPr>
          <p:cNvPicPr>
            <a:picLocks noChangeAspect="1"/>
          </p:cNvPicPr>
          <p:nvPr/>
        </p:nvPicPr>
        <p:blipFill>
          <a:blip r:embed="rId3"/>
          <a:stretch>
            <a:fillRect/>
          </a:stretch>
        </p:blipFill>
        <p:spPr>
          <a:xfrm>
            <a:off x="2645044" y="0"/>
            <a:ext cx="9546956" cy="6858000"/>
          </a:xfrm>
          <a:prstGeom prst="rect">
            <a:avLst/>
          </a:prstGeom>
        </p:spPr>
      </p:pic>
      <p:sp>
        <p:nvSpPr>
          <p:cNvPr id="7" name="TextBox 6">
            <a:extLst>
              <a:ext uri="{FF2B5EF4-FFF2-40B4-BE49-F238E27FC236}">
                <a16:creationId xmlns:a16="http://schemas.microsoft.com/office/drawing/2014/main" id="{9425684B-2925-486C-9C8F-E9F0F9C12116}"/>
              </a:ext>
            </a:extLst>
          </p:cNvPr>
          <p:cNvSpPr txBox="1"/>
          <p:nvPr/>
        </p:nvSpPr>
        <p:spPr>
          <a:xfrm>
            <a:off x="310394" y="2518116"/>
            <a:ext cx="3160775" cy="646331"/>
          </a:xfrm>
          <a:prstGeom prst="rect">
            <a:avLst/>
          </a:prstGeom>
          <a:noFill/>
        </p:spPr>
        <p:txBody>
          <a:bodyPr wrap="square">
            <a:spAutoFit/>
          </a:bodyPr>
          <a:lstStyle/>
          <a:p>
            <a:r>
              <a:rPr lang="en-US" dirty="0">
                <a:hlinkClick r:id="rId4"/>
              </a:rPr>
              <a:t>http://louisville.edu/president/boards/board-of-trustees</a:t>
            </a:r>
            <a:r>
              <a:rPr lang="en-US" dirty="0"/>
              <a:t> </a:t>
            </a:r>
          </a:p>
        </p:txBody>
      </p:sp>
    </p:spTree>
    <p:extLst>
      <p:ext uri="{BB962C8B-B14F-4D97-AF65-F5344CB8AC3E}">
        <p14:creationId xmlns:p14="http://schemas.microsoft.com/office/powerpoint/2010/main" val="3797391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6744641" cy="859141"/>
          </a:xfrm>
        </p:spPr>
        <p:txBody>
          <a:bodyPr vert="horz">
            <a:normAutofit/>
          </a:bodyPr>
          <a:lstStyle/>
          <a:p>
            <a:r>
              <a:rPr lang="en-US" sz="4800" b="1" dirty="0">
                <a:solidFill>
                  <a:srgbClr val="C00000"/>
                </a:solidFill>
                <a:effectLst>
                  <a:outerShdw blurRad="50800" dist="38100" dir="5400000" algn="t" rotWithShape="0">
                    <a:prstClr val="black">
                      <a:alpha val="40000"/>
                    </a:prstClr>
                  </a:outerShdw>
                </a:effectLst>
              </a:rPr>
              <a:t>Board of Trustees Website</a:t>
            </a:r>
            <a:endParaRPr lang="en-US" sz="2800" dirty="0">
              <a:effectLst>
                <a:outerShdw blurRad="50800" dist="38100" dir="5400000" algn="t" rotWithShape="0">
                  <a:prstClr val="black">
                    <a:alpha val="40000"/>
                  </a:prstClr>
                </a:outerShdw>
              </a:effectLst>
            </a:endParaRPr>
          </a:p>
        </p:txBody>
      </p:sp>
      <p:sp>
        <p:nvSpPr>
          <p:cNvPr id="7" name="TextBox 6">
            <a:extLst>
              <a:ext uri="{FF2B5EF4-FFF2-40B4-BE49-F238E27FC236}">
                <a16:creationId xmlns:a16="http://schemas.microsoft.com/office/drawing/2014/main" id="{9425684B-2925-486C-9C8F-E9F0F9C12116}"/>
              </a:ext>
            </a:extLst>
          </p:cNvPr>
          <p:cNvSpPr txBox="1"/>
          <p:nvPr/>
        </p:nvSpPr>
        <p:spPr>
          <a:xfrm>
            <a:off x="780585" y="884625"/>
            <a:ext cx="5717869" cy="369332"/>
          </a:xfrm>
          <a:prstGeom prst="rect">
            <a:avLst/>
          </a:prstGeom>
          <a:noFill/>
        </p:spPr>
        <p:txBody>
          <a:bodyPr wrap="square">
            <a:spAutoFit/>
          </a:bodyPr>
          <a:lstStyle/>
          <a:p>
            <a:r>
              <a:rPr lang="en-US" dirty="0">
                <a:hlinkClick r:id="rId3"/>
              </a:rPr>
              <a:t>http://louisville.edu/president/boards/board-of-trustees</a:t>
            </a:r>
            <a:r>
              <a:rPr lang="en-US" dirty="0"/>
              <a:t> </a:t>
            </a:r>
          </a:p>
        </p:txBody>
      </p:sp>
      <p:pic>
        <p:nvPicPr>
          <p:cNvPr id="5" name="Picture 4">
            <a:extLst>
              <a:ext uri="{FF2B5EF4-FFF2-40B4-BE49-F238E27FC236}">
                <a16:creationId xmlns:a16="http://schemas.microsoft.com/office/drawing/2014/main" id="{179291C4-E1A4-47E3-B547-D19CA317A84C}"/>
              </a:ext>
            </a:extLst>
          </p:cNvPr>
          <p:cNvPicPr>
            <a:picLocks noChangeAspect="1"/>
          </p:cNvPicPr>
          <p:nvPr/>
        </p:nvPicPr>
        <p:blipFill>
          <a:blip r:embed="rId4"/>
          <a:stretch>
            <a:fillRect/>
          </a:stretch>
        </p:blipFill>
        <p:spPr>
          <a:xfrm>
            <a:off x="1952046" y="1699971"/>
            <a:ext cx="8287907" cy="3458058"/>
          </a:xfrm>
          <a:prstGeom prst="rect">
            <a:avLst/>
          </a:prstGeom>
        </p:spPr>
      </p:pic>
    </p:spTree>
    <p:extLst>
      <p:ext uri="{BB962C8B-B14F-4D97-AF65-F5344CB8AC3E}">
        <p14:creationId xmlns:p14="http://schemas.microsoft.com/office/powerpoint/2010/main" val="341804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1955-6EE5-4D54-B2CC-42CF4ABB2DE2}"/>
              </a:ext>
            </a:extLst>
          </p:cNvPr>
          <p:cNvSpPr>
            <a:spLocks noGrp="1"/>
          </p:cNvSpPr>
          <p:nvPr>
            <p:ph type="title"/>
          </p:nvPr>
        </p:nvSpPr>
        <p:spPr>
          <a:xfrm>
            <a:off x="697820" y="155695"/>
            <a:ext cx="6744641" cy="859141"/>
          </a:xfrm>
        </p:spPr>
        <p:txBody>
          <a:bodyPr vert="horz">
            <a:normAutofit/>
          </a:bodyPr>
          <a:lstStyle/>
          <a:p>
            <a:r>
              <a:rPr lang="en-US" sz="4800" b="1" dirty="0">
                <a:solidFill>
                  <a:srgbClr val="C00000"/>
                </a:solidFill>
                <a:effectLst>
                  <a:outerShdw blurRad="50800" dist="38100" dir="5400000" algn="t" rotWithShape="0">
                    <a:prstClr val="black">
                      <a:alpha val="40000"/>
                    </a:prstClr>
                  </a:outerShdw>
                </a:effectLst>
              </a:rPr>
              <a:t>Board of Trustees Website</a:t>
            </a:r>
            <a:endParaRPr lang="en-US" sz="2800" dirty="0">
              <a:effectLst>
                <a:outerShdw blurRad="50800" dist="38100" dir="5400000" algn="t" rotWithShape="0">
                  <a:prstClr val="black">
                    <a:alpha val="40000"/>
                  </a:prstClr>
                </a:outerShdw>
              </a:effectLst>
            </a:endParaRPr>
          </a:p>
        </p:txBody>
      </p:sp>
      <p:sp>
        <p:nvSpPr>
          <p:cNvPr id="7" name="TextBox 6">
            <a:extLst>
              <a:ext uri="{FF2B5EF4-FFF2-40B4-BE49-F238E27FC236}">
                <a16:creationId xmlns:a16="http://schemas.microsoft.com/office/drawing/2014/main" id="{9425684B-2925-486C-9C8F-E9F0F9C12116}"/>
              </a:ext>
            </a:extLst>
          </p:cNvPr>
          <p:cNvSpPr txBox="1"/>
          <p:nvPr/>
        </p:nvSpPr>
        <p:spPr>
          <a:xfrm>
            <a:off x="780585" y="884625"/>
            <a:ext cx="5717869" cy="369332"/>
          </a:xfrm>
          <a:prstGeom prst="rect">
            <a:avLst/>
          </a:prstGeom>
          <a:noFill/>
        </p:spPr>
        <p:txBody>
          <a:bodyPr wrap="square">
            <a:spAutoFit/>
          </a:bodyPr>
          <a:lstStyle/>
          <a:p>
            <a:r>
              <a:rPr lang="en-US" dirty="0">
                <a:hlinkClick r:id="rId3"/>
              </a:rPr>
              <a:t>http://louisville.edu/president/boards/board-of-trustees</a:t>
            </a:r>
            <a:r>
              <a:rPr lang="en-US" dirty="0"/>
              <a:t> </a:t>
            </a:r>
          </a:p>
        </p:txBody>
      </p:sp>
      <p:pic>
        <p:nvPicPr>
          <p:cNvPr id="8" name="Picture 7">
            <a:extLst>
              <a:ext uri="{FF2B5EF4-FFF2-40B4-BE49-F238E27FC236}">
                <a16:creationId xmlns:a16="http://schemas.microsoft.com/office/drawing/2014/main" id="{4174A9C7-13C3-46A4-A420-28E1D68174B6}"/>
              </a:ext>
            </a:extLst>
          </p:cNvPr>
          <p:cNvPicPr>
            <a:picLocks noChangeAspect="1"/>
          </p:cNvPicPr>
          <p:nvPr/>
        </p:nvPicPr>
        <p:blipFill>
          <a:blip r:embed="rId4"/>
          <a:stretch>
            <a:fillRect/>
          </a:stretch>
        </p:blipFill>
        <p:spPr>
          <a:xfrm>
            <a:off x="1355539" y="1253957"/>
            <a:ext cx="9480921" cy="5371738"/>
          </a:xfrm>
          <a:prstGeom prst="rect">
            <a:avLst/>
          </a:prstGeom>
        </p:spPr>
      </p:pic>
    </p:spTree>
    <p:extLst>
      <p:ext uri="{BB962C8B-B14F-4D97-AF65-F5344CB8AC3E}">
        <p14:creationId xmlns:p14="http://schemas.microsoft.com/office/powerpoint/2010/main" val="2311916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1680766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3556925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1" end="1"/>
                                            </p:txEl>
                                          </p:spTgt>
                                        </p:tgtEl>
                                      </p:cBhvr>
                                    </p:animEffect>
                                    <p:set>
                                      <p:cBhvr>
                                        <p:cTn id="10" dur="1" fill="hold">
                                          <p:stCondLst>
                                            <p:cond delay="499"/>
                                          </p:stCondLst>
                                        </p:cTn>
                                        <p:tgtEl>
                                          <p:spTgt spid="7">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2" end="2"/>
                                            </p:txEl>
                                          </p:spTgt>
                                        </p:tgtEl>
                                      </p:cBhvr>
                                    </p:animEffect>
                                    <p:set>
                                      <p:cBhvr>
                                        <p:cTn id="13" dur="1" fill="hold">
                                          <p:stCondLst>
                                            <p:cond delay="499"/>
                                          </p:stCondLst>
                                        </p:cTn>
                                        <p:tgtEl>
                                          <p:spTgt spid="7">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3" end="3"/>
                                            </p:txEl>
                                          </p:spTgt>
                                        </p:tgtEl>
                                      </p:cBhvr>
                                    </p:animEffect>
                                    <p:set>
                                      <p:cBhvr>
                                        <p:cTn id="16" dur="1" fill="hold">
                                          <p:stCondLst>
                                            <p:cond delay="499"/>
                                          </p:stCondLst>
                                        </p:cTn>
                                        <p:tgtEl>
                                          <p:spTgt spid="7">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4" end="4"/>
                                            </p:txEl>
                                          </p:spTgt>
                                        </p:tgtEl>
                                      </p:cBhvr>
                                    </p:animEffect>
                                    <p:set>
                                      <p:cBhvr>
                                        <p:cTn id="19" dur="1" fill="hold">
                                          <p:stCondLst>
                                            <p:cond delay="499"/>
                                          </p:stCondLst>
                                        </p:cTn>
                                        <p:tgtEl>
                                          <p:spTgt spid="7">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6" end="6"/>
                                            </p:txEl>
                                          </p:spTgt>
                                        </p:tgtEl>
                                      </p:cBhvr>
                                    </p:animEffect>
                                    <p:set>
                                      <p:cBhvr>
                                        <p:cTn id="22" dur="1" fill="hold">
                                          <p:stCondLst>
                                            <p:cond delay="499"/>
                                          </p:stCondLst>
                                        </p:cTn>
                                        <p:tgtEl>
                                          <p:spTgt spid="7">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7" end="7"/>
                                            </p:txEl>
                                          </p:spTgt>
                                        </p:tgtEl>
                                      </p:cBhvr>
                                    </p:animEffect>
                                    <p:set>
                                      <p:cBhvr>
                                        <p:cTn id="25" dur="1" fill="hold">
                                          <p:stCondLst>
                                            <p:cond delay="499"/>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12C1-C7EA-4C39-8953-F6AA88AFB26B}"/>
              </a:ext>
            </a:extLst>
          </p:cNvPr>
          <p:cNvSpPr>
            <a:spLocks noGrp="1"/>
          </p:cNvSpPr>
          <p:nvPr>
            <p:ph type="title"/>
          </p:nvPr>
        </p:nvSpPr>
        <p:spPr>
          <a:xfrm>
            <a:off x="625763" y="217343"/>
            <a:ext cx="10515600" cy="1325563"/>
          </a:xfrm>
        </p:spPr>
        <p:txBody>
          <a:bodyPr/>
          <a:lstStyle/>
          <a:p>
            <a:r>
              <a:rPr lang="en-US" b="1" dirty="0">
                <a:solidFill>
                  <a:srgbClr val="C00000"/>
                </a:solidFill>
                <a:cs typeface="Calibri Light"/>
              </a:rPr>
              <a:t>Requirements of a Public Institution</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14CE6F95-5072-4519-A1B2-8A7BD5F14D28}"/>
              </a:ext>
            </a:extLst>
          </p:cNvPr>
          <p:cNvSpPr>
            <a:spLocks noGrp="1"/>
          </p:cNvSpPr>
          <p:nvPr>
            <p:ph idx="1"/>
          </p:nvPr>
        </p:nvSpPr>
        <p:spPr>
          <a:xfrm>
            <a:off x="625763" y="1413597"/>
            <a:ext cx="10515600" cy="4351338"/>
          </a:xfrm>
        </p:spPr>
        <p:txBody>
          <a:bodyPr vert="horz" lIns="91440" tIns="45720" rIns="91440" bIns="45720" rtlCol="0" anchor="t">
            <a:normAutofit fontScale="92500"/>
          </a:bodyPr>
          <a:lstStyle/>
          <a:p>
            <a:pPr marL="0" indent="0">
              <a:buNone/>
            </a:pPr>
            <a:r>
              <a:rPr lang="en-US" sz="3200" dirty="0">
                <a:cs typeface="Calibri"/>
              </a:rPr>
              <a:t>UofL is a public institution in the Commonwealth of Kentucky. </a:t>
            </a:r>
            <a:br>
              <a:rPr lang="en-US" sz="3200" dirty="0">
                <a:cs typeface="Calibri"/>
              </a:rPr>
            </a:br>
            <a:r>
              <a:rPr lang="en-US" sz="3200" dirty="0">
                <a:cs typeface="Calibri"/>
              </a:rPr>
              <a:t>Thus, the University must have </a:t>
            </a:r>
            <a:r>
              <a:rPr lang="en-US" sz="3200" b="1" dirty="0">
                <a:solidFill>
                  <a:srgbClr val="C00000"/>
                </a:solidFill>
                <a:cs typeface="Calibri"/>
              </a:rPr>
              <a:t>Accountability</a:t>
            </a:r>
            <a:r>
              <a:rPr lang="en-US" sz="3200" dirty="0">
                <a:cs typeface="Calibri"/>
              </a:rPr>
              <a:t> and </a:t>
            </a:r>
            <a:r>
              <a:rPr lang="en-US" sz="3200" b="1" dirty="0">
                <a:solidFill>
                  <a:srgbClr val="C00000"/>
                </a:solidFill>
                <a:cs typeface="Calibri"/>
              </a:rPr>
              <a:t>Transparency</a:t>
            </a:r>
            <a:r>
              <a:rPr lang="en-US" sz="3200" b="1" dirty="0">
                <a:cs typeface="Calibri"/>
              </a:rPr>
              <a:t>. </a:t>
            </a:r>
            <a:endParaRPr lang="en-US" sz="3200" dirty="0">
              <a:cs typeface="Calibri"/>
            </a:endParaRPr>
          </a:p>
          <a:p>
            <a:pPr lvl="1"/>
            <a:r>
              <a:rPr lang="en-US" sz="3200" dirty="0">
                <a:cs typeface="Calibri"/>
              </a:rPr>
              <a:t>Conflicts of Interest</a:t>
            </a:r>
          </a:p>
          <a:p>
            <a:pPr lvl="2"/>
            <a:r>
              <a:rPr lang="en-US" sz="2800" dirty="0">
                <a:solidFill>
                  <a:srgbClr val="000000"/>
                </a:solidFill>
                <a:cs typeface="Calibri"/>
              </a:rPr>
              <a:t>KRS 45A.340</a:t>
            </a:r>
          </a:p>
          <a:p>
            <a:pPr lvl="3"/>
            <a:r>
              <a:rPr lang="en-US" sz="2400" dirty="0">
                <a:effectLst/>
                <a:latin typeface="Arial" panose="020B0604020202020204" pitchFamily="34" charset="0"/>
              </a:rPr>
              <a:t>(7) </a:t>
            </a:r>
            <a:r>
              <a:rPr lang="en-US" sz="2400" dirty="0">
                <a:solidFill>
                  <a:srgbClr val="C00000"/>
                </a:solidFill>
                <a:effectLst/>
                <a:latin typeface="Arial" panose="020B0604020202020204" pitchFamily="34" charset="0"/>
              </a:rPr>
              <a:t>No member of a board of trustees </a:t>
            </a:r>
            <a:r>
              <a:rPr lang="en-US" sz="2400" dirty="0">
                <a:effectLst/>
                <a:latin typeface="Arial" panose="020B0604020202020204" pitchFamily="34" charset="0"/>
              </a:rPr>
              <a:t>or regents shall have an interest in any contract with a state university unless such contract shall have been subjected to competitive bidding in compliance with KRS Chapter 45A, unless such trustee or regent shall have been the lowest bidder and unless such trustee or regent shall have first notified in writing the remaining members of the board, and to the newspaper having the largest circulation in the county in which the state university is located, of his intention to bid on such contract.</a:t>
            </a:r>
            <a:endParaRPr lang="en-US" sz="2400" b="1" dirty="0">
              <a:solidFill>
                <a:srgbClr val="C00000"/>
              </a:solidFill>
              <a:cs typeface="Calibri" panose="020F0502020204030204"/>
            </a:endParaRPr>
          </a:p>
        </p:txBody>
      </p:sp>
    </p:spTree>
    <p:extLst>
      <p:ext uri="{BB962C8B-B14F-4D97-AF65-F5344CB8AC3E}">
        <p14:creationId xmlns:p14="http://schemas.microsoft.com/office/powerpoint/2010/main" val="3736822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12C1-C7EA-4C39-8953-F6AA88AFB26B}"/>
              </a:ext>
            </a:extLst>
          </p:cNvPr>
          <p:cNvSpPr>
            <a:spLocks noGrp="1"/>
          </p:cNvSpPr>
          <p:nvPr>
            <p:ph type="title"/>
          </p:nvPr>
        </p:nvSpPr>
        <p:spPr>
          <a:xfrm>
            <a:off x="838200" y="106940"/>
            <a:ext cx="10515600" cy="1325563"/>
          </a:xfrm>
        </p:spPr>
        <p:txBody>
          <a:bodyPr/>
          <a:lstStyle/>
          <a:p>
            <a:r>
              <a:rPr lang="en-US" b="1" dirty="0">
                <a:solidFill>
                  <a:srgbClr val="C00000"/>
                </a:solidFill>
                <a:cs typeface="Calibri Light"/>
              </a:rPr>
              <a:t>Institutional Conflict of Interest Policy</a:t>
            </a:r>
          </a:p>
        </p:txBody>
      </p:sp>
      <p:sp>
        <p:nvSpPr>
          <p:cNvPr id="3" name="Content Placeholder 2">
            <a:extLst>
              <a:ext uri="{FF2B5EF4-FFF2-40B4-BE49-F238E27FC236}">
                <a16:creationId xmlns:a16="http://schemas.microsoft.com/office/drawing/2014/main" id="{14CE6F95-5072-4519-A1B2-8A7BD5F14D28}"/>
              </a:ext>
            </a:extLst>
          </p:cNvPr>
          <p:cNvSpPr>
            <a:spLocks noGrp="1"/>
          </p:cNvSpPr>
          <p:nvPr>
            <p:ph idx="1"/>
          </p:nvPr>
        </p:nvSpPr>
        <p:spPr>
          <a:xfrm>
            <a:off x="838200" y="1413597"/>
            <a:ext cx="10515600" cy="4351338"/>
          </a:xfrm>
        </p:spPr>
        <p:txBody>
          <a:bodyPr vert="horz" lIns="91440" tIns="45720" rIns="91440" bIns="45720" rtlCol="0" anchor="t">
            <a:noAutofit/>
          </a:bodyPr>
          <a:lstStyle/>
          <a:p>
            <a:pPr marL="0" indent="0">
              <a:buNone/>
            </a:pPr>
            <a:r>
              <a:rPr lang="en-US" sz="2000" dirty="0"/>
              <a:t>This policy governs conflicts of interest and applies to situations involving the institution, as a whole, as well as Institutional Officials.  It is the policy of the University of Louisville to ensure its transactions are conducted with integrity.  This policy, and its associated policies, outlines the guiding principles and procedures utilized by the University of Louisville to identify and manage conflicts of interest that present a significant risk to the actual or perceived objectivity of transactions conducted in the name of the University of Louisville.</a:t>
            </a:r>
          </a:p>
          <a:p>
            <a:pPr marL="0" indent="0">
              <a:buNone/>
            </a:pPr>
            <a:r>
              <a:rPr lang="en-US" sz="2000" b="1" dirty="0">
                <a:cs typeface="Calibri" panose="020F0502020204030204"/>
              </a:rPr>
              <a:t>The following principles shall guide the Institution in addressing institutional conflict of interest:</a:t>
            </a:r>
          </a:p>
          <a:p>
            <a:pPr marL="342900" indent="-342900">
              <a:buFont typeface="+mj-lt"/>
              <a:buAutoNum type="arabicPeriod"/>
            </a:pPr>
            <a:r>
              <a:rPr lang="en-US" sz="2000" dirty="0">
                <a:cs typeface="Calibri" panose="020F0502020204030204"/>
              </a:rPr>
              <a:t>Because it is critical to the mission and reputation of the Institution to maintain the public’s trust, Institution research, teaching, outreach, and other activities must not be compromised or perceived as biased by financial and business considerations.</a:t>
            </a:r>
          </a:p>
          <a:p>
            <a:pPr marL="342900" indent="-342900">
              <a:buFont typeface="+mj-lt"/>
              <a:buAutoNum type="arabicPeriod"/>
            </a:pPr>
            <a:r>
              <a:rPr lang="en-US" sz="2000" dirty="0">
                <a:cs typeface="Calibri" panose="020F0502020204030204"/>
              </a:rPr>
              <a:t>Because of its numerous and complex relationships with public and private entities, the Institution must be aware of any relationships involving financial gain that may compromise or appear to compromise its integrity.</a:t>
            </a:r>
          </a:p>
          <a:p>
            <a:pPr marL="342900" indent="-342900">
              <a:buFont typeface="+mj-lt"/>
              <a:buAutoNum type="arabicPeriod"/>
            </a:pPr>
            <a:r>
              <a:rPr lang="en-US" sz="2000" dirty="0">
                <a:cs typeface="Calibri" panose="020F0502020204030204"/>
              </a:rPr>
              <a:t>The Institution shall establish and maintain an oversight process to manage, reduce, or eliminate institutional conflict of interest.</a:t>
            </a:r>
          </a:p>
        </p:txBody>
      </p:sp>
    </p:spTree>
    <p:extLst>
      <p:ext uri="{BB962C8B-B14F-4D97-AF65-F5344CB8AC3E}">
        <p14:creationId xmlns:p14="http://schemas.microsoft.com/office/powerpoint/2010/main" val="3918597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12C1-C7EA-4C39-8953-F6AA88AFB26B}"/>
              </a:ext>
            </a:extLst>
          </p:cNvPr>
          <p:cNvSpPr>
            <a:spLocks noGrp="1"/>
          </p:cNvSpPr>
          <p:nvPr>
            <p:ph type="title"/>
          </p:nvPr>
        </p:nvSpPr>
        <p:spPr>
          <a:xfrm>
            <a:off x="838200" y="232568"/>
            <a:ext cx="10515600" cy="1325563"/>
          </a:xfrm>
        </p:spPr>
        <p:txBody>
          <a:bodyPr/>
          <a:lstStyle/>
          <a:p>
            <a:r>
              <a:rPr lang="en-US" b="1" dirty="0">
                <a:solidFill>
                  <a:srgbClr val="C00000"/>
                </a:solidFill>
                <a:cs typeface="Calibri Light"/>
              </a:rPr>
              <a:t>Institutional Conflict of Interest Policy (cont.)</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14CE6F95-5072-4519-A1B2-8A7BD5F14D28}"/>
              </a:ext>
            </a:extLst>
          </p:cNvPr>
          <p:cNvSpPr>
            <a:spLocks noGrp="1"/>
          </p:cNvSpPr>
          <p:nvPr>
            <p:ph idx="1"/>
          </p:nvPr>
        </p:nvSpPr>
        <p:spPr>
          <a:xfrm>
            <a:off x="838200" y="1558131"/>
            <a:ext cx="10836564" cy="4351338"/>
          </a:xfrm>
        </p:spPr>
        <p:txBody>
          <a:bodyPr vert="horz" lIns="91440" tIns="45720" rIns="91440" bIns="45720" rtlCol="0" anchor="t">
            <a:noAutofit/>
          </a:bodyPr>
          <a:lstStyle/>
          <a:p>
            <a:pPr marL="0" indent="0">
              <a:buNone/>
            </a:pPr>
            <a:r>
              <a:rPr lang="en-US" sz="2400" b="1" dirty="0"/>
              <a:t>The Board reserves authority to review and approve plans for managing, reducing, or eliminating institutional conflict of interest involving:</a:t>
            </a:r>
          </a:p>
          <a:p>
            <a:pPr marL="342900" indent="-342900">
              <a:buFont typeface="+mj-lt"/>
              <a:buAutoNum type="alphaLcParenR"/>
            </a:pPr>
            <a:r>
              <a:rPr lang="en-US" sz="2400" dirty="0"/>
              <a:t>external relationships with an unusually significant financial impact that present a potential conflict;</a:t>
            </a:r>
          </a:p>
          <a:p>
            <a:pPr marL="342900" indent="-342900">
              <a:buFont typeface="+mj-lt"/>
              <a:buAutoNum type="alphaLcParenR"/>
            </a:pPr>
            <a:r>
              <a:rPr lang="en-US" sz="2400" dirty="0"/>
              <a:t>potential conflicts involving the president;</a:t>
            </a:r>
          </a:p>
          <a:p>
            <a:pPr marL="342900" indent="-342900">
              <a:buFont typeface="+mj-lt"/>
              <a:buAutoNum type="alphaLcParenR"/>
            </a:pPr>
            <a:r>
              <a:rPr lang="en-US" sz="2400" dirty="0"/>
              <a:t>potential conflicts that raise serious policy issues or have a significant public impact on the mission and reputation of the Institution; or </a:t>
            </a:r>
          </a:p>
          <a:p>
            <a:pPr marL="342900" indent="-342900">
              <a:buFont typeface="+mj-lt"/>
              <a:buAutoNum type="alphaLcParenR"/>
            </a:pPr>
            <a:r>
              <a:rPr lang="en-US" sz="2400" dirty="0"/>
              <a:t>potential conflicts arising in matters that otherwise require Board review and action under KRS 164.830</a:t>
            </a:r>
          </a:p>
          <a:p>
            <a:pPr marL="0" indent="0">
              <a:buNone/>
            </a:pPr>
            <a:r>
              <a:rPr lang="en-US" sz="2400" b="1" dirty="0"/>
              <a:t>In these instances of conflict of interest, the president shall consult with the Board.</a:t>
            </a:r>
            <a:br>
              <a:rPr lang="en-US" sz="2000" dirty="0"/>
            </a:br>
            <a:endParaRPr lang="en-US" sz="2000" dirty="0"/>
          </a:p>
        </p:txBody>
      </p:sp>
    </p:spTree>
    <p:extLst>
      <p:ext uri="{BB962C8B-B14F-4D97-AF65-F5344CB8AC3E}">
        <p14:creationId xmlns:p14="http://schemas.microsoft.com/office/powerpoint/2010/main" val="2867624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12C1-C7EA-4C39-8953-F6AA88AFB26B}"/>
              </a:ext>
            </a:extLst>
          </p:cNvPr>
          <p:cNvSpPr>
            <a:spLocks noGrp="1"/>
          </p:cNvSpPr>
          <p:nvPr>
            <p:ph type="title"/>
          </p:nvPr>
        </p:nvSpPr>
        <p:spPr>
          <a:xfrm>
            <a:off x="646546" y="152688"/>
            <a:ext cx="10515600" cy="1325563"/>
          </a:xfrm>
        </p:spPr>
        <p:txBody>
          <a:bodyPr/>
          <a:lstStyle/>
          <a:p>
            <a:r>
              <a:rPr lang="en-US" b="1" dirty="0">
                <a:solidFill>
                  <a:srgbClr val="C00000"/>
                </a:solidFill>
                <a:cs typeface="Calibri Light"/>
              </a:rPr>
              <a:t>Institutional Conflict of Interest Policy (cont.)</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14CE6F95-5072-4519-A1B2-8A7BD5F14D28}"/>
              </a:ext>
            </a:extLst>
          </p:cNvPr>
          <p:cNvSpPr>
            <a:spLocks noGrp="1"/>
          </p:cNvSpPr>
          <p:nvPr>
            <p:ph idx="1"/>
          </p:nvPr>
        </p:nvSpPr>
        <p:spPr>
          <a:xfrm>
            <a:off x="646546" y="1253331"/>
            <a:ext cx="11126355" cy="4351338"/>
          </a:xfrm>
        </p:spPr>
        <p:txBody>
          <a:bodyPr vert="horz" lIns="91440" tIns="45720" rIns="91440" bIns="45720" rtlCol="0" anchor="t">
            <a:noAutofit/>
          </a:bodyPr>
          <a:lstStyle/>
          <a:p>
            <a:pPr marL="0" indent="0">
              <a:buNone/>
            </a:pPr>
            <a:r>
              <a:rPr lang="en-US" sz="2400" b="1" dirty="0"/>
              <a:t>The president or delegate shall:</a:t>
            </a:r>
          </a:p>
          <a:p>
            <a:pPr marL="457200" indent="-457200">
              <a:buFont typeface="+mj-lt"/>
              <a:buAutoNum type="alphaLcParenR"/>
            </a:pPr>
            <a:r>
              <a:rPr lang="en-US" sz="2400" dirty="0"/>
              <a:t>implement an oversight process and administrative policies and procedures to address institutional conflict of interest and to identify situations in which institutional conflict of interest may arise;</a:t>
            </a:r>
          </a:p>
          <a:p>
            <a:pPr marL="457200" indent="-457200">
              <a:buFont typeface="+mj-lt"/>
              <a:buAutoNum type="alphaLcParenR"/>
            </a:pPr>
            <a:r>
              <a:rPr lang="en-US" sz="2400" dirty="0"/>
              <a:t>recommend and implement plans to manage, reduce, or eliminate institutional conflict of interest;</a:t>
            </a:r>
          </a:p>
          <a:p>
            <a:pPr marL="457200" indent="-457200">
              <a:buFont typeface="+mj-lt"/>
              <a:buAutoNum type="alphaLcParenR"/>
            </a:pPr>
            <a:r>
              <a:rPr lang="en-US" sz="2400" dirty="0"/>
              <a:t>develop and present conflict of interest plans to the Board for review and action as requested by the Board of Trustees;</a:t>
            </a:r>
          </a:p>
          <a:p>
            <a:pPr marL="457200" indent="-457200">
              <a:buFont typeface="+mj-lt"/>
              <a:buAutoNum type="alphaLcParenR"/>
            </a:pPr>
            <a:r>
              <a:rPr lang="en-US" sz="2400" dirty="0"/>
              <a:t>ensure that individuals covered by this policy who act on behalf of the institution adhere to these policies and procedures, follow applicable conflict management plans, and do not engage in activities in which there is an actual conflict of interest; and</a:t>
            </a:r>
          </a:p>
          <a:p>
            <a:pPr marL="457200" indent="-457200">
              <a:buFont typeface="+mj-lt"/>
              <a:buAutoNum type="alphaLcParenR"/>
            </a:pPr>
            <a:r>
              <a:rPr lang="en-US" sz="2400" dirty="0"/>
              <a:t>report to the Board annually all institutional conflict of interest matters that do not meet the thresholds identified above.</a:t>
            </a:r>
          </a:p>
          <a:p>
            <a:pPr marL="0" indent="0">
              <a:buNone/>
            </a:pPr>
            <a:br>
              <a:rPr lang="en-US" sz="1800" dirty="0"/>
            </a:br>
            <a:endParaRPr lang="en-US" sz="1800" dirty="0"/>
          </a:p>
        </p:txBody>
      </p:sp>
    </p:spTree>
    <p:extLst>
      <p:ext uri="{BB962C8B-B14F-4D97-AF65-F5344CB8AC3E}">
        <p14:creationId xmlns:p14="http://schemas.microsoft.com/office/powerpoint/2010/main" val="31021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4090602" y="5735297"/>
            <a:ext cx="6377769" cy="507659"/>
          </a:xfrm>
        </p:spPr>
        <p:txBody>
          <a:bodyPr vert="horz" lIns="91440" tIns="45720" rIns="91440" bIns="45720" rtlCol="0" anchor="ctr">
            <a:normAutofit/>
          </a:bodyPr>
          <a:lstStyle/>
          <a:p>
            <a:pPr marL="0" indent="0" algn="ctr">
              <a:buNone/>
            </a:pPr>
            <a:r>
              <a:rPr lang="en-US" sz="1400" i="1">
                <a:cs typeface="Calibri" panose="020F0502020204030204"/>
              </a:rPr>
              <a:t>Dr. Neeli </a:t>
            </a:r>
            <a:r>
              <a:rPr lang="en-US" sz="1400" i="1" err="1">
                <a:cs typeface="Calibri" panose="020F0502020204030204"/>
              </a:rPr>
              <a:t>Bendapudi</a:t>
            </a:r>
            <a:r>
              <a:rPr lang="en-US" sz="1400" i="1">
                <a:cs typeface="Calibri" panose="020F0502020204030204"/>
              </a:rPr>
              <a:t>, UofL President</a:t>
            </a:r>
          </a:p>
        </p:txBody>
      </p:sp>
      <p:pic>
        <p:nvPicPr>
          <p:cNvPr id="2" name="Picture 4" descr="A picture containing drawing&#10;&#10;Description generated with very high confidence">
            <a:extLst>
              <a:ext uri="{FF2B5EF4-FFF2-40B4-BE49-F238E27FC236}">
                <a16:creationId xmlns:a16="http://schemas.microsoft.com/office/drawing/2014/main" id="{1BCCC68A-DFD0-4BCA-AB40-677716D6820D}"/>
              </a:ext>
            </a:extLst>
          </p:cNvPr>
          <p:cNvPicPr>
            <a:picLocks noChangeAspect="1"/>
          </p:cNvPicPr>
          <p:nvPr/>
        </p:nvPicPr>
        <p:blipFill>
          <a:blip r:embed="rId3"/>
          <a:stretch>
            <a:fillRect/>
          </a:stretch>
        </p:blipFill>
        <p:spPr>
          <a:xfrm>
            <a:off x="1189067" y="3216709"/>
            <a:ext cx="698718" cy="424581"/>
          </a:xfrm>
          <a:prstGeom prst="rect">
            <a:avLst/>
          </a:prstGeom>
          <a:ln>
            <a:noFill/>
          </a:ln>
          <a:effectLst>
            <a:outerShdw blurRad="292100" dist="139700" dir="2700000" algn="tl" rotWithShape="0">
              <a:srgbClr val="333333">
                <a:alpha val="65000"/>
              </a:srgbClr>
            </a:outerShdw>
          </a:effectLst>
        </p:spPr>
      </p:pic>
      <p:pic>
        <p:nvPicPr>
          <p:cNvPr id="4" name="Online Media 3" descr="Video">
            <a:hlinkClick r:id="" action="ppaction://media"/>
            <a:extLst>
              <a:ext uri="{FF2B5EF4-FFF2-40B4-BE49-F238E27FC236}">
                <a16:creationId xmlns:a16="http://schemas.microsoft.com/office/drawing/2014/main" id="{855CC50E-57A3-4442-BE18-BDFFA577FA32}"/>
              </a:ext>
            </a:extLst>
          </p:cNvPr>
          <p:cNvPicPr>
            <a:picLocks noRot="1" noChangeAspect="1"/>
          </p:cNvPicPr>
          <p:nvPr>
            <a:videoFile r:link="rId1"/>
          </p:nvPr>
        </p:nvPicPr>
        <p:blipFill>
          <a:blip r:embed="rId4"/>
          <a:stretch>
            <a:fillRect/>
          </a:stretch>
        </p:blipFill>
        <p:spPr>
          <a:xfrm>
            <a:off x="2755288" y="827697"/>
            <a:ext cx="8772399" cy="4934474"/>
          </a:xfrm>
          <a:prstGeom prst="rect">
            <a:avLst/>
          </a:prstGeom>
        </p:spPr>
      </p:pic>
    </p:spTree>
    <p:extLst>
      <p:ext uri="{BB962C8B-B14F-4D97-AF65-F5344CB8AC3E}">
        <p14:creationId xmlns:p14="http://schemas.microsoft.com/office/powerpoint/2010/main" val="288142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12C1-C7EA-4C39-8953-F6AA88AFB26B}"/>
              </a:ext>
            </a:extLst>
          </p:cNvPr>
          <p:cNvSpPr>
            <a:spLocks noGrp="1"/>
          </p:cNvSpPr>
          <p:nvPr>
            <p:ph type="title"/>
          </p:nvPr>
        </p:nvSpPr>
        <p:spPr>
          <a:xfrm>
            <a:off x="838200" y="291234"/>
            <a:ext cx="10515600" cy="1325563"/>
          </a:xfrm>
        </p:spPr>
        <p:txBody>
          <a:bodyPr/>
          <a:lstStyle/>
          <a:p>
            <a:r>
              <a:rPr lang="en-US" b="1" dirty="0">
                <a:solidFill>
                  <a:srgbClr val="C00000"/>
                </a:solidFill>
                <a:cs typeface="Calibri Light"/>
              </a:rPr>
              <a:t>Requirements of a Public Institution</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14CE6F95-5072-4519-A1B2-8A7BD5F14D28}"/>
              </a:ext>
            </a:extLst>
          </p:cNvPr>
          <p:cNvSpPr>
            <a:spLocks noGrp="1"/>
          </p:cNvSpPr>
          <p:nvPr>
            <p:ph idx="1"/>
          </p:nvPr>
        </p:nvSpPr>
        <p:spPr>
          <a:xfrm>
            <a:off x="1743363" y="1746106"/>
            <a:ext cx="10515600" cy="4351338"/>
          </a:xfrm>
        </p:spPr>
        <p:txBody>
          <a:bodyPr vert="horz" lIns="91440" tIns="45720" rIns="91440" bIns="45720" rtlCol="0" anchor="t">
            <a:normAutofit/>
          </a:bodyPr>
          <a:lstStyle/>
          <a:p>
            <a:pPr marL="0" indent="0">
              <a:buNone/>
            </a:pPr>
            <a:r>
              <a:rPr lang="en-US" sz="2400" b="1" dirty="0">
                <a:solidFill>
                  <a:srgbClr val="000000"/>
                </a:solidFill>
                <a:cs typeface="Calibri"/>
              </a:rPr>
              <a:t>Annual Disclosure Form</a:t>
            </a:r>
          </a:p>
          <a:p>
            <a:r>
              <a:rPr lang="en-US" sz="2400" b="1" dirty="0">
                <a:solidFill>
                  <a:srgbClr val="000000"/>
                </a:solidFill>
                <a:cs typeface="Calibri"/>
              </a:rPr>
              <a:t>Business transactions with UofL and ULRF</a:t>
            </a:r>
          </a:p>
          <a:p>
            <a:r>
              <a:rPr lang="en-US" sz="2400" b="1" dirty="0">
                <a:solidFill>
                  <a:srgbClr val="000000"/>
                </a:solidFill>
                <a:cs typeface="Calibri"/>
              </a:rPr>
              <a:t>Business and family relationships with interested persons</a:t>
            </a:r>
          </a:p>
          <a:p>
            <a:r>
              <a:rPr lang="en-US" sz="2400" b="1" dirty="0">
                <a:solidFill>
                  <a:srgbClr val="000000"/>
                </a:solidFill>
                <a:cs typeface="Calibri"/>
              </a:rPr>
              <a:t>Anticipated changes in information</a:t>
            </a:r>
            <a:br>
              <a:rPr lang="en-US" sz="2400" b="1" dirty="0">
                <a:solidFill>
                  <a:srgbClr val="000000"/>
                </a:solidFill>
                <a:cs typeface="Calibri"/>
              </a:rPr>
            </a:br>
            <a:endParaRPr lang="en-US" sz="2400" b="1" dirty="0">
              <a:solidFill>
                <a:srgbClr val="000000"/>
              </a:solidFill>
              <a:cs typeface="Calibri"/>
            </a:endParaRPr>
          </a:p>
          <a:p>
            <a:pPr marL="0" indent="0">
              <a:buNone/>
            </a:pPr>
            <a:r>
              <a:rPr lang="en-US" sz="2400" b="1" dirty="0">
                <a:solidFill>
                  <a:srgbClr val="000000"/>
                </a:solidFill>
                <a:cs typeface="Calibri"/>
              </a:rPr>
              <a:t>2021-2022 Form to be emailed to you following today’s orientation.</a:t>
            </a:r>
          </a:p>
          <a:p>
            <a:pPr marL="0" indent="0">
              <a:buNone/>
            </a:pPr>
            <a:endParaRPr lang="en-US" sz="2400" b="1" dirty="0">
              <a:solidFill>
                <a:srgbClr val="000000"/>
              </a:solidFill>
              <a:cs typeface="Calibri"/>
            </a:endParaRPr>
          </a:p>
          <a:p>
            <a:pPr marL="0" indent="0">
              <a:buNone/>
            </a:pPr>
            <a:r>
              <a:rPr lang="en-US" sz="2400" b="1" dirty="0">
                <a:solidFill>
                  <a:srgbClr val="000000"/>
                </a:solidFill>
                <a:cs typeface="Calibri"/>
              </a:rPr>
              <a:t>Complete, sign, and return to </a:t>
            </a:r>
            <a:r>
              <a:rPr lang="en-US" sz="2400" b="1" dirty="0">
                <a:solidFill>
                  <a:srgbClr val="000000"/>
                </a:solidFill>
                <a:cs typeface="Calibri"/>
                <a:hlinkClick r:id="rId2"/>
              </a:rPr>
              <a:t>Jake.Beamer@louisville.edu</a:t>
            </a:r>
            <a:endParaRPr lang="en-US" sz="2400" b="1" dirty="0">
              <a:solidFill>
                <a:srgbClr val="000000"/>
              </a:solidFill>
              <a:cs typeface="Calibri"/>
            </a:endParaRPr>
          </a:p>
          <a:p>
            <a:pPr marL="0" indent="0">
              <a:buNone/>
            </a:pPr>
            <a:endParaRPr lang="en-US" sz="2400" b="1" dirty="0">
              <a:solidFill>
                <a:srgbClr val="000000"/>
              </a:solidFill>
              <a:cs typeface="Calibri"/>
            </a:endParaRPr>
          </a:p>
          <a:p>
            <a:pPr lvl="1"/>
            <a:endParaRPr lang="en-US" sz="2400" b="1" dirty="0">
              <a:solidFill>
                <a:srgbClr val="000000"/>
              </a:solidFill>
              <a:cs typeface="Calibri"/>
            </a:endParaRPr>
          </a:p>
          <a:p>
            <a:endParaRPr lang="en-US" sz="2400" b="1" dirty="0">
              <a:solidFill>
                <a:srgbClr val="000000"/>
              </a:solidFill>
              <a:cs typeface="Calibri"/>
            </a:endParaRPr>
          </a:p>
          <a:p>
            <a:pPr marL="0" indent="0">
              <a:buNone/>
            </a:pPr>
            <a:endParaRPr lang="en-US" sz="2000" b="1" dirty="0">
              <a:solidFill>
                <a:srgbClr val="C00000"/>
              </a:solidFill>
              <a:cs typeface="Calibri" panose="020F0502020204030204"/>
            </a:endParaRPr>
          </a:p>
        </p:txBody>
      </p:sp>
    </p:spTree>
    <p:extLst>
      <p:ext uri="{BB962C8B-B14F-4D97-AF65-F5344CB8AC3E}">
        <p14:creationId xmlns:p14="http://schemas.microsoft.com/office/powerpoint/2010/main" val="31786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8F8B-E0A9-4D1B-BA8C-684F9553D524}"/>
              </a:ext>
            </a:extLst>
          </p:cNvPr>
          <p:cNvSpPr>
            <a:spLocks noGrp="1"/>
          </p:cNvSpPr>
          <p:nvPr>
            <p:ph type="title"/>
          </p:nvPr>
        </p:nvSpPr>
        <p:spPr/>
        <p:txBody>
          <a:bodyPr/>
          <a:lstStyle/>
          <a:p>
            <a:r>
              <a:rPr lang="en-US" b="1" dirty="0">
                <a:solidFill>
                  <a:srgbClr val="C00000"/>
                </a:solidFill>
                <a:cs typeface="Calibri Light"/>
              </a:rPr>
              <a:t>What are Public Records?</a:t>
            </a:r>
            <a:endParaRPr lang="en-US" b="1" dirty="0">
              <a:solidFill>
                <a:srgbClr val="000000"/>
              </a:solidFill>
              <a:cs typeface="Calibri Light" panose="020F0302020204030204"/>
            </a:endParaRPr>
          </a:p>
        </p:txBody>
      </p:sp>
      <p:sp>
        <p:nvSpPr>
          <p:cNvPr id="3" name="Content Placeholder 2">
            <a:extLst>
              <a:ext uri="{FF2B5EF4-FFF2-40B4-BE49-F238E27FC236}">
                <a16:creationId xmlns:a16="http://schemas.microsoft.com/office/drawing/2014/main" id="{56D7E6D2-9153-49CD-9471-225203DAACBA}"/>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solidFill>
                  <a:srgbClr val="C00000"/>
                </a:solidFill>
                <a:cs typeface="Calibri"/>
              </a:rPr>
              <a:t>Public Records</a:t>
            </a:r>
            <a:r>
              <a:rPr lang="en-US" dirty="0">
                <a:cs typeface="Calibri"/>
              </a:rPr>
              <a:t> include:</a:t>
            </a:r>
            <a:endParaRPr lang="en-US" dirty="0"/>
          </a:p>
          <a:p>
            <a:pPr marL="457200" lvl="1" indent="0">
              <a:buNone/>
            </a:pPr>
            <a:r>
              <a:rPr lang="en-US" dirty="0">
                <a:cs typeface="Calibri"/>
              </a:rPr>
              <a:t>"All documentation regardless of physical form... prepared, owned, used, in the possession of or retained by a public agency" – that includes UofL.</a:t>
            </a:r>
          </a:p>
          <a:p>
            <a:pPr marL="457200" lvl="1" indent="0">
              <a:buNone/>
            </a:pPr>
            <a:endParaRPr lang="en-US" b="1" dirty="0">
              <a:solidFill>
                <a:srgbClr val="C00000"/>
              </a:solidFill>
              <a:cs typeface="Calibri"/>
            </a:endParaRPr>
          </a:p>
          <a:p>
            <a:pPr marL="0" indent="0">
              <a:buNone/>
            </a:pPr>
            <a:r>
              <a:rPr lang="en-US" b="1" dirty="0">
                <a:solidFill>
                  <a:srgbClr val="C00000"/>
                </a:solidFill>
                <a:cs typeface="Calibri"/>
              </a:rPr>
              <a:t>Open Records Requests (ORRs)</a:t>
            </a:r>
          </a:p>
          <a:p>
            <a:pPr marL="457200" lvl="1" indent="0">
              <a:buNone/>
            </a:pPr>
            <a:r>
              <a:rPr lang="en-US" dirty="0">
                <a:cs typeface="Calibri"/>
              </a:rPr>
              <a:t>HB 312, effective June 29, 2021, restricts inspection rights to Kentucky residents, requires public agencies to accept emailed open records requests, and extends public agencies’ time for handling requests from 3 to 5 days.</a:t>
            </a:r>
          </a:p>
          <a:p>
            <a:pPr marL="0" indent="0">
              <a:buNone/>
            </a:pPr>
            <a:endParaRPr lang="en-US" b="1" dirty="0">
              <a:solidFill>
                <a:srgbClr val="C00000"/>
              </a:solidFill>
              <a:cs typeface="Calibri"/>
            </a:endParaRPr>
          </a:p>
          <a:p>
            <a:pPr marL="914400" lvl="2" indent="0">
              <a:buNone/>
            </a:pPr>
            <a:r>
              <a:rPr lang="en-US" sz="2400" dirty="0">
                <a:cs typeface="Calibri"/>
              </a:rPr>
              <a:t>Examples: </a:t>
            </a:r>
          </a:p>
          <a:p>
            <a:pPr lvl="3"/>
            <a:r>
              <a:rPr lang="en-US" sz="2200" dirty="0">
                <a:cs typeface="Calibri"/>
              </a:rPr>
              <a:t>All records related to UofL's accreditation since 2007</a:t>
            </a:r>
          </a:p>
          <a:p>
            <a:pPr lvl="3"/>
            <a:r>
              <a:rPr lang="en-US" sz="2200" dirty="0">
                <a:cs typeface="Calibri"/>
              </a:rPr>
              <a:t>All trustee Conflict of interest statements</a:t>
            </a:r>
          </a:p>
          <a:p>
            <a:pPr lvl="3"/>
            <a:r>
              <a:rPr lang="en-US" sz="2200" dirty="0">
                <a:cs typeface="Calibri"/>
              </a:rPr>
              <a:t>Philanthropic histories of trustees</a:t>
            </a:r>
          </a:p>
          <a:p>
            <a:pPr lvl="2"/>
            <a:endParaRPr lang="en-US" b="1" dirty="0">
              <a:solidFill>
                <a:srgbClr val="C00000"/>
              </a:solidFill>
              <a:cs typeface="Calibri"/>
            </a:endParaRPr>
          </a:p>
          <a:p>
            <a:pPr lvl="1"/>
            <a:endParaRPr lang="en-US" dirty="0">
              <a:cs typeface="Calibri"/>
            </a:endParaRPr>
          </a:p>
          <a:p>
            <a:pPr marL="457200" lvl="1" indent="0">
              <a:buNone/>
            </a:pPr>
            <a:endParaRPr lang="en-US" dirty="0">
              <a:cs typeface="Calibri"/>
            </a:endParaRPr>
          </a:p>
        </p:txBody>
      </p:sp>
    </p:spTree>
    <p:extLst>
      <p:ext uri="{BB962C8B-B14F-4D97-AF65-F5344CB8AC3E}">
        <p14:creationId xmlns:p14="http://schemas.microsoft.com/office/powerpoint/2010/main" val="3083602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020A-111E-4D83-867F-286691496913}"/>
              </a:ext>
            </a:extLst>
          </p:cNvPr>
          <p:cNvSpPr>
            <a:spLocks noGrp="1"/>
          </p:cNvSpPr>
          <p:nvPr>
            <p:ph type="title"/>
          </p:nvPr>
        </p:nvSpPr>
        <p:spPr/>
        <p:txBody>
          <a:bodyPr/>
          <a:lstStyle/>
          <a:p>
            <a:r>
              <a:rPr lang="en-US" b="1" dirty="0">
                <a:solidFill>
                  <a:srgbClr val="C00000"/>
                </a:solidFill>
                <a:cs typeface="Calibri Light"/>
              </a:rPr>
              <a:t>Confidential Records Exempt from Disclosure</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75A7EED2-3F8C-4A55-88C8-45DEE22B950F}"/>
              </a:ext>
            </a:extLst>
          </p:cNvPr>
          <p:cNvSpPr>
            <a:spLocks noGrp="1"/>
          </p:cNvSpPr>
          <p:nvPr>
            <p:ph idx="1"/>
          </p:nvPr>
        </p:nvSpPr>
        <p:spPr>
          <a:xfrm>
            <a:off x="1808018" y="1690688"/>
            <a:ext cx="9414164" cy="4351338"/>
          </a:xfrm>
        </p:spPr>
        <p:txBody>
          <a:bodyPr vert="horz" lIns="91440" tIns="45720" rIns="91440" bIns="45720" rtlCol="0" anchor="t">
            <a:normAutofit lnSpcReduction="10000"/>
          </a:bodyPr>
          <a:lstStyle/>
          <a:p>
            <a:pPr marL="514350" indent="-514350">
              <a:buAutoNum type="arabicPeriod"/>
            </a:pPr>
            <a:r>
              <a:rPr lang="en-US" dirty="0">
                <a:cs typeface="Calibri"/>
              </a:rPr>
              <a:t>Student Education Reports—FERPA</a:t>
            </a:r>
          </a:p>
          <a:p>
            <a:pPr marL="457200" lvl="1" indent="0">
              <a:buNone/>
            </a:pPr>
            <a:r>
              <a:rPr lang="en-US" dirty="0">
                <a:cs typeface="Calibri"/>
              </a:rPr>
              <a:t>	Federal law that protects the privacy of student education records; 	applies to all schools that receive funds from Dept. of Education.</a:t>
            </a:r>
          </a:p>
          <a:p>
            <a:pPr marL="514350" indent="-514350">
              <a:buAutoNum type="arabicPeriod"/>
            </a:pPr>
            <a:r>
              <a:rPr lang="en-US" dirty="0">
                <a:cs typeface="Calibri"/>
              </a:rPr>
              <a:t>Confidential healthcare information</a:t>
            </a:r>
          </a:p>
          <a:p>
            <a:pPr marL="514350" indent="-514350">
              <a:buAutoNum type="arabicPeriod"/>
            </a:pPr>
            <a:r>
              <a:rPr lang="en-US" dirty="0">
                <a:cs typeface="Calibri"/>
              </a:rPr>
              <a:t>Test questions and scoring keys</a:t>
            </a:r>
          </a:p>
          <a:p>
            <a:pPr marL="514350" indent="-514350">
              <a:buAutoNum type="arabicPeriod"/>
            </a:pPr>
            <a:r>
              <a:rPr lang="en-US" dirty="0">
                <a:cs typeface="Calibri"/>
              </a:rPr>
              <a:t>Records of law enforcement agencies</a:t>
            </a:r>
          </a:p>
          <a:p>
            <a:pPr marL="514350" indent="-514350">
              <a:buAutoNum type="arabicPeriod"/>
            </a:pPr>
            <a:r>
              <a:rPr lang="en-US" dirty="0">
                <a:cs typeface="Calibri"/>
              </a:rPr>
              <a:t>Antiterrorism Plans</a:t>
            </a:r>
          </a:p>
          <a:p>
            <a:pPr marL="514350" indent="-514350">
              <a:buAutoNum type="arabicPeriod"/>
            </a:pPr>
            <a:r>
              <a:rPr lang="en-US" dirty="0">
                <a:cs typeface="Calibri"/>
              </a:rPr>
              <a:t>Preliminary drafts</a:t>
            </a:r>
          </a:p>
          <a:p>
            <a:pPr marL="514350" indent="-514350">
              <a:buAutoNum type="arabicPeriod"/>
            </a:pPr>
            <a:r>
              <a:rPr lang="en-US" dirty="0">
                <a:cs typeface="Calibri"/>
              </a:rPr>
              <a:t>Records containing personal information which, if disclosed, would constitute an unwarranted invasion of privacy. </a:t>
            </a:r>
          </a:p>
        </p:txBody>
      </p:sp>
    </p:spTree>
    <p:extLst>
      <p:ext uri="{BB962C8B-B14F-4D97-AF65-F5344CB8AC3E}">
        <p14:creationId xmlns:p14="http://schemas.microsoft.com/office/powerpoint/2010/main" val="2881977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8980-7BFB-411D-B789-9497C75DC649}"/>
              </a:ext>
            </a:extLst>
          </p:cNvPr>
          <p:cNvSpPr>
            <a:spLocks noGrp="1"/>
          </p:cNvSpPr>
          <p:nvPr>
            <p:ph type="title"/>
          </p:nvPr>
        </p:nvSpPr>
        <p:spPr/>
        <p:txBody>
          <a:bodyPr/>
          <a:lstStyle/>
          <a:p>
            <a:r>
              <a:rPr lang="en-US" b="1">
                <a:solidFill>
                  <a:srgbClr val="C00000"/>
                </a:solidFill>
                <a:cs typeface="Calibri Light"/>
              </a:rPr>
              <a:t>Open Meetings</a:t>
            </a:r>
            <a:endParaRPr lang="en-US">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F0BCFA10-4DED-4928-9917-97901974DBC8}"/>
              </a:ext>
            </a:extLst>
          </p:cNvPr>
          <p:cNvSpPr>
            <a:spLocks noGrp="1"/>
          </p:cNvSpPr>
          <p:nvPr>
            <p:ph idx="1"/>
          </p:nvPr>
        </p:nvSpPr>
        <p:spPr>
          <a:xfrm>
            <a:off x="2164772" y="1690688"/>
            <a:ext cx="7862455" cy="4351338"/>
          </a:xfrm>
        </p:spPr>
        <p:txBody>
          <a:bodyPr vert="horz" lIns="91440" tIns="45720" rIns="91440" bIns="45720" rtlCol="0" anchor="t">
            <a:normAutofit/>
          </a:bodyPr>
          <a:lstStyle/>
          <a:p>
            <a:pPr marL="0" indent="0">
              <a:buNone/>
            </a:pPr>
            <a:r>
              <a:rPr lang="en-US" dirty="0">
                <a:cs typeface="Calibri"/>
              </a:rPr>
              <a:t>Applies to meetings of a quorum of the board at which public business is discussed or action is taken. </a:t>
            </a:r>
            <a:br>
              <a:rPr lang="en-US" dirty="0">
                <a:cs typeface="Calibri"/>
              </a:rPr>
            </a:br>
            <a:endParaRPr lang="en-US" dirty="0">
              <a:cs typeface="Calibri"/>
            </a:endParaRPr>
          </a:p>
          <a:p>
            <a:pPr marL="0" indent="0">
              <a:buNone/>
            </a:pPr>
            <a:r>
              <a:rPr lang="en-US" dirty="0">
                <a:cs typeface="Calibri"/>
              </a:rPr>
              <a:t>Applies to committees</a:t>
            </a:r>
            <a:br>
              <a:rPr lang="en-US" dirty="0">
                <a:cs typeface="Calibri"/>
              </a:rPr>
            </a:br>
            <a:endParaRPr lang="en-US" dirty="0">
              <a:cs typeface="Calibri"/>
            </a:endParaRPr>
          </a:p>
          <a:p>
            <a:pPr marL="0" indent="0">
              <a:buNone/>
            </a:pPr>
            <a:r>
              <a:rPr lang="en-US" dirty="0">
                <a:cs typeface="Calibri"/>
              </a:rPr>
              <a:t>Permits </a:t>
            </a:r>
            <a:r>
              <a:rPr lang="en-US" dirty="0">
                <a:ea typeface="+mn-lt"/>
                <a:cs typeface="+mn-lt"/>
              </a:rPr>
              <a:t>Public Attendance  </a:t>
            </a:r>
            <a:br>
              <a:rPr lang="en-US" dirty="0">
                <a:ea typeface="+mn-lt"/>
                <a:cs typeface="+mn-lt"/>
              </a:rPr>
            </a:br>
            <a:endParaRPr lang="en-US" dirty="0">
              <a:ea typeface="+mn-lt"/>
              <a:cs typeface="+mn-lt"/>
            </a:endParaRPr>
          </a:p>
          <a:p>
            <a:pPr marL="0" indent="0">
              <a:buNone/>
            </a:pPr>
            <a:r>
              <a:rPr lang="en-US" dirty="0">
                <a:ea typeface="+mn-lt"/>
                <a:cs typeface="+mn-lt"/>
              </a:rPr>
              <a:t>Requires Prior Notice to Public  </a:t>
            </a:r>
            <a:br>
              <a:rPr lang="en-US" dirty="0">
                <a:ea typeface="+mn-lt"/>
                <a:cs typeface="+mn-lt"/>
              </a:rPr>
            </a:br>
            <a:br>
              <a:rPr lang="en-US" dirty="0">
                <a:ea typeface="+mn-lt"/>
                <a:cs typeface="+mn-lt"/>
              </a:rPr>
            </a:br>
            <a:r>
              <a:rPr lang="en-US" dirty="0">
                <a:ea typeface="+mn-lt"/>
                <a:cs typeface="+mn-lt"/>
              </a:rPr>
              <a:t>Requires Minutes be Kept</a:t>
            </a:r>
            <a:endParaRPr lang="en-US" dirty="0">
              <a:cs typeface="Calibri"/>
            </a:endParaRPr>
          </a:p>
        </p:txBody>
      </p:sp>
    </p:spTree>
    <p:extLst>
      <p:ext uri="{BB962C8B-B14F-4D97-AF65-F5344CB8AC3E}">
        <p14:creationId xmlns:p14="http://schemas.microsoft.com/office/powerpoint/2010/main" val="3248193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B0B77-0636-41E8-8CC6-7928F08EA63E}"/>
              </a:ext>
            </a:extLst>
          </p:cNvPr>
          <p:cNvSpPr>
            <a:spLocks noGrp="1"/>
          </p:cNvSpPr>
          <p:nvPr>
            <p:ph type="title"/>
          </p:nvPr>
        </p:nvSpPr>
        <p:spPr/>
        <p:txBody>
          <a:bodyPr/>
          <a:lstStyle/>
          <a:p>
            <a:r>
              <a:rPr lang="en-US" b="1" dirty="0">
                <a:solidFill>
                  <a:srgbClr val="C00000"/>
                </a:solidFill>
                <a:cs typeface="Calibri Light"/>
              </a:rPr>
              <a:t>Required Reading</a:t>
            </a:r>
            <a:endParaRPr lang="en-US" b="1" dirty="0">
              <a:solidFill>
                <a:srgbClr val="FF0000"/>
              </a:solidFill>
              <a:cs typeface="Calibri Light" panose="020F0302020204030204"/>
            </a:endParaRPr>
          </a:p>
        </p:txBody>
      </p:sp>
      <p:sp>
        <p:nvSpPr>
          <p:cNvPr id="3" name="Content Placeholder 2">
            <a:extLst>
              <a:ext uri="{FF2B5EF4-FFF2-40B4-BE49-F238E27FC236}">
                <a16:creationId xmlns:a16="http://schemas.microsoft.com/office/drawing/2014/main" id="{F92F2FAE-D44E-4558-897A-F385B57C6899}"/>
              </a:ext>
            </a:extLst>
          </p:cNvPr>
          <p:cNvSpPr>
            <a:spLocks noGrp="1"/>
          </p:cNvSpPr>
          <p:nvPr>
            <p:ph idx="1"/>
          </p:nvPr>
        </p:nvSpPr>
        <p:spPr>
          <a:xfrm>
            <a:off x="1384300" y="2141537"/>
            <a:ext cx="9423400" cy="4351338"/>
          </a:xfrm>
        </p:spPr>
        <p:txBody>
          <a:bodyPr/>
          <a:lstStyle/>
          <a:p>
            <a:pPr marL="514350" indent="-514350">
              <a:buFont typeface="+mj-lt"/>
              <a:buAutoNum type="arabicPeriod"/>
            </a:pPr>
            <a:r>
              <a:rPr lang="en-US" dirty="0">
                <a:hlinkClick r:id="rId2"/>
              </a:rPr>
              <a:t>The Kentucky Open Records &amp; Open Meetings Acts:  A guide for the public and public agencies </a:t>
            </a:r>
            <a:r>
              <a:rPr lang="en-US" dirty="0"/>
              <a:t>(June 2021).</a:t>
            </a:r>
            <a:br>
              <a:rPr lang="en-US" dirty="0"/>
            </a:br>
            <a:endParaRPr lang="en-US" dirty="0"/>
          </a:p>
          <a:p>
            <a:pPr marL="514350" indent="-514350">
              <a:buFont typeface="+mj-lt"/>
              <a:buAutoNum type="arabicPeriod"/>
            </a:pPr>
            <a:r>
              <a:rPr lang="en-US" dirty="0">
                <a:hlinkClick r:id="rId3"/>
              </a:rPr>
              <a:t>Managing Government Records:  A Cooperative Undertaking.  An Introduction to Kentucky’s Public Records Management Law </a:t>
            </a:r>
            <a:r>
              <a:rPr lang="en-US" dirty="0"/>
              <a:t>(June 2021)</a:t>
            </a:r>
            <a:br>
              <a:rPr lang="en-US" dirty="0"/>
            </a:b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423390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61D717-D5A0-468D-8DAF-658B55A72244}"/>
              </a:ext>
            </a:extLst>
          </p:cNvPr>
          <p:cNvSpPr txBox="1"/>
          <p:nvPr/>
        </p:nvSpPr>
        <p:spPr>
          <a:xfrm>
            <a:off x="-456495" y="1243786"/>
            <a:ext cx="13104985" cy="2185214"/>
          </a:xfrm>
          <a:prstGeom prst="rect">
            <a:avLst/>
          </a:prstGeom>
          <a:noFill/>
        </p:spPr>
        <p:txBody>
          <a:bodyPr wrap="square" rtlCol="0">
            <a:spAutoFit/>
          </a:bodyPr>
          <a:lstStyle/>
          <a:p>
            <a:pPr algn="ctr"/>
            <a:r>
              <a:rPr lang="en-US" sz="13600">
                <a:solidFill>
                  <a:schemeClr val="bg1">
                    <a:lumMod val="95000"/>
                  </a:schemeClr>
                </a:solidFill>
                <a:effectLst>
                  <a:reflection blurRad="6350" stA="60000" endA="900" endPos="58000" dir="5400000" sy="-100000" algn="bl" rotWithShape="0"/>
                </a:effectLst>
                <a:latin typeface="+mj-lt"/>
              </a:rPr>
              <a:t>POLICY</a:t>
            </a:r>
          </a:p>
        </p:txBody>
      </p:sp>
      <p:sp>
        <p:nvSpPr>
          <p:cNvPr id="3" name="TextBox 2">
            <a:extLst>
              <a:ext uri="{FF2B5EF4-FFF2-40B4-BE49-F238E27FC236}">
                <a16:creationId xmlns:a16="http://schemas.microsoft.com/office/drawing/2014/main" id="{0F7E25C2-8277-4A2B-81AC-4F45E6ABC3CE}"/>
              </a:ext>
            </a:extLst>
          </p:cNvPr>
          <p:cNvSpPr txBox="1"/>
          <p:nvPr/>
        </p:nvSpPr>
        <p:spPr>
          <a:xfrm>
            <a:off x="2024742" y="3429000"/>
            <a:ext cx="8142515" cy="646331"/>
          </a:xfrm>
          <a:prstGeom prst="rect">
            <a:avLst/>
          </a:prstGeom>
          <a:noFill/>
        </p:spPr>
        <p:txBody>
          <a:bodyPr wrap="square" rtlCol="0">
            <a:spAutoFit/>
          </a:bodyPr>
          <a:lstStyle/>
          <a:p>
            <a:pPr algn="ctr"/>
            <a:r>
              <a:rPr lang="en-US"/>
              <a:t>All policies can be found at </a:t>
            </a:r>
          </a:p>
          <a:p>
            <a:pPr algn="ctr"/>
            <a:r>
              <a:rPr lang="en-US" b="1">
                <a:hlinkClick r:id="rId2"/>
              </a:rPr>
              <a:t>louisville.edu/policies</a:t>
            </a:r>
            <a:endParaRPr lang="en-US" b="1"/>
          </a:p>
        </p:txBody>
      </p:sp>
      <p:sp>
        <p:nvSpPr>
          <p:cNvPr id="4" name="Title 1">
            <a:extLst>
              <a:ext uri="{FF2B5EF4-FFF2-40B4-BE49-F238E27FC236}">
                <a16:creationId xmlns:a16="http://schemas.microsoft.com/office/drawing/2014/main" id="{80B49B1D-85EE-4642-AF25-D58A6D14775E}"/>
              </a:ext>
            </a:extLst>
          </p:cNvPr>
          <p:cNvSpPr txBox="1">
            <a:spLocks/>
          </p:cNvSpPr>
          <p:nvPr/>
        </p:nvSpPr>
        <p:spPr>
          <a:xfrm rot="5400000">
            <a:off x="5733394" y="-2296439"/>
            <a:ext cx="725205" cy="9990869"/>
          </a:xfrm>
          <a:prstGeom prst="rect">
            <a:avLst/>
          </a:prstGeom>
        </p:spPr>
        <p:txBody>
          <a:bodyPr vert="vert27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a:solidFill>
                  <a:srgbClr val="C00000"/>
                </a:solidFill>
              </a:rPr>
              <a:t>Policy &amp; Procedure Library</a:t>
            </a:r>
          </a:p>
        </p:txBody>
      </p:sp>
      <p:sp>
        <p:nvSpPr>
          <p:cNvPr id="6" name="TextBox 5">
            <a:extLst>
              <a:ext uri="{FF2B5EF4-FFF2-40B4-BE49-F238E27FC236}">
                <a16:creationId xmlns:a16="http://schemas.microsoft.com/office/drawing/2014/main" id="{CBE3BAF9-04C0-4E2D-8FFC-D24BB9D3DC05}"/>
              </a:ext>
            </a:extLst>
          </p:cNvPr>
          <p:cNvSpPr txBox="1"/>
          <p:nvPr/>
        </p:nvSpPr>
        <p:spPr>
          <a:xfrm>
            <a:off x="1669001" y="4442732"/>
            <a:ext cx="9552373" cy="369332"/>
          </a:xfrm>
          <a:prstGeom prst="rect">
            <a:avLst/>
          </a:prstGeom>
          <a:noFill/>
        </p:spPr>
        <p:txBody>
          <a:bodyPr wrap="square">
            <a:spAutoFit/>
          </a:bodyPr>
          <a:lstStyle/>
          <a:p>
            <a:pPr algn="l"/>
            <a:r>
              <a:rPr lang="en-US" sz="1800" b="0" i="0" u="none" strike="noStrike" baseline="0" dirty="0">
                <a:latin typeface="ArialMT"/>
              </a:rPr>
              <a:t>Board-relevant policies and procedures that affect the students, staff, and board members</a:t>
            </a:r>
            <a:endParaRPr lang="en-US" dirty="0"/>
          </a:p>
        </p:txBody>
      </p:sp>
    </p:spTree>
    <p:extLst>
      <p:ext uri="{BB962C8B-B14F-4D97-AF65-F5344CB8AC3E}">
        <p14:creationId xmlns:p14="http://schemas.microsoft.com/office/powerpoint/2010/main" val="8329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FF39A2-43A0-42E7-AACB-BCF1E2F42949}"/>
              </a:ext>
            </a:extLst>
          </p:cNvPr>
          <p:cNvSpPr txBox="1"/>
          <p:nvPr/>
        </p:nvSpPr>
        <p:spPr>
          <a:xfrm>
            <a:off x="495301" y="415925"/>
            <a:ext cx="4953857" cy="646331"/>
          </a:xfrm>
          <a:prstGeom prst="rect">
            <a:avLst/>
          </a:prstGeom>
          <a:noFill/>
        </p:spPr>
        <p:txBody>
          <a:bodyPr wrap="none" rtlCol="0">
            <a:spAutoFit/>
          </a:bodyPr>
          <a:lstStyle/>
          <a:p>
            <a:r>
              <a:rPr lang="en-US" sz="3600" dirty="0">
                <a:solidFill>
                  <a:srgbClr val="C00000"/>
                </a:solidFill>
              </a:rPr>
              <a:t>Board of Trustees Policies</a:t>
            </a:r>
          </a:p>
        </p:txBody>
      </p:sp>
      <p:sp>
        <p:nvSpPr>
          <p:cNvPr id="6" name="TextBox 5">
            <a:extLst>
              <a:ext uri="{FF2B5EF4-FFF2-40B4-BE49-F238E27FC236}">
                <a16:creationId xmlns:a16="http://schemas.microsoft.com/office/drawing/2014/main" id="{7946EFE9-8D2E-4D8E-AA08-79716B7F27F6}"/>
              </a:ext>
            </a:extLst>
          </p:cNvPr>
          <p:cNvSpPr txBox="1"/>
          <p:nvPr/>
        </p:nvSpPr>
        <p:spPr>
          <a:xfrm>
            <a:off x="495301" y="1200697"/>
            <a:ext cx="11201400" cy="4837606"/>
          </a:xfrm>
          <a:prstGeom prst="rect">
            <a:avLst/>
          </a:prstGeom>
          <a:noFill/>
        </p:spPr>
        <p:txBody>
          <a:bodyPr wrap="square" rtlCol="0">
            <a:spAutoFit/>
          </a:bodyPr>
          <a:lstStyle/>
          <a:p>
            <a:pPr marL="0" marR="0" algn="ctr">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University Designations and Awards Policy</a:t>
            </a:r>
          </a:p>
          <a:p>
            <a:pPr marL="0" marR="0" algn="ctr">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Adopted:  June 24, 2021</a:t>
            </a:r>
          </a:p>
          <a:p>
            <a:pPr marL="0" marR="0" algn="just">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Upon the recommendation of the President, the Board of Trustees shall approve the designation of all nameable spaces:</a:t>
            </a:r>
          </a:p>
          <a:p>
            <a:pPr marL="800100" lvl="1" indent="-342900" algn="just">
              <a:lnSpc>
                <a:spcPct val="107000"/>
              </a:lnSpc>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with a philanthropic commitment of $1 million or greater;</a:t>
            </a:r>
          </a:p>
          <a:p>
            <a:pPr marL="800100" lvl="1" indent="-342900" algn="just">
              <a:lnSpc>
                <a:spcPct val="107000"/>
              </a:lnSpc>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with a philanthropic commitment of $100,000 to $999,999 if the nameable space is considered a prominent public space – defined as those spaces with high visibility, heavy usage, or those linked to significant University traditions; and</a:t>
            </a:r>
          </a:p>
          <a:p>
            <a:pPr marL="800100" lvl="1" indent="-342900" algn="just">
              <a:lnSpc>
                <a:spcPct val="107000"/>
              </a:lnSpc>
              <a:spcAft>
                <a:spcPts val="80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whenever the President otherwise deems it to be in the best interest of the University to request approval by the Board of Trustees.</a:t>
            </a:r>
          </a:p>
          <a:p>
            <a:pPr marL="0" marR="0" algn="just">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All designations follow the procedure for designations and awards as described in the </a:t>
            </a:r>
            <a:r>
              <a:rPr lang="en-US" sz="1800" u="sng" dirty="0">
                <a:solidFill>
                  <a:srgbClr val="0000FF"/>
                </a:solidFill>
                <a:effectLst/>
                <a:ea typeface="Calibri" panose="020F0502020204030204" pitchFamily="34" charset="0"/>
                <a:cs typeface="Times New Roman" panose="02020603050405020304" pitchFamily="18" charset="0"/>
              </a:rPr>
              <a:t>University Advisory Committee on Designations and Awards (UACDA) Procedures and Guidelines Document.</a:t>
            </a:r>
            <a:endParaRPr lang="en-US" sz="18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The policy for designations is described in the </a:t>
            </a:r>
            <a:r>
              <a:rPr lang="en-US" sz="1800" u="sng" dirty="0">
                <a:solidFill>
                  <a:srgbClr val="0000FF"/>
                </a:solidFill>
                <a:effectLst/>
                <a:ea typeface="Calibri" panose="020F0502020204030204" pitchFamily="34" charset="0"/>
                <a:cs typeface="Times New Roman" panose="02020603050405020304" pitchFamily="18" charset="0"/>
              </a:rPr>
              <a:t>University of Louisville Naming Guidelines</a:t>
            </a:r>
            <a:r>
              <a:rPr lang="en-US" sz="1800" dirty="0">
                <a:effectLst/>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7957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46EFE9-8D2E-4D8E-AA08-79716B7F27F6}"/>
              </a:ext>
            </a:extLst>
          </p:cNvPr>
          <p:cNvSpPr txBox="1"/>
          <p:nvPr/>
        </p:nvSpPr>
        <p:spPr>
          <a:xfrm>
            <a:off x="495301" y="1200697"/>
            <a:ext cx="11201400" cy="5327741"/>
          </a:xfrm>
          <a:prstGeom prst="rect">
            <a:avLst/>
          </a:prstGeom>
          <a:noFill/>
        </p:spPr>
        <p:txBody>
          <a:bodyPr wrap="square" rtlCol="0">
            <a:spAutoFit/>
          </a:bodyPr>
          <a:lstStyle/>
          <a:p>
            <a:pPr marL="0" marR="0" algn="ctr">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Approvals for Personnel Actions Policy</a:t>
            </a:r>
          </a:p>
          <a:p>
            <a:pPr marL="0" marR="0" algn="ctr">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Adopted:  April 18, 2019</a:t>
            </a:r>
          </a:p>
          <a:p>
            <a:pPr marL="0" marR="0" algn="just">
              <a:lnSpc>
                <a:spcPct val="107000"/>
              </a:lnSpc>
              <a:spcBef>
                <a:spcPts val="0"/>
              </a:spcBef>
              <a:spcAft>
                <a:spcPts val="800"/>
              </a:spcAft>
            </a:pPr>
            <a:r>
              <a:rPr lang="en-US" sz="1800" u="sng" dirty="0">
                <a:effectLst/>
                <a:ea typeface="Calibri" panose="020F0502020204030204" pitchFamily="34" charset="0"/>
                <a:cs typeface="Times New Roman" panose="02020603050405020304" pitchFamily="18" charset="0"/>
              </a:rPr>
              <a:t>Personnel Items Requiring Board Action and Formally Reported to the Board:</a:t>
            </a:r>
            <a:r>
              <a:rPr lang="en-US" sz="1800" dirty="0">
                <a:effectLst/>
                <a:ea typeface="Calibri" panose="020F0502020204030204" pitchFamily="34" charset="0"/>
                <a:cs typeface="Times New Roman" panose="02020603050405020304" pitchFamily="18" charset="0"/>
              </a:rPr>
              <a:t> shall include initial faculty appointments with tenure or faculty appointments to Endowed Chairs, promotions of faculty above the rank of Assistant Professor or award of tenure, early termination of faculty, and the President and Executive Vice Presidents.  Non-renewal of probationary appointments will be formally reported to the Board.</a:t>
            </a:r>
          </a:p>
          <a:p>
            <a:pPr marL="0" marR="0" algn="just">
              <a:lnSpc>
                <a:spcPct val="107000"/>
              </a:lnSpc>
              <a:spcBef>
                <a:spcPts val="0"/>
              </a:spcBef>
              <a:spcAft>
                <a:spcPts val="800"/>
              </a:spcAft>
            </a:pPr>
            <a:r>
              <a:rPr lang="en-US" sz="1800" u="sng" dirty="0">
                <a:effectLst/>
                <a:ea typeface="Calibri" panose="020F0502020204030204" pitchFamily="34" charset="0"/>
                <a:cs typeface="Times New Roman" panose="02020603050405020304" pitchFamily="18" charset="0"/>
              </a:rPr>
              <a:t>Personnel Items Requiring Administrative Approval Only and Reported to the Board As Information Items: </a:t>
            </a:r>
            <a:r>
              <a:rPr lang="en-US" sz="1800" dirty="0">
                <a:effectLst/>
                <a:ea typeface="Calibri" panose="020F0502020204030204" pitchFamily="34" charset="0"/>
                <a:cs typeface="Times New Roman" panose="02020603050405020304" pitchFamily="18" charset="0"/>
              </a:rPr>
              <a:t>shall include initial and renewal appointments of faculty not resulting in tenure; promotions up to the rank of Assistant Professor; resignations; retirements; expiration of appointments; permanent, acting, and interim appointments of administrators; medical leave, associate appointments; leaves without pay; sabbatical leaves; adjunct appointments; clinical appointments (both part-time and gratis); transfers from non-probationary to probationary status; changes in emeritus status; scheduling changes for sabbatical or other paid leaves; changes from full-time to part-time or gratis status; and changes in titles of assignments due to reorganizations or reassignments. </a:t>
            </a:r>
          </a:p>
          <a:p>
            <a:pPr marL="0" marR="0" algn="ctr">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The Board of Trustees delegates to the President or her designee the authority to appoint and dismiss all other administrators with actions being formally reported to the Board.</a:t>
            </a:r>
          </a:p>
          <a:p>
            <a:endParaRPr lang="en-US" dirty="0"/>
          </a:p>
        </p:txBody>
      </p:sp>
      <p:sp>
        <p:nvSpPr>
          <p:cNvPr id="4" name="TextBox 3">
            <a:extLst>
              <a:ext uri="{FF2B5EF4-FFF2-40B4-BE49-F238E27FC236}">
                <a16:creationId xmlns:a16="http://schemas.microsoft.com/office/drawing/2014/main" id="{788F93D7-D5F5-4B20-A209-B62B793BBF1F}"/>
              </a:ext>
            </a:extLst>
          </p:cNvPr>
          <p:cNvSpPr txBox="1"/>
          <p:nvPr/>
        </p:nvSpPr>
        <p:spPr>
          <a:xfrm>
            <a:off x="495301" y="415925"/>
            <a:ext cx="4953857" cy="646331"/>
          </a:xfrm>
          <a:prstGeom prst="rect">
            <a:avLst/>
          </a:prstGeom>
          <a:noFill/>
        </p:spPr>
        <p:txBody>
          <a:bodyPr wrap="none" rtlCol="0">
            <a:spAutoFit/>
          </a:bodyPr>
          <a:lstStyle/>
          <a:p>
            <a:r>
              <a:rPr lang="en-US" sz="3600" dirty="0">
                <a:solidFill>
                  <a:srgbClr val="C00000"/>
                </a:solidFill>
              </a:rPr>
              <a:t>Board of Trustees Policies</a:t>
            </a:r>
          </a:p>
        </p:txBody>
      </p:sp>
    </p:spTree>
    <p:extLst>
      <p:ext uri="{BB962C8B-B14F-4D97-AF65-F5344CB8AC3E}">
        <p14:creationId xmlns:p14="http://schemas.microsoft.com/office/powerpoint/2010/main" val="38473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46EFE9-8D2E-4D8E-AA08-79716B7F27F6}"/>
              </a:ext>
            </a:extLst>
          </p:cNvPr>
          <p:cNvSpPr txBox="1"/>
          <p:nvPr/>
        </p:nvSpPr>
        <p:spPr>
          <a:xfrm>
            <a:off x="495301" y="785257"/>
            <a:ext cx="11201400" cy="5876224"/>
          </a:xfrm>
          <a:prstGeom prst="rect">
            <a:avLst/>
          </a:prstGeom>
          <a:noFill/>
        </p:spPr>
        <p:txBody>
          <a:bodyPr wrap="square" rtlCol="0">
            <a:spAutoFit/>
          </a:bodyPr>
          <a:lstStyle/>
          <a:p>
            <a:pPr marL="0" marR="0" algn="ctr">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Financial Transactions Policy</a:t>
            </a:r>
          </a:p>
          <a:p>
            <a:pPr marL="0" marR="0" algn="ctr">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Adopted:  April 18, 2019</a:t>
            </a:r>
          </a:p>
          <a:p>
            <a:pPr marL="0" marR="0" algn="just">
              <a:spcBef>
                <a:spcPts val="0"/>
              </a:spcBef>
              <a:spcAft>
                <a:spcPts val="0"/>
              </a:spcAft>
            </a:pPr>
            <a:r>
              <a:rPr lang="en-US" dirty="0">
                <a:effectLst/>
                <a:ea typeface="Times New Roman" panose="02020603050405020304" pitchFamily="18" charset="0"/>
              </a:rPr>
              <a:t> The Chair of the Ad Hoc Committee on Board Governance recommends adoption of the following Board policies defining University financial matters that must be brought before the Board of Trustees:</a:t>
            </a:r>
          </a:p>
          <a:p>
            <a:pPr marL="0" marR="0" algn="just">
              <a:spcBef>
                <a:spcPts val="0"/>
              </a:spcBef>
              <a:spcAft>
                <a:spcPts val="0"/>
              </a:spcAft>
            </a:pPr>
            <a:r>
              <a:rPr lang="en-US" dirty="0">
                <a:effectLst/>
                <a:ea typeface="Times New Roman" panose="02020603050405020304" pitchFamily="18" charset="0"/>
              </a:rPr>
              <a:t> </a:t>
            </a:r>
          </a:p>
          <a:p>
            <a:pPr marL="342900" marR="133985" lvl="0" indent="-342900" algn="just">
              <a:spcBef>
                <a:spcPts val="0"/>
              </a:spcBef>
              <a:spcAft>
                <a:spcPts val="0"/>
              </a:spcAft>
              <a:buSzPts val="1200"/>
              <a:buFont typeface="Times New Roman" panose="02020603050405020304" pitchFamily="18" charset="0"/>
              <a:buAutoNum type="romanUcPeriod"/>
              <a:tabLst>
                <a:tab pos="527685" algn="l"/>
                <a:tab pos="528320" algn="l"/>
              </a:tabLst>
            </a:pPr>
            <a:r>
              <a:rPr lang="en-US" u="sng" spc="-25" dirty="0">
                <a:effectLst/>
                <a:ea typeface="Times New Roman" panose="02020603050405020304" pitchFamily="18" charset="0"/>
              </a:rPr>
              <a:t>Approval of Annual Budget</a:t>
            </a:r>
            <a:r>
              <a:rPr lang="en-US" spc="-25" dirty="0">
                <a:effectLst/>
                <a:ea typeface="Times New Roman" panose="02020603050405020304" pitchFamily="18" charset="0"/>
              </a:rPr>
              <a:t>: The President is responsible under Section 2.1.2 of the </a:t>
            </a:r>
            <a:r>
              <a:rPr lang="en-US" u="sng" spc="-25" dirty="0">
                <a:effectLst/>
                <a:ea typeface="Times New Roman" panose="02020603050405020304" pitchFamily="18" charset="0"/>
              </a:rPr>
              <a:t>Redbook</a:t>
            </a:r>
            <a:r>
              <a:rPr lang="en-US" spc="-25" dirty="0">
                <a:effectLst/>
                <a:ea typeface="Times New Roman" panose="02020603050405020304" pitchFamily="18" charset="0"/>
              </a:rPr>
              <a:t> for preparing and recommending to the appropriate Board of Trustees committees and, as appropriate, to the full Board of Trustees an annual University budget for review and</a:t>
            </a:r>
            <a:r>
              <a:rPr lang="en-US" spc="-100" dirty="0">
                <a:effectLst/>
                <a:ea typeface="Times New Roman" panose="02020603050405020304" pitchFamily="18" charset="0"/>
              </a:rPr>
              <a:t> </a:t>
            </a:r>
            <a:r>
              <a:rPr lang="en-US" spc="-25" dirty="0">
                <a:effectLst/>
                <a:ea typeface="Times New Roman" panose="02020603050405020304" pitchFamily="18" charset="0"/>
              </a:rPr>
              <a:t>approval.</a:t>
            </a:r>
          </a:p>
          <a:p>
            <a:pPr marL="342900" marR="133985" lvl="0" indent="-342900" algn="just">
              <a:spcBef>
                <a:spcPts val="0"/>
              </a:spcBef>
              <a:spcAft>
                <a:spcPts val="0"/>
              </a:spcAft>
              <a:buSzPts val="1200"/>
              <a:buFont typeface="Times New Roman" panose="02020603050405020304" pitchFamily="18" charset="0"/>
              <a:buAutoNum type="romanUcPeriod"/>
              <a:tabLst>
                <a:tab pos="527685" algn="l"/>
                <a:tab pos="528320" algn="l"/>
              </a:tabLst>
            </a:pPr>
            <a:r>
              <a:rPr lang="en-US" u="sng" spc="-25" dirty="0">
                <a:effectLst/>
                <a:ea typeface="Times New Roman" panose="02020603050405020304" pitchFamily="18" charset="0"/>
              </a:rPr>
              <a:t>Approval of Financial Transactions</a:t>
            </a:r>
            <a:r>
              <a:rPr lang="en-US" spc="-25" dirty="0">
                <a:effectLst/>
                <a:ea typeface="Times New Roman" panose="02020603050405020304" pitchFamily="18" charset="0"/>
              </a:rPr>
              <a:t>: Consistent with the President’s responsibility under Section 2.1.2 of the </a:t>
            </a:r>
            <a:r>
              <a:rPr lang="en-US" u="sng" spc="-25" dirty="0">
                <a:effectLst/>
                <a:ea typeface="Times New Roman" panose="02020603050405020304" pitchFamily="18" charset="0"/>
              </a:rPr>
              <a:t>Redbook</a:t>
            </a:r>
            <a:r>
              <a:rPr lang="en-US" spc="-25" dirty="0">
                <a:effectLst/>
                <a:ea typeface="Times New Roman" panose="02020603050405020304" pitchFamily="18" charset="0"/>
              </a:rPr>
              <a:t> for recommending major actions to the Board of Trustees for final action, the President is responsible for recommending to the appropriate Board of</a:t>
            </a:r>
            <a:r>
              <a:rPr lang="en-US" spc="-110" dirty="0">
                <a:effectLst/>
                <a:ea typeface="Times New Roman" panose="02020603050405020304" pitchFamily="18" charset="0"/>
              </a:rPr>
              <a:t> </a:t>
            </a:r>
            <a:r>
              <a:rPr lang="en-US" spc="-25" dirty="0">
                <a:effectLst/>
                <a:ea typeface="Times New Roman" panose="02020603050405020304" pitchFamily="18" charset="0"/>
              </a:rPr>
              <a:t>Trustees committees and, as appropriate, to the full Board of Trustees for review and approval the following financial</a:t>
            </a:r>
            <a:r>
              <a:rPr lang="en-US" spc="-20" dirty="0">
                <a:effectLst/>
                <a:ea typeface="Times New Roman" panose="02020603050405020304" pitchFamily="18" charset="0"/>
              </a:rPr>
              <a:t> </a:t>
            </a:r>
            <a:r>
              <a:rPr lang="en-US" spc="-25" dirty="0">
                <a:effectLst/>
                <a:ea typeface="Times New Roman" panose="02020603050405020304" pitchFamily="18" charset="0"/>
              </a:rPr>
              <a:t>transactions:</a:t>
            </a:r>
          </a:p>
          <a:p>
            <a:pPr marL="800100" marR="133985" lvl="1" indent="-342900" algn="just">
              <a:buSzPts val="1200"/>
              <a:buFont typeface="+mj-lt"/>
              <a:buAutoNum type="alphaLcPeriod"/>
              <a:tabLst>
                <a:tab pos="527685" algn="l"/>
                <a:tab pos="528320" algn="l"/>
              </a:tabLst>
            </a:pPr>
            <a:r>
              <a:rPr lang="en-US" spc="-25" dirty="0">
                <a:effectLst/>
                <a:ea typeface="Times New Roman" panose="02020603050405020304" pitchFamily="18" charset="0"/>
              </a:rPr>
              <a:t>Any long-term debt financing</a:t>
            </a:r>
            <a:r>
              <a:rPr lang="en-US" spc="-45" dirty="0">
                <a:effectLst/>
                <a:ea typeface="Times New Roman" panose="02020603050405020304" pitchFamily="18" charset="0"/>
              </a:rPr>
              <a:t> </a:t>
            </a:r>
            <a:r>
              <a:rPr lang="en-US" spc="-25" dirty="0">
                <a:effectLst/>
                <a:ea typeface="Times New Roman" panose="02020603050405020304" pitchFamily="18" charset="0"/>
              </a:rPr>
              <a:t>transaction.</a:t>
            </a:r>
          </a:p>
          <a:p>
            <a:pPr marL="800100" marR="133985" lvl="1" indent="-342900" algn="just">
              <a:buSzPts val="1200"/>
              <a:buFont typeface="Times New Roman" panose="02020603050405020304" pitchFamily="18" charset="0"/>
              <a:buAutoNum type="alphaLcPeriod"/>
              <a:tabLst>
                <a:tab pos="527685" algn="l"/>
                <a:tab pos="528320" algn="l"/>
              </a:tabLst>
            </a:pPr>
            <a:r>
              <a:rPr lang="en-US" spc="-25" dirty="0">
                <a:effectLst/>
                <a:ea typeface="Times New Roman" panose="02020603050405020304" pitchFamily="18" charset="0"/>
              </a:rPr>
              <a:t>Capital projects that involve University-owned land or which are for the University’s use when the estimated cost of acquisition, construction, reconstruction, improvement, or structural maintenance is estimated at $500,000 or more, regardless of fund source, except in the case of an expenditure determined by the President to be necessary because of an emergency (e.g., natural disaster or unforeseen mechanical, electrical, or structural breakdown that makes a facility or structure unusable.) Expenditures over</a:t>
            </a:r>
            <a:r>
              <a:rPr lang="en-US" spc="-95" dirty="0">
                <a:effectLst/>
                <a:ea typeface="Times New Roman" panose="02020603050405020304" pitchFamily="18" charset="0"/>
              </a:rPr>
              <a:t> </a:t>
            </a:r>
            <a:r>
              <a:rPr lang="en-US" spc="-25" dirty="0">
                <a:effectLst/>
                <a:ea typeface="Times New Roman" panose="02020603050405020304" pitchFamily="18" charset="0"/>
              </a:rPr>
              <a:t>the </a:t>
            </a:r>
            <a:r>
              <a:rPr lang="en-US" dirty="0">
                <a:effectLst/>
                <a:ea typeface="Times New Roman" panose="02020603050405020304" pitchFamily="18" charset="0"/>
              </a:rPr>
              <a:t>$500,000 threshold that are made in response to an emergency shall be initiated in consultation with the Board Chair, when circumstances make that possible, and shall be reported to the Board at its next meeting.</a:t>
            </a:r>
            <a:endParaRPr lang="en-US" dirty="0"/>
          </a:p>
        </p:txBody>
      </p:sp>
      <p:sp>
        <p:nvSpPr>
          <p:cNvPr id="4" name="TextBox 3">
            <a:extLst>
              <a:ext uri="{FF2B5EF4-FFF2-40B4-BE49-F238E27FC236}">
                <a16:creationId xmlns:a16="http://schemas.microsoft.com/office/drawing/2014/main" id="{A57E32AF-1BB6-4D10-A206-A7CC66F0B75F}"/>
              </a:ext>
            </a:extLst>
          </p:cNvPr>
          <p:cNvSpPr txBox="1"/>
          <p:nvPr/>
        </p:nvSpPr>
        <p:spPr>
          <a:xfrm>
            <a:off x="495299" y="196519"/>
            <a:ext cx="4953857" cy="646331"/>
          </a:xfrm>
          <a:prstGeom prst="rect">
            <a:avLst/>
          </a:prstGeom>
          <a:noFill/>
        </p:spPr>
        <p:txBody>
          <a:bodyPr wrap="none" rtlCol="0">
            <a:spAutoFit/>
          </a:bodyPr>
          <a:lstStyle/>
          <a:p>
            <a:r>
              <a:rPr lang="en-US" sz="3600" dirty="0">
                <a:solidFill>
                  <a:srgbClr val="C00000"/>
                </a:solidFill>
              </a:rPr>
              <a:t>Board of Trustees Policies</a:t>
            </a:r>
          </a:p>
        </p:txBody>
      </p:sp>
    </p:spTree>
    <p:extLst>
      <p:ext uri="{BB962C8B-B14F-4D97-AF65-F5344CB8AC3E}">
        <p14:creationId xmlns:p14="http://schemas.microsoft.com/office/powerpoint/2010/main" val="317613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46EFE9-8D2E-4D8E-AA08-79716B7F27F6}"/>
              </a:ext>
            </a:extLst>
          </p:cNvPr>
          <p:cNvSpPr txBox="1"/>
          <p:nvPr/>
        </p:nvSpPr>
        <p:spPr>
          <a:xfrm>
            <a:off x="495301" y="1284406"/>
            <a:ext cx="11201400" cy="4431983"/>
          </a:xfrm>
          <a:prstGeom prst="rect">
            <a:avLst/>
          </a:prstGeom>
          <a:noFill/>
        </p:spPr>
        <p:txBody>
          <a:bodyPr wrap="square" rtlCol="0">
            <a:spAutoFit/>
          </a:bodyPr>
          <a:lstStyle/>
          <a:p>
            <a:pPr marL="800100" marR="133985" lvl="1" indent="-342900" algn="just">
              <a:buSzPts val="1200"/>
              <a:buFont typeface="+mj-lt"/>
              <a:buAutoNum type="alphaLcPeriod" startAt="3"/>
              <a:tabLst>
                <a:tab pos="527685" algn="l"/>
                <a:tab pos="528320" algn="l"/>
              </a:tabLst>
            </a:pPr>
            <a:r>
              <a:rPr lang="en-US" spc="-25" dirty="0">
                <a:effectLst/>
                <a:ea typeface="Times New Roman" panose="02020603050405020304" pitchFamily="18" charset="0"/>
              </a:rPr>
              <a:t>Changes in scope of an approved University capital project that exceed five</a:t>
            </a:r>
            <a:r>
              <a:rPr lang="en-US" spc="-90" dirty="0">
                <a:effectLst/>
                <a:ea typeface="Times New Roman" panose="02020603050405020304" pitchFamily="18" charset="0"/>
              </a:rPr>
              <a:t> </a:t>
            </a:r>
            <a:r>
              <a:rPr lang="en-US" spc="-25" dirty="0">
                <a:effectLst/>
                <a:ea typeface="Times New Roman" panose="02020603050405020304" pitchFamily="18" charset="0"/>
              </a:rPr>
              <a:t>percent (5%)</a:t>
            </a:r>
          </a:p>
          <a:p>
            <a:pPr marL="800100" marR="133985" lvl="1" indent="-342900" algn="just">
              <a:buSzPts val="1200"/>
              <a:buFont typeface="+mj-lt"/>
              <a:buAutoNum type="alphaLcPeriod" startAt="3"/>
              <a:tabLst>
                <a:tab pos="527685" algn="l"/>
                <a:tab pos="528320" algn="l"/>
              </a:tabLst>
            </a:pPr>
            <a:r>
              <a:rPr lang="en-US" spc="-25" dirty="0">
                <a:effectLst/>
                <a:ea typeface="Times New Roman" panose="02020603050405020304" pitchFamily="18" charset="0"/>
              </a:rPr>
              <a:t>The acquisition or disposition of property by lease when the transaction involves</a:t>
            </a:r>
            <a:r>
              <a:rPr lang="en-US" spc="-100" dirty="0">
                <a:effectLst/>
                <a:ea typeface="Times New Roman" panose="02020603050405020304" pitchFamily="18" charset="0"/>
              </a:rPr>
              <a:t> </a:t>
            </a:r>
            <a:r>
              <a:rPr lang="en-US" spc="-25" dirty="0">
                <a:effectLst/>
                <a:ea typeface="Times New Roman" panose="02020603050405020304" pitchFamily="18" charset="0"/>
              </a:rPr>
              <a:t>an annual rental of over $250,000 per year or a term longer than five (5) years.</a:t>
            </a:r>
          </a:p>
          <a:p>
            <a:pPr marL="800100" marR="133985" lvl="1" indent="-342900" algn="just">
              <a:buSzPts val="1200"/>
              <a:buFont typeface="+mj-lt"/>
              <a:buAutoNum type="alphaLcPeriod" startAt="3"/>
              <a:tabLst>
                <a:tab pos="527685" algn="l"/>
                <a:tab pos="528320" algn="l"/>
              </a:tabLst>
            </a:pPr>
            <a:r>
              <a:rPr lang="en-US" spc="-25" dirty="0">
                <a:effectLst/>
                <a:ea typeface="Times New Roman" panose="02020603050405020304" pitchFamily="18" charset="0"/>
              </a:rPr>
              <a:t>Disposition of an interest in University real property, other than via lease, for a</a:t>
            </a:r>
            <a:r>
              <a:rPr lang="en-US" spc="-110" dirty="0">
                <a:effectLst/>
                <a:ea typeface="Times New Roman" panose="02020603050405020304" pitchFamily="18" charset="0"/>
              </a:rPr>
              <a:t> </a:t>
            </a:r>
            <a:r>
              <a:rPr lang="en-US" spc="-25" dirty="0">
                <a:effectLst/>
                <a:ea typeface="Times New Roman" panose="02020603050405020304" pitchFamily="18" charset="0"/>
              </a:rPr>
              <a:t>total amount in excess of</a:t>
            </a:r>
            <a:r>
              <a:rPr lang="en-US" spc="-10" dirty="0">
                <a:effectLst/>
                <a:ea typeface="Times New Roman" panose="02020603050405020304" pitchFamily="18" charset="0"/>
              </a:rPr>
              <a:t> </a:t>
            </a:r>
            <a:r>
              <a:rPr lang="en-US" spc="-25" dirty="0">
                <a:effectLst/>
                <a:ea typeface="Times New Roman" panose="02020603050405020304" pitchFamily="18" charset="0"/>
              </a:rPr>
              <a:t>$500,000.</a:t>
            </a:r>
          </a:p>
          <a:p>
            <a:pPr marL="800100" marR="133985" lvl="1" indent="-342900" algn="just">
              <a:buSzPts val="1200"/>
              <a:buFont typeface="+mj-lt"/>
              <a:buAutoNum type="alphaLcPeriod" startAt="3"/>
              <a:tabLst>
                <a:tab pos="527685" algn="l"/>
                <a:tab pos="528320" algn="l"/>
              </a:tabLst>
            </a:pPr>
            <a:r>
              <a:rPr lang="en-US" spc="-25" dirty="0">
                <a:ea typeface="Times New Roman" panose="02020603050405020304" pitchFamily="18" charset="0"/>
              </a:rPr>
              <a:t>T</a:t>
            </a:r>
            <a:r>
              <a:rPr lang="en-US" spc="-25" dirty="0">
                <a:effectLst/>
                <a:ea typeface="Times New Roman" panose="02020603050405020304" pitchFamily="18" charset="0"/>
              </a:rPr>
              <a:t>he award of any compensation, including base salary; bonuses; housing, car, club or similar allowances or stipends; or deferred compensation to the University President and Executive Vice</a:t>
            </a:r>
            <a:r>
              <a:rPr lang="en-US" spc="-15" dirty="0">
                <a:effectLst/>
                <a:ea typeface="Times New Roman" panose="02020603050405020304" pitchFamily="18" charset="0"/>
              </a:rPr>
              <a:t> </a:t>
            </a:r>
            <a:r>
              <a:rPr lang="en-US" spc="-25" dirty="0">
                <a:effectLst/>
                <a:ea typeface="Times New Roman" panose="02020603050405020304" pitchFamily="18" charset="0"/>
              </a:rPr>
              <a:t>Presidents.</a:t>
            </a:r>
          </a:p>
          <a:p>
            <a:pPr marL="800100" marR="133985" lvl="1" indent="-342900" algn="just">
              <a:buSzPts val="1200"/>
              <a:buFont typeface="+mj-lt"/>
              <a:buAutoNum type="alphaLcPeriod" startAt="3"/>
              <a:tabLst>
                <a:tab pos="527685" algn="l"/>
                <a:tab pos="528320" algn="l"/>
              </a:tabLst>
            </a:pPr>
            <a:r>
              <a:rPr lang="en-US" spc="-25" dirty="0">
                <a:effectLst/>
                <a:ea typeface="Times New Roman" panose="02020603050405020304" pitchFamily="18" charset="0"/>
              </a:rPr>
              <a:t>Financial transactions not provided for in the annual operating budget with a value in excess of $250,000, including loans, guarantees, or fund transfers of any kind from</a:t>
            </a:r>
            <a:r>
              <a:rPr lang="en-US" spc="-90" dirty="0">
                <a:effectLst/>
                <a:ea typeface="Times New Roman" panose="02020603050405020304" pitchFamily="18" charset="0"/>
              </a:rPr>
              <a:t> </a:t>
            </a:r>
            <a:r>
              <a:rPr lang="en-US" spc="-25" dirty="0">
                <a:effectLst/>
                <a:ea typeface="Times New Roman" panose="02020603050405020304" pitchFamily="18" charset="0"/>
              </a:rPr>
              <a:t>the University to another person or organization, including an affiliated or related</a:t>
            </a:r>
            <a:r>
              <a:rPr lang="en-US" spc="-95" dirty="0">
                <a:effectLst/>
                <a:ea typeface="Times New Roman" panose="02020603050405020304" pitchFamily="18" charset="0"/>
              </a:rPr>
              <a:t> </a:t>
            </a:r>
            <a:r>
              <a:rPr lang="en-US" spc="-25" dirty="0">
                <a:effectLst/>
                <a:ea typeface="Times New Roman" panose="02020603050405020304" pitchFamily="18" charset="0"/>
              </a:rPr>
              <a:t>entity.</a:t>
            </a:r>
          </a:p>
          <a:p>
            <a:pPr marR="133985" lvl="1" algn="just">
              <a:buSzPts val="1200"/>
              <a:tabLst>
                <a:tab pos="527685" algn="l"/>
                <a:tab pos="528320" algn="l"/>
              </a:tabLst>
            </a:pPr>
            <a:endParaRPr lang="en-US" spc="-25" dirty="0">
              <a:ea typeface="Times New Roman" panose="02020603050405020304" pitchFamily="18" charset="0"/>
            </a:endParaRPr>
          </a:p>
          <a:p>
            <a:pPr marR="133985" lvl="1" algn="just">
              <a:buSzPts val="1200"/>
              <a:tabLst>
                <a:tab pos="527685" algn="l"/>
                <a:tab pos="528320" algn="l"/>
              </a:tabLst>
            </a:pPr>
            <a:r>
              <a:rPr lang="en-US" dirty="0">
                <a:effectLst/>
                <a:ea typeface="Times New Roman" panose="02020603050405020304" pitchFamily="18" charset="0"/>
              </a:rPr>
              <a:t>The President or the President’s designees shall have the authority to approve all financial transactions not requiring prior approval by the Board of Trustees. Any question about whether a particular transaction requires Board approval should be directed to the Board Chair and the University’s General Counsel.</a:t>
            </a:r>
          </a:p>
          <a:p>
            <a:pPr marR="133985" lvl="1" algn="just">
              <a:buSzPts val="1200"/>
              <a:tabLst>
                <a:tab pos="527685" algn="l"/>
                <a:tab pos="528320" algn="l"/>
              </a:tabLst>
            </a:pPr>
            <a:endParaRPr lang="en-US" spc="-25" dirty="0">
              <a:effectLst/>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endParaRPr lang="en-US" dirty="0"/>
          </a:p>
        </p:txBody>
      </p:sp>
      <p:sp>
        <p:nvSpPr>
          <p:cNvPr id="4" name="TextBox 3">
            <a:extLst>
              <a:ext uri="{FF2B5EF4-FFF2-40B4-BE49-F238E27FC236}">
                <a16:creationId xmlns:a16="http://schemas.microsoft.com/office/drawing/2014/main" id="{CB9AA3ED-C525-425F-BFE8-59665FD19A99}"/>
              </a:ext>
            </a:extLst>
          </p:cNvPr>
          <p:cNvSpPr txBox="1"/>
          <p:nvPr/>
        </p:nvSpPr>
        <p:spPr>
          <a:xfrm>
            <a:off x="495301" y="415925"/>
            <a:ext cx="4933595" cy="400110"/>
          </a:xfrm>
          <a:prstGeom prst="rect">
            <a:avLst/>
          </a:prstGeom>
          <a:noFill/>
        </p:spPr>
        <p:txBody>
          <a:bodyPr wrap="none" rtlCol="0">
            <a:spAutoFit/>
          </a:bodyPr>
          <a:lstStyle/>
          <a:p>
            <a:pPr marR="133985" lvl="1">
              <a:buSzPts val="1200"/>
              <a:tabLst>
                <a:tab pos="527685" algn="l"/>
                <a:tab pos="528320" algn="l"/>
              </a:tabLst>
            </a:pPr>
            <a:r>
              <a:rPr lang="en-US" sz="2000" dirty="0">
                <a:effectLst/>
                <a:ea typeface="Times New Roman" panose="02020603050405020304" pitchFamily="18" charset="0"/>
              </a:rPr>
              <a:t>Financial Transactions Policy Continued:</a:t>
            </a:r>
          </a:p>
        </p:txBody>
      </p:sp>
    </p:spTree>
    <p:extLst>
      <p:ext uri="{BB962C8B-B14F-4D97-AF65-F5344CB8AC3E}">
        <p14:creationId xmlns:p14="http://schemas.microsoft.com/office/powerpoint/2010/main" val="295317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DC7B13-A23E-4278-A235-EB353EF82B2C}"/>
              </a:ext>
            </a:extLst>
          </p:cNvPr>
          <p:cNvSpPr txBox="1"/>
          <p:nvPr/>
        </p:nvSpPr>
        <p:spPr>
          <a:xfrm>
            <a:off x="718459" y="1016451"/>
            <a:ext cx="11088914" cy="3708708"/>
          </a:xfrm>
          <a:prstGeom prst="rect">
            <a:avLst/>
          </a:prstGeom>
          <a:noFill/>
        </p:spPr>
        <p:txBody>
          <a:bodyPr wrap="square" rtlCol="0">
            <a:spAutoFit/>
          </a:bodyPr>
          <a:lstStyle/>
          <a:p>
            <a:pPr algn="ctr"/>
            <a:r>
              <a:rPr lang="en-US" sz="23500">
                <a:ln w="0"/>
                <a:solidFill>
                  <a:schemeClr val="tx1">
                    <a:lumMod val="50000"/>
                    <a:lumOff val="50000"/>
                    <a:alpha val="32000"/>
                  </a:schemeClr>
                </a:solidFill>
                <a:effectLst>
                  <a:reflection blurRad="6350" endPos="45500" dir="5400000" sy="-100000" algn="bl" rotWithShape="0"/>
                </a:effectLst>
                <a:latin typeface="+mj-lt"/>
              </a:rPr>
              <a:t>VISION</a:t>
            </a:r>
            <a:endParaRPr lang="en-US" sz="23500">
              <a:solidFill>
                <a:schemeClr val="tx1">
                  <a:lumMod val="50000"/>
                  <a:lumOff val="50000"/>
                  <a:alpha val="32000"/>
                </a:schemeClr>
              </a:solidFill>
              <a:effectLst>
                <a:reflection blurRad="6350" endPos="45500" dir="5400000" sy="-100000" algn="bl" rotWithShape="0"/>
              </a:effectLst>
              <a:latin typeface="+mj-lt"/>
            </a:endParaRPr>
          </a:p>
        </p:txBody>
      </p:sp>
      <p:sp>
        <p:nvSpPr>
          <p:cNvPr id="3" name="TextBox 2">
            <a:extLst>
              <a:ext uri="{FF2B5EF4-FFF2-40B4-BE49-F238E27FC236}">
                <a16:creationId xmlns:a16="http://schemas.microsoft.com/office/drawing/2014/main" id="{F60E5FE7-D164-448F-A068-B2882B9846EB}"/>
              </a:ext>
            </a:extLst>
          </p:cNvPr>
          <p:cNvSpPr txBox="1"/>
          <p:nvPr/>
        </p:nvSpPr>
        <p:spPr>
          <a:xfrm>
            <a:off x="1553030" y="3240314"/>
            <a:ext cx="9419772" cy="1200329"/>
          </a:xfrm>
          <a:prstGeom prst="rect">
            <a:avLst/>
          </a:prstGeom>
          <a:noFill/>
        </p:spPr>
        <p:txBody>
          <a:bodyPr wrap="square" rtlCol="0">
            <a:spAutoFit/>
          </a:bodyPr>
          <a:lstStyle/>
          <a:p>
            <a:pPr algn="ctr"/>
            <a:r>
              <a:rPr lang="en-US" sz="2400"/>
              <a:t>The University of Louisville will be recognized as a </a:t>
            </a:r>
            <a:r>
              <a:rPr lang="en-US" sz="2400" b="1">
                <a:solidFill>
                  <a:srgbClr val="C00000"/>
                </a:solidFill>
              </a:rPr>
              <a:t>great place to learn</a:t>
            </a:r>
            <a:r>
              <a:rPr lang="en-US" sz="2400"/>
              <a:t>, a </a:t>
            </a:r>
            <a:r>
              <a:rPr lang="en-US" sz="2400" b="1">
                <a:solidFill>
                  <a:srgbClr val="C00000"/>
                </a:solidFill>
              </a:rPr>
              <a:t>great place to work </a:t>
            </a:r>
            <a:r>
              <a:rPr lang="en-US" sz="2400"/>
              <a:t>and a </a:t>
            </a:r>
            <a:r>
              <a:rPr lang="en-US" sz="2400" b="1">
                <a:solidFill>
                  <a:srgbClr val="C00000"/>
                </a:solidFill>
              </a:rPr>
              <a:t>great place in which to invest </a:t>
            </a:r>
            <a:r>
              <a:rPr lang="en-US" sz="2400"/>
              <a:t>because we celebrate </a:t>
            </a:r>
            <a:r>
              <a:rPr lang="en-US" sz="2400" b="1"/>
              <a:t>diversity, foster equity </a:t>
            </a:r>
            <a:r>
              <a:rPr lang="en-US" sz="2400"/>
              <a:t>and</a:t>
            </a:r>
            <a:r>
              <a:rPr lang="en-US" sz="2400" b="1"/>
              <a:t> strive for inclusion</a:t>
            </a:r>
            <a:r>
              <a:rPr lang="en-US" sz="2400"/>
              <a:t>.</a:t>
            </a:r>
          </a:p>
        </p:txBody>
      </p:sp>
    </p:spTree>
    <p:extLst>
      <p:ext uri="{BB962C8B-B14F-4D97-AF65-F5344CB8AC3E}">
        <p14:creationId xmlns:p14="http://schemas.microsoft.com/office/powerpoint/2010/main" val="27358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FF39A2-43A0-42E7-AACB-BCF1E2F42949}"/>
              </a:ext>
            </a:extLst>
          </p:cNvPr>
          <p:cNvSpPr txBox="1"/>
          <p:nvPr/>
        </p:nvSpPr>
        <p:spPr>
          <a:xfrm>
            <a:off x="495301" y="415925"/>
            <a:ext cx="4933595" cy="400110"/>
          </a:xfrm>
          <a:prstGeom prst="rect">
            <a:avLst/>
          </a:prstGeom>
          <a:noFill/>
        </p:spPr>
        <p:txBody>
          <a:bodyPr wrap="none" rtlCol="0">
            <a:spAutoFit/>
          </a:bodyPr>
          <a:lstStyle/>
          <a:p>
            <a:pPr marR="133985" lvl="1">
              <a:buSzPts val="1200"/>
              <a:tabLst>
                <a:tab pos="527685" algn="l"/>
                <a:tab pos="528320" algn="l"/>
              </a:tabLst>
            </a:pPr>
            <a:r>
              <a:rPr lang="en-US" sz="2000" dirty="0">
                <a:effectLst/>
                <a:ea typeface="Times New Roman" panose="02020603050405020304" pitchFamily="18" charset="0"/>
              </a:rPr>
              <a:t>Financial Transactions Policy Continued:</a:t>
            </a:r>
          </a:p>
        </p:txBody>
      </p:sp>
      <p:sp>
        <p:nvSpPr>
          <p:cNvPr id="6" name="TextBox 5">
            <a:extLst>
              <a:ext uri="{FF2B5EF4-FFF2-40B4-BE49-F238E27FC236}">
                <a16:creationId xmlns:a16="http://schemas.microsoft.com/office/drawing/2014/main" id="{7946EFE9-8D2E-4D8E-AA08-79716B7F27F6}"/>
              </a:ext>
            </a:extLst>
          </p:cNvPr>
          <p:cNvSpPr txBox="1"/>
          <p:nvPr/>
        </p:nvSpPr>
        <p:spPr>
          <a:xfrm>
            <a:off x="495301" y="1102757"/>
            <a:ext cx="11201400" cy="5539978"/>
          </a:xfrm>
          <a:prstGeom prst="rect">
            <a:avLst/>
          </a:prstGeom>
          <a:noFill/>
        </p:spPr>
        <p:txBody>
          <a:bodyPr wrap="square" rtlCol="0">
            <a:spAutoFit/>
          </a:bodyPr>
          <a:lstStyle/>
          <a:p>
            <a:pPr marL="400050" marR="184785" lvl="0" indent="-400050" algn="just">
              <a:spcBef>
                <a:spcPts val="330"/>
              </a:spcBef>
              <a:spcAft>
                <a:spcPts val="0"/>
              </a:spcAft>
              <a:buSzPts val="1200"/>
              <a:buFont typeface="+mj-lt"/>
              <a:buAutoNum type="romanUcPeriod" startAt="3"/>
              <a:tabLst>
                <a:tab pos="527685" algn="l"/>
                <a:tab pos="528320" algn="l"/>
              </a:tabLst>
            </a:pPr>
            <a:r>
              <a:rPr lang="en-US" u="sng" spc="-25" dirty="0">
                <a:effectLst/>
                <a:ea typeface="Times New Roman" panose="02020603050405020304" pitchFamily="18" charset="0"/>
              </a:rPr>
              <a:t>Periodic Reporting Regarding Financial Matters</a:t>
            </a:r>
            <a:r>
              <a:rPr lang="en-US" spc="-25" dirty="0">
                <a:effectLst/>
                <a:ea typeface="Times New Roman" panose="02020603050405020304" pitchFamily="18" charset="0"/>
              </a:rPr>
              <a:t>: The President or his designee(s) shall</a:t>
            </a:r>
            <a:r>
              <a:rPr lang="en-US" spc="-135" dirty="0">
                <a:effectLst/>
                <a:ea typeface="Times New Roman" panose="02020603050405020304" pitchFamily="18" charset="0"/>
              </a:rPr>
              <a:t> </a:t>
            </a:r>
            <a:r>
              <a:rPr lang="en-US" spc="-25" dirty="0">
                <a:effectLst/>
                <a:ea typeface="Times New Roman" panose="02020603050405020304" pitchFamily="18" charset="0"/>
              </a:rPr>
              <a:t>report to the appropriate Board of Trustees committees and, as appropriate, to the full Board no less than quarterly on the University’s financial status, including a budget-to-actual</a:t>
            </a:r>
            <a:r>
              <a:rPr lang="en-US" spc="-60" dirty="0">
                <a:effectLst/>
                <a:ea typeface="Times New Roman" panose="02020603050405020304" pitchFamily="18" charset="0"/>
              </a:rPr>
              <a:t> </a:t>
            </a:r>
            <a:r>
              <a:rPr lang="en-US" spc="-25" dirty="0">
                <a:effectLst/>
                <a:ea typeface="Times New Roman" panose="02020603050405020304" pitchFamily="18" charset="0"/>
              </a:rPr>
              <a:t>analysis.</a:t>
            </a:r>
          </a:p>
          <a:p>
            <a:pPr marL="0" marR="0" algn="just">
              <a:spcBef>
                <a:spcPts val="0"/>
              </a:spcBef>
              <a:spcAft>
                <a:spcPts val="0"/>
              </a:spcAft>
            </a:pPr>
            <a:r>
              <a:rPr lang="en-US" dirty="0">
                <a:effectLst/>
                <a:ea typeface="Times New Roman" panose="02020603050405020304" pitchFamily="18" charset="0"/>
              </a:rPr>
              <a:t> </a:t>
            </a:r>
          </a:p>
          <a:p>
            <a:pPr marL="527685" marR="91440" algn="just">
              <a:spcBef>
                <a:spcPts val="0"/>
              </a:spcBef>
              <a:spcAft>
                <a:spcPts val="0"/>
              </a:spcAft>
            </a:pPr>
            <a:r>
              <a:rPr lang="en-US" dirty="0">
                <a:effectLst/>
                <a:ea typeface="Times New Roman" panose="02020603050405020304" pitchFamily="18" charset="0"/>
              </a:rPr>
              <a:t>The full Board of Trustees and appropriate Board of Trustees committees shall receive a report annually on: (a) the University’s audited annual financial reports; (b) a budget-to-actual analysis; (c) the financial support provided by the University of Louisville Foundation, Inc. and its affiliates; (d) the status of the University’s long-term debt obligations; (e) any change in the rating or outlook assigned to the University’s debt by any rating agency; (f) the receipt of gifts and pledges; (g) the total compensation (including all fund sources) of the top fifty highest paid employees of the University, excluding faculty members in the School of Medicine; (h) the total compensation (including all fund sources) of: (</a:t>
            </a:r>
            <a:r>
              <a:rPr lang="en-US" dirty="0" err="1">
                <a:effectLst/>
                <a:ea typeface="Times New Roman" panose="02020603050405020304" pitchFamily="18" charset="0"/>
              </a:rPr>
              <a:t>i</a:t>
            </a:r>
            <a:r>
              <a:rPr lang="en-US" dirty="0">
                <a:effectLst/>
                <a:ea typeface="Times New Roman" panose="02020603050405020304" pitchFamily="18" charset="0"/>
              </a:rPr>
              <a:t>) the President, (ii) any Vice President reporting directly to the President, or (iii) any Dean reporting directly to the Executive Vice President and Provost, to the extent such individuals are not already included in the report required by subparagraph (g); (</a:t>
            </a:r>
            <a:r>
              <a:rPr lang="en-US" dirty="0" err="1">
                <a:effectLst/>
                <a:ea typeface="Times New Roman" panose="02020603050405020304" pitchFamily="18" charset="0"/>
              </a:rPr>
              <a:t>i</a:t>
            </a:r>
            <a:r>
              <a:rPr lang="en-US" dirty="0">
                <a:effectLst/>
                <a:ea typeface="Times New Roman" panose="02020603050405020304" pitchFamily="18" charset="0"/>
              </a:rPr>
              <a:t>) the University’s strategies for managing cash and short-term investment funds; and (j) the status of those matters approved by the Board pursuant to Section II above during the prior twelve months.</a:t>
            </a:r>
          </a:p>
          <a:p>
            <a:pPr marL="0" marR="0" algn="just">
              <a:spcBef>
                <a:spcPts val="0"/>
              </a:spcBef>
              <a:spcAft>
                <a:spcPts val="0"/>
              </a:spcAft>
            </a:pPr>
            <a:r>
              <a:rPr lang="en-US" dirty="0">
                <a:effectLst/>
                <a:ea typeface="Times New Roman" panose="02020603050405020304" pitchFamily="18" charset="0"/>
              </a:rPr>
              <a:t> </a:t>
            </a:r>
          </a:p>
          <a:p>
            <a:pPr marL="528320" marR="137795" algn="just">
              <a:spcBef>
                <a:spcPts val="0"/>
              </a:spcBef>
              <a:spcAft>
                <a:spcPts val="0"/>
              </a:spcAft>
            </a:pPr>
            <a:r>
              <a:rPr lang="en-US" dirty="0">
                <a:effectLst/>
                <a:ea typeface="Times New Roman" panose="02020603050405020304" pitchFamily="18" charset="0"/>
              </a:rPr>
              <a:t>The Board shall request from the Chair of the Foundation Board a report no less than quarterly on: (I) the Foundation’s primary activities in support of the University; (II) the Foundation’s financial status, (III) a budget-to-actual analysis; and (IV) the Foundation’s investment performance.</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381086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a:cs typeface="Calibri" panose="020F0502020204030204"/>
              </a:rPr>
              <a:t>Brief Overview of the </a:t>
            </a:r>
            <a:r>
              <a:rPr lang="en-US" sz="1800">
                <a:cs typeface="Calibri" panose="020F0502020204030204"/>
              </a:rPr>
              <a:t>University</a:t>
            </a:r>
          </a:p>
          <a:p>
            <a:pPr marL="0" indent="0">
              <a:buNone/>
            </a:pPr>
            <a:r>
              <a:rPr lang="en-US" sz="1800">
                <a:cs typeface="Calibri" panose="020F0502020204030204"/>
              </a:rPr>
              <a:t>Membership and Powers of the Board</a:t>
            </a:r>
          </a:p>
          <a:p>
            <a:pPr marL="0" indent="0">
              <a:buNone/>
            </a:pPr>
            <a:r>
              <a:rPr lang="en-US">
                <a:cs typeface="Calibri" panose="020F0502020204030204"/>
              </a:rPr>
              <a:t>Fiduciary Responsibilities</a:t>
            </a:r>
          </a:p>
          <a:p>
            <a:pPr marL="0" indent="0">
              <a:buNone/>
            </a:pPr>
            <a:r>
              <a:rPr lang="en-US" sz="1800">
                <a:cs typeface="Calibri" panose="020F0502020204030204"/>
              </a:rPr>
              <a:t>Shared Governance</a:t>
            </a:r>
          </a:p>
          <a:p>
            <a:pPr marL="0" indent="0">
              <a:buNone/>
            </a:pPr>
            <a:r>
              <a:rPr lang="en-US" sz="1800">
                <a:cs typeface="Calibri" panose="020F0502020204030204"/>
              </a:rPr>
              <a:t>Administration </a:t>
            </a:r>
            <a:r>
              <a:rPr lang="en-US">
                <a:cs typeface="Calibri" panose="020F0502020204030204"/>
              </a:rPr>
              <a:t>and Operations</a:t>
            </a:r>
          </a:p>
          <a:p>
            <a:pPr marL="0" indent="0">
              <a:buNone/>
            </a:pPr>
            <a:r>
              <a:rPr lang="en-US" sz="1800">
                <a:cs typeface="Calibri" panose="020F0502020204030204"/>
              </a:rPr>
              <a:t>Policies and Procedures</a:t>
            </a:r>
          </a:p>
          <a:p>
            <a:pPr marL="0" indent="0">
              <a:buNone/>
            </a:pPr>
            <a:r>
              <a:rPr lang="en-US">
                <a:cs typeface="Calibri" panose="020F0502020204030204"/>
              </a:rPr>
              <a:t>Affiliated Organizations</a:t>
            </a:r>
          </a:p>
          <a:p>
            <a:pPr marL="0" indent="0">
              <a:buNone/>
            </a:pPr>
            <a:r>
              <a:rPr lang="en-US" sz="1800">
                <a:cs typeface="Calibri" panose="020F0502020204030204"/>
              </a:rPr>
              <a:t>Questio</a:t>
            </a:r>
            <a:r>
              <a:rPr lang="en-US">
                <a:cs typeface="Calibri" panose="020F0502020204030204"/>
              </a:rPr>
              <a:t>ns and Answers</a:t>
            </a:r>
            <a:endParaRPr lang="en-US" sz="1800">
              <a:cs typeface="Calibri" panose="020F0502020204030204"/>
            </a:endParaRPr>
          </a:p>
        </p:txBody>
      </p:sp>
    </p:spTree>
    <p:extLst>
      <p:ext uri="{BB962C8B-B14F-4D97-AF65-F5344CB8AC3E}">
        <p14:creationId xmlns:p14="http://schemas.microsoft.com/office/powerpoint/2010/main" val="90802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65ACB-F0E4-4362-806D-7D780439AE61}"/>
              </a:ext>
            </a:extLst>
          </p:cNvPr>
          <p:cNvSpPr>
            <a:spLocks noGrp="1"/>
          </p:cNvSpPr>
          <p:nvPr>
            <p:ph idx="1"/>
          </p:nvPr>
        </p:nvSpPr>
        <p:spPr>
          <a:xfrm>
            <a:off x="5073482" y="2057400"/>
            <a:ext cx="6377769" cy="417348"/>
          </a:xfrm>
        </p:spPr>
        <p:txBody>
          <a:bodyPr vert="horz" lIns="91440" tIns="45720" rIns="91440" bIns="45720" rtlCol="0" anchor="ctr">
            <a:normAutofit lnSpcReduction="10000"/>
          </a:bodyPr>
          <a:lstStyle/>
          <a:p>
            <a:pPr marL="0" indent="0">
              <a:buNone/>
            </a:pPr>
            <a:r>
              <a:rPr lang="en-US" sz="2400" b="1">
                <a:cs typeface="Calibri" panose="020F0502020204030204"/>
              </a:rPr>
              <a:t>Welcome new and current trustees! </a:t>
            </a:r>
          </a:p>
        </p:txBody>
      </p:sp>
      <p:pic>
        <p:nvPicPr>
          <p:cNvPr id="2" name="Picture 4" descr="A picture containing drawing&#10;&#10;Description generated with very high confidence">
            <a:extLst>
              <a:ext uri="{FF2B5EF4-FFF2-40B4-BE49-F238E27FC236}">
                <a16:creationId xmlns:a16="http://schemas.microsoft.com/office/drawing/2014/main" id="{5F345377-0679-4981-A212-7CBBF7BAFB9B}"/>
              </a:ext>
            </a:extLst>
          </p:cNvPr>
          <p:cNvPicPr>
            <a:picLocks noChangeAspect="1"/>
          </p:cNvPicPr>
          <p:nvPr/>
        </p:nvPicPr>
        <p:blipFill>
          <a:blip r:embed="rId3"/>
          <a:stretch>
            <a:fillRect/>
          </a:stretch>
        </p:blipFill>
        <p:spPr>
          <a:xfrm>
            <a:off x="3267125" y="3212610"/>
            <a:ext cx="698718" cy="4245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F34B25-0C59-404C-BB1A-F0761CB2727D}"/>
              </a:ext>
            </a:extLst>
          </p:cNvPr>
          <p:cNvSpPr txBox="1"/>
          <p:nvPr/>
        </p:nvSpPr>
        <p:spPr>
          <a:xfrm>
            <a:off x="5342750" y="2474748"/>
            <a:ext cx="6097604" cy="2308324"/>
          </a:xfrm>
          <a:prstGeom prst="rect">
            <a:avLst/>
          </a:prstGeom>
          <a:noFill/>
        </p:spPr>
        <p:txBody>
          <a:bodyPr wrap="square">
            <a:spAutoFit/>
          </a:bodyPr>
          <a:lstStyle/>
          <a:p>
            <a:pPr marL="0" indent="0">
              <a:buNone/>
            </a:pPr>
            <a:r>
              <a:rPr lang="en-US" dirty="0">
                <a:cs typeface="Calibri" panose="020F0502020204030204"/>
              </a:rPr>
              <a:t>Brief Overview of the </a:t>
            </a:r>
            <a:r>
              <a:rPr lang="en-US" sz="1800" dirty="0">
                <a:cs typeface="Calibri" panose="020F0502020204030204"/>
              </a:rPr>
              <a:t>University</a:t>
            </a:r>
          </a:p>
          <a:p>
            <a:pPr marL="0" indent="0">
              <a:buNone/>
            </a:pPr>
            <a:r>
              <a:rPr lang="en-US" sz="1800" dirty="0">
                <a:cs typeface="Calibri" panose="020F0502020204030204"/>
              </a:rPr>
              <a:t>Membership and Powers of the Board</a:t>
            </a:r>
          </a:p>
          <a:p>
            <a:pPr marL="0" indent="0">
              <a:buNone/>
            </a:pPr>
            <a:r>
              <a:rPr lang="en-US" dirty="0">
                <a:cs typeface="Calibri" panose="020F0502020204030204"/>
              </a:rPr>
              <a:t>Fiduciary Responsibilities</a:t>
            </a:r>
          </a:p>
          <a:p>
            <a:pPr marL="0" indent="0">
              <a:buNone/>
            </a:pPr>
            <a:r>
              <a:rPr lang="en-US" sz="1800" dirty="0">
                <a:cs typeface="Calibri" panose="020F0502020204030204"/>
              </a:rPr>
              <a:t>Shared Governance</a:t>
            </a:r>
          </a:p>
          <a:p>
            <a:pPr marL="0" indent="0">
              <a:buNone/>
            </a:pPr>
            <a:r>
              <a:rPr lang="en-US" sz="1800" dirty="0">
                <a:cs typeface="Calibri" panose="020F0502020204030204"/>
              </a:rPr>
              <a:t>Administration </a:t>
            </a:r>
            <a:r>
              <a:rPr lang="en-US" dirty="0">
                <a:cs typeface="Calibri" panose="020F0502020204030204"/>
              </a:rPr>
              <a:t>and Operations</a:t>
            </a:r>
          </a:p>
          <a:p>
            <a:pPr marL="0" indent="0">
              <a:buNone/>
            </a:pPr>
            <a:r>
              <a:rPr lang="en-US" sz="1800" dirty="0">
                <a:cs typeface="Calibri" panose="020F0502020204030204"/>
              </a:rPr>
              <a:t>Policies and Procedures</a:t>
            </a:r>
          </a:p>
          <a:p>
            <a:pPr marL="0" indent="0">
              <a:buNone/>
            </a:pPr>
            <a:r>
              <a:rPr lang="en-US" dirty="0">
                <a:cs typeface="Calibri" panose="020F0502020204030204"/>
              </a:rPr>
              <a:t>Affiliated Organizations</a:t>
            </a:r>
          </a:p>
          <a:p>
            <a:pPr marL="0" indent="0">
              <a:buNone/>
            </a:pPr>
            <a:r>
              <a:rPr lang="en-US" sz="1800" dirty="0">
                <a:cs typeface="Calibri" panose="020F0502020204030204"/>
              </a:rPr>
              <a:t>Questio</a:t>
            </a:r>
            <a:r>
              <a:rPr lang="en-US" dirty="0">
                <a:cs typeface="Calibri" panose="020F0502020204030204"/>
              </a:rPr>
              <a:t>ns and Answers</a:t>
            </a:r>
            <a:endParaRPr lang="en-US" sz="1800" dirty="0">
              <a:cs typeface="Calibri" panose="020F0502020204030204"/>
            </a:endParaRPr>
          </a:p>
        </p:txBody>
      </p:sp>
    </p:spTree>
    <p:extLst>
      <p:ext uri="{BB962C8B-B14F-4D97-AF65-F5344CB8AC3E}">
        <p14:creationId xmlns:p14="http://schemas.microsoft.com/office/powerpoint/2010/main" val="3060885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1" end="1"/>
                                            </p:txEl>
                                          </p:spTgt>
                                        </p:tgtEl>
                                      </p:cBhvr>
                                    </p:animEffect>
                                    <p:set>
                                      <p:cBhvr>
                                        <p:cTn id="10" dur="1" fill="hold">
                                          <p:stCondLst>
                                            <p:cond delay="499"/>
                                          </p:stCondLst>
                                        </p:cTn>
                                        <p:tgtEl>
                                          <p:spTgt spid="7">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2" end="2"/>
                                            </p:txEl>
                                          </p:spTgt>
                                        </p:tgtEl>
                                      </p:cBhvr>
                                    </p:animEffect>
                                    <p:set>
                                      <p:cBhvr>
                                        <p:cTn id="13" dur="1" fill="hold">
                                          <p:stCondLst>
                                            <p:cond delay="499"/>
                                          </p:stCondLst>
                                        </p:cTn>
                                        <p:tgtEl>
                                          <p:spTgt spid="7">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3" end="3"/>
                                            </p:txEl>
                                          </p:spTgt>
                                        </p:tgtEl>
                                      </p:cBhvr>
                                    </p:animEffect>
                                    <p:set>
                                      <p:cBhvr>
                                        <p:cTn id="16" dur="1" fill="hold">
                                          <p:stCondLst>
                                            <p:cond delay="499"/>
                                          </p:stCondLst>
                                        </p:cTn>
                                        <p:tgtEl>
                                          <p:spTgt spid="7">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4" end="4"/>
                                            </p:txEl>
                                          </p:spTgt>
                                        </p:tgtEl>
                                      </p:cBhvr>
                                    </p:animEffect>
                                    <p:set>
                                      <p:cBhvr>
                                        <p:cTn id="19" dur="1" fill="hold">
                                          <p:stCondLst>
                                            <p:cond delay="499"/>
                                          </p:stCondLst>
                                        </p:cTn>
                                        <p:tgtEl>
                                          <p:spTgt spid="7">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5" end="5"/>
                                            </p:txEl>
                                          </p:spTgt>
                                        </p:tgtEl>
                                      </p:cBhvr>
                                    </p:animEffect>
                                    <p:set>
                                      <p:cBhvr>
                                        <p:cTn id="22" dur="1" fill="hold">
                                          <p:stCondLst>
                                            <p:cond delay="499"/>
                                          </p:stCondLst>
                                        </p:cTn>
                                        <p:tgtEl>
                                          <p:spTgt spid="7">
                                            <p:txEl>
                                              <p:pRg st="5" end="5"/>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7" end="7"/>
                                            </p:txEl>
                                          </p:spTgt>
                                        </p:tgtEl>
                                      </p:cBhvr>
                                    </p:animEffect>
                                    <p:set>
                                      <p:cBhvr>
                                        <p:cTn id="25" dur="1" fill="hold">
                                          <p:stCondLst>
                                            <p:cond delay="499"/>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19491E-DD63-4C8F-922A-B203C078F210}"/>
              </a:ext>
            </a:extLst>
          </p:cNvPr>
          <p:cNvGrpSpPr/>
          <p:nvPr/>
        </p:nvGrpSpPr>
        <p:grpSpPr>
          <a:xfrm>
            <a:off x="2282801" y="2444352"/>
            <a:ext cx="2609853" cy="951346"/>
            <a:chOff x="4553348" y="4343400"/>
            <a:chExt cx="2210157" cy="781072"/>
          </a:xfrm>
          <a:effectLst/>
        </p:grpSpPr>
        <p:pic>
          <p:nvPicPr>
            <p:cNvPr id="11" name="Picture 10">
              <a:extLst>
                <a:ext uri="{FF2B5EF4-FFF2-40B4-BE49-F238E27FC236}">
                  <a16:creationId xmlns:a16="http://schemas.microsoft.com/office/drawing/2014/main" id="{6F598D3D-BF6F-4372-B0A3-A7F574AB886A}"/>
                </a:ext>
              </a:extLst>
            </p:cNvPr>
            <p:cNvPicPr>
              <a:picLocks noChangeAspect="1"/>
            </p:cNvPicPr>
            <p:nvPr/>
          </p:nvPicPr>
          <p:blipFill rotWithShape="1">
            <a:blip r:embed="rId3">
              <a:alphaModFix amt="35000"/>
            </a:blip>
            <a:srcRect t="16753" b="23834"/>
            <a:stretch/>
          </p:blipFill>
          <p:spPr>
            <a:xfrm>
              <a:off x="4553348" y="4343400"/>
              <a:ext cx="2210156" cy="781072"/>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BA9A6849-0126-4AB6-8EFD-366AF1727963}"/>
                </a:ext>
              </a:extLst>
            </p:cNvPr>
            <p:cNvGrpSpPr/>
            <p:nvPr/>
          </p:nvGrpSpPr>
          <p:grpSpPr>
            <a:xfrm>
              <a:off x="4553349" y="4436491"/>
              <a:ext cx="2210156" cy="687980"/>
              <a:chOff x="4219952" y="3366635"/>
              <a:chExt cx="2210156" cy="687980"/>
            </a:xfrm>
          </p:grpSpPr>
          <p:pic>
            <p:nvPicPr>
              <p:cNvPr id="8" name="Picture 7" descr="Text, logo&#10;&#10;Description automatically generated">
                <a:extLst>
                  <a:ext uri="{FF2B5EF4-FFF2-40B4-BE49-F238E27FC236}">
                    <a16:creationId xmlns:a16="http://schemas.microsoft.com/office/drawing/2014/main" id="{BC2F8635-BE57-4618-B94F-8FBF7A2B2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952" y="3366635"/>
                <a:ext cx="2171323" cy="458606"/>
              </a:xfrm>
              <a:prstGeom prst="rect">
                <a:avLst/>
              </a:prstGeom>
            </p:spPr>
          </p:pic>
          <p:sp>
            <p:nvSpPr>
              <p:cNvPr id="9" name="TextBox 8">
                <a:extLst>
                  <a:ext uri="{FF2B5EF4-FFF2-40B4-BE49-F238E27FC236}">
                    <a16:creationId xmlns:a16="http://schemas.microsoft.com/office/drawing/2014/main" id="{8BC5FAB2-DF04-4D17-8BA9-5CB4B53CF61B}"/>
                  </a:ext>
                </a:extLst>
              </p:cNvPr>
              <p:cNvSpPr txBox="1"/>
              <p:nvPr/>
            </p:nvSpPr>
            <p:spPr>
              <a:xfrm>
                <a:off x="4581525" y="3777616"/>
                <a:ext cx="1848583" cy="276999"/>
              </a:xfrm>
              <a:prstGeom prst="rect">
                <a:avLst/>
              </a:prstGeom>
              <a:noFill/>
            </p:spPr>
            <p:txBody>
              <a:bodyPr wrap="none" rtlCol="0">
                <a:spAutoFit/>
              </a:bodyPr>
              <a:lstStyle/>
              <a:p>
                <a:r>
                  <a:rPr lang="en-US" sz="1400" b="1" dirty="0">
                    <a:latin typeface="Gotham" panose="02000504050000020004" pitchFamily="2" charset="0"/>
                    <a:cs typeface="Arial" panose="020B0604020202020204" pitchFamily="34" charset="0"/>
                  </a:rPr>
                  <a:t>Research Foundation</a:t>
                </a:r>
                <a:endParaRPr lang="en-US" sz="1400" dirty="0">
                  <a:latin typeface="Gotham" panose="02000504050000020004" pitchFamily="2" charset="0"/>
                  <a:cs typeface="Arial" panose="020B0604020202020204" pitchFamily="34" charset="0"/>
                </a:endParaRPr>
              </a:p>
            </p:txBody>
          </p:sp>
        </p:grpSp>
      </p:grpSp>
      <p:pic>
        <p:nvPicPr>
          <p:cNvPr id="13" name="Picture 12" descr="Text&#10;&#10;Description automatically generated">
            <a:extLst>
              <a:ext uri="{FF2B5EF4-FFF2-40B4-BE49-F238E27FC236}">
                <a16:creationId xmlns:a16="http://schemas.microsoft.com/office/drawing/2014/main" id="{D9C8BBB5-4715-46A7-85DD-5C6E1DC793A7}"/>
              </a:ext>
            </a:extLst>
          </p:cNvPr>
          <p:cNvPicPr>
            <a:picLocks noChangeAspect="1"/>
          </p:cNvPicPr>
          <p:nvPr/>
        </p:nvPicPr>
        <p:blipFill rotWithShape="1">
          <a:blip r:embed="rId5">
            <a:extLst>
              <a:ext uri="{28A0092B-C50C-407E-A947-70E740481C1C}">
                <a14:useLocalDpi xmlns:a14="http://schemas.microsoft.com/office/drawing/2010/main" val="0"/>
              </a:ext>
            </a:extLst>
          </a:blip>
          <a:srcRect t="36106" b="32136"/>
          <a:stretch/>
        </p:blipFill>
        <p:spPr>
          <a:xfrm>
            <a:off x="7597500" y="2361618"/>
            <a:ext cx="2993994" cy="950819"/>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34142616-DB80-4FAC-BDB9-0900B31501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9572" y="3368841"/>
            <a:ext cx="2609850" cy="788392"/>
          </a:xfrm>
          <a:prstGeom prst="rect">
            <a:avLst/>
          </a:prstGeom>
        </p:spPr>
      </p:pic>
      <p:pic>
        <p:nvPicPr>
          <p:cNvPr id="16" name="Picture 15">
            <a:extLst>
              <a:ext uri="{FF2B5EF4-FFF2-40B4-BE49-F238E27FC236}">
                <a16:creationId xmlns:a16="http://schemas.microsoft.com/office/drawing/2014/main" id="{D8F9EA57-C899-4AE8-9B65-363DBD62E035}"/>
              </a:ext>
            </a:extLst>
          </p:cNvPr>
          <p:cNvPicPr>
            <a:picLocks noChangeAspect="1"/>
          </p:cNvPicPr>
          <p:nvPr/>
        </p:nvPicPr>
        <p:blipFill rotWithShape="1">
          <a:blip r:embed="rId7"/>
          <a:srcRect l="7387" t="9710" r="8663" b="59134"/>
          <a:stretch/>
        </p:blipFill>
        <p:spPr>
          <a:xfrm>
            <a:off x="2282803" y="3640784"/>
            <a:ext cx="2609850" cy="1120496"/>
          </a:xfrm>
          <a:prstGeom prst="rect">
            <a:avLst/>
          </a:prstGeom>
        </p:spPr>
      </p:pic>
      <p:grpSp>
        <p:nvGrpSpPr>
          <p:cNvPr id="33" name="Group 32">
            <a:extLst>
              <a:ext uri="{FF2B5EF4-FFF2-40B4-BE49-F238E27FC236}">
                <a16:creationId xmlns:a16="http://schemas.microsoft.com/office/drawing/2014/main" id="{22F74A59-D816-493F-9480-1EBBCC7BA4F4}"/>
              </a:ext>
            </a:extLst>
          </p:cNvPr>
          <p:cNvGrpSpPr/>
          <p:nvPr/>
        </p:nvGrpSpPr>
        <p:grpSpPr>
          <a:xfrm>
            <a:off x="7762248" y="4213637"/>
            <a:ext cx="2676899" cy="1004661"/>
            <a:chOff x="7748587" y="3988088"/>
            <a:chExt cx="2676899" cy="1004661"/>
          </a:xfrm>
        </p:grpSpPr>
        <p:pic>
          <p:nvPicPr>
            <p:cNvPr id="25" name="Picture 24">
              <a:extLst>
                <a:ext uri="{FF2B5EF4-FFF2-40B4-BE49-F238E27FC236}">
                  <a16:creationId xmlns:a16="http://schemas.microsoft.com/office/drawing/2014/main" id="{A9D26B45-E8BE-422A-BA88-FAB24AB02604}"/>
                </a:ext>
              </a:extLst>
            </p:cNvPr>
            <p:cNvPicPr>
              <a:picLocks noChangeAspect="1"/>
            </p:cNvPicPr>
            <p:nvPr/>
          </p:nvPicPr>
          <p:blipFill>
            <a:blip r:embed="rId8"/>
            <a:stretch>
              <a:fillRect/>
            </a:stretch>
          </p:blipFill>
          <p:spPr>
            <a:xfrm>
              <a:off x="7748587" y="3988088"/>
              <a:ext cx="2676899" cy="724001"/>
            </a:xfrm>
            <a:prstGeom prst="rect">
              <a:avLst/>
            </a:prstGeom>
          </p:spPr>
        </p:pic>
        <p:sp>
          <p:nvSpPr>
            <p:cNvPr id="26" name="TextBox 25">
              <a:extLst>
                <a:ext uri="{FF2B5EF4-FFF2-40B4-BE49-F238E27FC236}">
                  <a16:creationId xmlns:a16="http://schemas.microsoft.com/office/drawing/2014/main" id="{706F528D-A9E7-48A2-96C7-2C7E4AB2A049}"/>
                </a:ext>
              </a:extLst>
            </p:cNvPr>
            <p:cNvSpPr txBox="1"/>
            <p:nvPr/>
          </p:nvSpPr>
          <p:spPr>
            <a:xfrm>
              <a:off x="7775911" y="4500306"/>
              <a:ext cx="2649575" cy="492443"/>
            </a:xfrm>
            <a:prstGeom prst="rect">
              <a:avLst/>
            </a:prstGeom>
            <a:noFill/>
          </p:spPr>
          <p:txBody>
            <a:bodyPr wrap="square" rtlCol="0">
              <a:spAutoFit/>
            </a:bodyPr>
            <a:lstStyle/>
            <a:p>
              <a:r>
                <a:rPr lang="en-US" sz="2600" dirty="0"/>
                <a:t>Board of Directors</a:t>
              </a:r>
            </a:p>
          </p:txBody>
        </p:sp>
      </p:grpSp>
      <p:grpSp>
        <p:nvGrpSpPr>
          <p:cNvPr id="34" name="Group 33">
            <a:extLst>
              <a:ext uri="{FF2B5EF4-FFF2-40B4-BE49-F238E27FC236}">
                <a16:creationId xmlns:a16="http://schemas.microsoft.com/office/drawing/2014/main" id="{B522D19C-808A-455C-8B1A-27C2B38520E3}"/>
              </a:ext>
            </a:extLst>
          </p:cNvPr>
          <p:cNvGrpSpPr/>
          <p:nvPr/>
        </p:nvGrpSpPr>
        <p:grpSpPr>
          <a:xfrm>
            <a:off x="7789572" y="5274703"/>
            <a:ext cx="2782432" cy="895350"/>
            <a:chOff x="7815262" y="5057292"/>
            <a:chExt cx="3520258" cy="1095405"/>
          </a:xfrm>
        </p:grpSpPr>
        <p:pic>
          <p:nvPicPr>
            <p:cNvPr id="27" name="Picture 26" descr="A picture containing text, sign, tableware, dishware&#10;&#10;Description automatically generated">
              <a:extLst>
                <a:ext uri="{FF2B5EF4-FFF2-40B4-BE49-F238E27FC236}">
                  <a16:creationId xmlns:a16="http://schemas.microsoft.com/office/drawing/2014/main" id="{8582C3DC-0639-4B83-8585-0BB396DC0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5262" y="5057292"/>
              <a:ext cx="3333750" cy="895350"/>
            </a:xfrm>
            <a:prstGeom prst="rect">
              <a:avLst/>
            </a:prstGeom>
          </p:spPr>
        </p:pic>
        <p:sp>
          <p:nvSpPr>
            <p:cNvPr id="28" name="TextBox 27">
              <a:extLst>
                <a:ext uri="{FF2B5EF4-FFF2-40B4-BE49-F238E27FC236}">
                  <a16:creationId xmlns:a16="http://schemas.microsoft.com/office/drawing/2014/main" id="{8545F29D-14AF-4A68-BCEA-23A5247BB996}"/>
                </a:ext>
              </a:extLst>
            </p:cNvPr>
            <p:cNvSpPr txBox="1"/>
            <p:nvPr/>
          </p:nvSpPr>
          <p:spPr>
            <a:xfrm>
              <a:off x="8685946" y="5752587"/>
              <a:ext cx="2649574" cy="400110"/>
            </a:xfrm>
            <a:prstGeom prst="rect">
              <a:avLst/>
            </a:prstGeom>
            <a:noFill/>
          </p:spPr>
          <p:txBody>
            <a:bodyPr wrap="square" rtlCol="0">
              <a:spAutoFit/>
            </a:bodyPr>
            <a:lstStyle/>
            <a:p>
              <a:r>
                <a:rPr lang="en-US" sz="2000" dirty="0"/>
                <a:t>Board of Directors</a:t>
              </a:r>
            </a:p>
          </p:txBody>
        </p:sp>
      </p:grpSp>
      <p:grpSp>
        <p:nvGrpSpPr>
          <p:cNvPr id="10" name="Group 9">
            <a:extLst>
              <a:ext uri="{FF2B5EF4-FFF2-40B4-BE49-F238E27FC236}">
                <a16:creationId xmlns:a16="http://schemas.microsoft.com/office/drawing/2014/main" id="{C50AD03A-462B-4D9B-B3C5-E0013328FEAF}"/>
              </a:ext>
            </a:extLst>
          </p:cNvPr>
          <p:cNvGrpSpPr/>
          <p:nvPr/>
        </p:nvGrpSpPr>
        <p:grpSpPr>
          <a:xfrm>
            <a:off x="2282801" y="5057292"/>
            <a:ext cx="2485748" cy="895350"/>
            <a:chOff x="1448300" y="4330853"/>
            <a:chExt cx="2485748" cy="895350"/>
          </a:xfrm>
        </p:grpSpPr>
        <p:pic>
          <p:nvPicPr>
            <p:cNvPr id="22" name="Picture 21" descr="Shape&#10;&#10;Description automatically generated with medium confidence">
              <a:extLst>
                <a:ext uri="{FF2B5EF4-FFF2-40B4-BE49-F238E27FC236}">
                  <a16:creationId xmlns:a16="http://schemas.microsoft.com/office/drawing/2014/main" id="{9C08F566-0CA7-442A-877A-FDC1B13B94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5049" y="4434152"/>
              <a:ext cx="431304" cy="455523"/>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FE3D9E98-3097-4971-9B9C-706E9A6343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9220" y="4499494"/>
              <a:ext cx="1600217" cy="371130"/>
            </a:xfrm>
            <a:prstGeom prst="rect">
              <a:avLst/>
            </a:prstGeom>
          </p:spPr>
        </p:pic>
        <p:sp>
          <p:nvSpPr>
            <p:cNvPr id="24" name="TextBox 23">
              <a:extLst>
                <a:ext uri="{FF2B5EF4-FFF2-40B4-BE49-F238E27FC236}">
                  <a16:creationId xmlns:a16="http://schemas.microsoft.com/office/drawing/2014/main" id="{158242DE-B205-4B28-99EC-9895F71906F3}"/>
                </a:ext>
              </a:extLst>
            </p:cNvPr>
            <p:cNvSpPr txBox="1"/>
            <p:nvPr/>
          </p:nvSpPr>
          <p:spPr>
            <a:xfrm>
              <a:off x="1521257" y="4842051"/>
              <a:ext cx="2339102" cy="307776"/>
            </a:xfrm>
            <a:prstGeom prst="rect">
              <a:avLst/>
            </a:prstGeom>
            <a:noFill/>
          </p:spPr>
          <p:txBody>
            <a:bodyPr wrap="none" rtlCol="0">
              <a:spAutoFit/>
            </a:bodyPr>
            <a:lstStyle/>
            <a:p>
              <a:r>
                <a:rPr lang="en-US" sz="1400" b="1" cap="all" dirty="0">
                  <a:latin typeface="Gotham" panose="02000504050000020004" pitchFamily="2" charset="0"/>
                </a:rPr>
                <a:t>President’s Council</a:t>
              </a:r>
            </a:p>
          </p:txBody>
        </p:sp>
        <p:sp>
          <p:nvSpPr>
            <p:cNvPr id="7" name="Rectangle 6">
              <a:extLst>
                <a:ext uri="{FF2B5EF4-FFF2-40B4-BE49-F238E27FC236}">
                  <a16:creationId xmlns:a16="http://schemas.microsoft.com/office/drawing/2014/main" id="{73A90600-EF57-4D7E-9029-C3988B2256DE}"/>
                </a:ext>
              </a:extLst>
            </p:cNvPr>
            <p:cNvSpPr/>
            <p:nvPr/>
          </p:nvSpPr>
          <p:spPr>
            <a:xfrm>
              <a:off x="1448300" y="4330853"/>
              <a:ext cx="2485748" cy="895350"/>
            </a:xfrm>
            <a:prstGeom prst="rect">
              <a:avLst/>
            </a:prstGeom>
            <a:no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32" name="Title 1">
            <a:extLst>
              <a:ext uri="{FF2B5EF4-FFF2-40B4-BE49-F238E27FC236}">
                <a16:creationId xmlns:a16="http://schemas.microsoft.com/office/drawing/2014/main" id="{3578899B-CA40-44EE-B682-7DEC9A44B153}"/>
              </a:ext>
            </a:extLst>
          </p:cNvPr>
          <p:cNvSpPr>
            <a:spLocks noGrp="1"/>
          </p:cNvSpPr>
          <p:nvPr>
            <p:ph type="title"/>
          </p:nvPr>
        </p:nvSpPr>
        <p:spPr>
          <a:xfrm>
            <a:off x="838200" y="159916"/>
            <a:ext cx="10515600" cy="1325563"/>
          </a:xfrm>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5" name="TextBox 34">
            <a:extLst>
              <a:ext uri="{FF2B5EF4-FFF2-40B4-BE49-F238E27FC236}">
                <a16:creationId xmlns:a16="http://schemas.microsoft.com/office/drawing/2014/main" id="{FB8A6C9C-6190-48F8-90B5-B5A1BF8C3A51}"/>
              </a:ext>
            </a:extLst>
          </p:cNvPr>
          <p:cNvSpPr txBox="1"/>
          <p:nvPr/>
        </p:nvSpPr>
        <p:spPr>
          <a:xfrm>
            <a:off x="3007603" y="1859299"/>
            <a:ext cx="1035412" cy="369332"/>
          </a:xfrm>
          <a:prstGeom prst="rect">
            <a:avLst/>
          </a:prstGeom>
          <a:noFill/>
        </p:spPr>
        <p:txBody>
          <a:bodyPr wrap="none" rtlCol="0">
            <a:spAutoFit/>
          </a:bodyPr>
          <a:lstStyle/>
          <a:p>
            <a:r>
              <a:rPr lang="en-US" dirty="0"/>
              <a:t>Affiliated</a:t>
            </a:r>
          </a:p>
        </p:txBody>
      </p:sp>
      <p:sp>
        <p:nvSpPr>
          <p:cNvPr id="36" name="TextBox 35">
            <a:extLst>
              <a:ext uri="{FF2B5EF4-FFF2-40B4-BE49-F238E27FC236}">
                <a16:creationId xmlns:a16="http://schemas.microsoft.com/office/drawing/2014/main" id="{84057DCB-FC28-4532-8CC0-0E7FD9A73028}"/>
              </a:ext>
            </a:extLst>
          </p:cNvPr>
          <p:cNvSpPr txBox="1"/>
          <p:nvPr/>
        </p:nvSpPr>
        <p:spPr>
          <a:xfrm>
            <a:off x="8667281" y="1859299"/>
            <a:ext cx="894156" cy="369332"/>
          </a:xfrm>
          <a:prstGeom prst="rect">
            <a:avLst/>
          </a:prstGeom>
          <a:noFill/>
        </p:spPr>
        <p:txBody>
          <a:bodyPr wrap="none" rtlCol="0">
            <a:spAutoFit/>
          </a:bodyPr>
          <a:lstStyle/>
          <a:p>
            <a:r>
              <a:rPr lang="en-US" dirty="0"/>
              <a:t>Related</a:t>
            </a:r>
          </a:p>
        </p:txBody>
      </p:sp>
    </p:spTree>
    <p:extLst>
      <p:ext uri="{BB962C8B-B14F-4D97-AF65-F5344CB8AC3E}">
        <p14:creationId xmlns:p14="http://schemas.microsoft.com/office/powerpoint/2010/main" val="31187033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38200" y="2897188"/>
            <a:ext cx="11024134" cy="4351338"/>
          </a:xfrm>
        </p:spPr>
        <p:txBody>
          <a:bodyPr vert="horz" lIns="91440" tIns="45720" rIns="91440" bIns="45720" rtlCol="0" anchor="t">
            <a:normAutofit/>
          </a:bodyPr>
          <a:lstStyle/>
          <a:p>
            <a:pPr marL="0" indent="0">
              <a:buNone/>
            </a:pPr>
            <a:r>
              <a:rPr lang="en-US" dirty="0">
                <a:ea typeface="+mn-lt"/>
                <a:cs typeface="+mn-lt"/>
              </a:rPr>
              <a:t>The University of Louisville Research Foundation (ULRF), Inc. is a non-profit corporation affiliated with the University of Louisville and incorporated under the laws of the Commonwealth of Kentucky for the performance of charitable, educational, and scientific purposes including carrying out and supporting projects relating to the educational, scientific, literary, artistic, health care, and public service missions of UofL.</a:t>
            </a:r>
          </a:p>
          <a:p>
            <a:pPr marL="0" indent="0">
              <a:buNone/>
            </a:pPr>
            <a:endParaRPr lang="en-US" dirty="0">
              <a:ea typeface="+mn-lt"/>
              <a:cs typeface="+mn-lt"/>
            </a:endParaRPr>
          </a:p>
        </p:txBody>
      </p:sp>
      <p:grpSp>
        <p:nvGrpSpPr>
          <p:cNvPr id="14" name="Group 13">
            <a:extLst>
              <a:ext uri="{FF2B5EF4-FFF2-40B4-BE49-F238E27FC236}">
                <a16:creationId xmlns:a16="http://schemas.microsoft.com/office/drawing/2014/main" id="{3019491E-DD63-4C8F-922A-B203C078F210}"/>
              </a:ext>
            </a:extLst>
          </p:cNvPr>
          <p:cNvGrpSpPr/>
          <p:nvPr/>
        </p:nvGrpSpPr>
        <p:grpSpPr>
          <a:xfrm>
            <a:off x="943374" y="1571625"/>
            <a:ext cx="2210156" cy="781072"/>
            <a:chOff x="4553349" y="4343400"/>
            <a:chExt cx="2210156" cy="781072"/>
          </a:xfrm>
          <a:effectLst/>
        </p:grpSpPr>
        <p:pic>
          <p:nvPicPr>
            <p:cNvPr id="11" name="Picture 10">
              <a:extLst>
                <a:ext uri="{FF2B5EF4-FFF2-40B4-BE49-F238E27FC236}">
                  <a16:creationId xmlns:a16="http://schemas.microsoft.com/office/drawing/2014/main" id="{6F598D3D-BF6F-4372-B0A3-A7F574AB886A}"/>
                </a:ext>
              </a:extLst>
            </p:cNvPr>
            <p:cNvPicPr>
              <a:picLocks noChangeAspect="1"/>
            </p:cNvPicPr>
            <p:nvPr/>
          </p:nvPicPr>
          <p:blipFill rotWithShape="1">
            <a:blip r:embed="rId3">
              <a:alphaModFix amt="35000"/>
            </a:blip>
            <a:srcRect t="16753" b="23834"/>
            <a:stretch/>
          </p:blipFill>
          <p:spPr>
            <a:xfrm>
              <a:off x="4553349" y="4343400"/>
              <a:ext cx="2210156" cy="781072"/>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BA9A6849-0126-4AB6-8EFD-366AF1727963}"/>
                </a:ext>
              </a:extLst>
            </p:cNvPr>
            <p:cNvGrpSpPr/>
            <p:nvPr/>
          </p:nvGrpSpPr>
          <p:grpSpPr>
            <a:xfrm>
              <a:off x="4553349" y="4436491"/>
              <a:ext cx="2210156" cy="687980"/>
              <a:chOff x="4219952" y="3366635"/>
              <a:chExt cx="2210156" cy="687980"/>
            </a:xfrm>
          </p:grpSpPr>
          <p:pic>
            <p:nvPicPr>
              <p:cNvPr id="8" name="Picture 7" descr="Text, logo&#10;&#10;Description automatically generated">
                <a:extLst>
                  <a:ext uri="{FF2B5EF4-FFF2-40B4-BE49-F238E27FC236}">
                    <a16:creationId xmlns:a16="http://schemas.microsoft.com/office/drawing/2014/main" id="{BC2F8635-BE57-4618-B94F-8FBF7A2B2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952" y="3366635"/>
                <a:ext cx="2171323" cy="458606"/>
              </a:xfrm>
              <a:prstGeom prst="rect">
                <a:avLst/>
              </a:prstGeom>
            </p:spPr>
          </p:pic>
          <p:sp>
            <p:nvSpPr>
              <p:cNvPr id="9" name="TextBox 8">
                <a:extLst>
                  <a:ext uri="{FF2B5EF4-FFF2-40B4-BE49-F238E27FC236}">
                    <a16:creationId xmlns:a16="http://schemas.microsoft.com/office/drawing/2014/main" id="{8BC5FAB2-DF04-4D17-8BA9-5CB4B53CF61B}"/>
                  </a:ext>
                </a:extLst>
              </p:cNvPr>
              <p:cNvSpPr txBox="1"/>
              <p:nvPr/>
            </p:nvSpPr>
            <p:spPr>
              <a:xfrm>
                <a:off x="4581525" y="3777616"/>
                <a:ext cx="1848583" cy="276999"/>
              </a:xfrm>
              <a:prstGeom prst="rect">
                <a:avLst/>
              </a:prstGeom>
              <a:noFill/>
            </p:spPr>
            <p:txBody>
              <a:bodyPr wrap="none" rtlCol="0">
                <a:spAutoFit/>
              </a:bodyPr>
              <a:lstStyle/>
              <a:p>
                <a:r>
                  <a:rPr lang="en-US" sz="1200" b="1" dirty="0">
                    <a:latin typeface="Gotham" panose="02000504050000020004" pitchFamily="2" charset="0"/>
                    <a:cs typeface="Arial" panose="020B0604020202020204" pitchFamily="34" charset="0"/>
                  </a:rPr>
                  <a:t>Research Foundation</a:t>
                </a:r>
                <a:endParaRPr lang="en-US" sz="1200" dirty="0">
                  <a:latin typeface="Gotham" panose="02000504050000020004" pitchFamily="2" charset="0"/>
                  <a:cs typeface="Arial" panose="020B0604020202020204" pitchFamily="34" charset="0"/>
                </a:endParaRPr>
              </a:p>
            </p:txBody>
          </p:sp>
        </p:grpSp>
      </p:grpSp>
      <p:sp>
        <p:nvSpPr>
          <p:cNvPr id="10" name="TextBox 9">
            <a:extLst>
              <a:ext uri="{FF2B5EF4-FFF2-40B4-BE49-F238E27FC236}">
                <a16:creationId xmlns:a16="http://schemas.microsoft.com/office/drawing/2014/main" id="{528CAB82-EE95-4742-BEA8-6F0B74175AE5}"/>
              </a:ext>
            </a:extLst>
          </p:cNvPr>
          <p:cNvSpPr txBox="1"/>
          <p:nvPr/>
        </p:nvSpPr>
        <p:spPr>
          <a:xfrm>
            <a:off x="3642064" y="1777495"/>
            <a:ext cx="6094520" cy="369332"/>
          </a:xfrm>
          <a:prstGeom prst="rect">
            <a:avLst/>
          </a:prstGeom>
          <a:noFill/>
        </p:spPr>
        <p:txBody>
          <a:bodyPr wrap="square">
            <a:spAutoFit/>
          </a:bodyPr>
          <a:lstStyle/>
          <a:p>
            <a:r>
              <a:rPr lang="en-US" dirty="0">
                <a:hlinkClick r:id="rId5"/>
              </a:rPr>
              <a:t>http://louisville.edu/president/boards/research</a:t>
            </a:r>
            <a:r>
              <a:rPr lang="en-US" dirty="0"/>
              <a:t> </a:t>
            </a:r>
          </a:p>
        </p:txBody>
      </p:sp>
    </p:spTree>
    <p:extLst>
      <p:ext uri="{BB962C8B-B14F-4D97-AF65-F5344CB8AC3E}">
        <p14:creationId xmlns:p14="http://schemas.microsoft.com/office/powerpoint/2010/main" val="666010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38200" y="2897188"/>
            <a:ext cx="11024134" cy="4351338"/>
          </a:xfrm>
        </p:spPr>
        <p:txBody>
          <a:bodyPr vert="horz" lIns="91440" tIns="45720" rIns="91440" bIns="45720" rtlCol="0" anchor="t">
            <a:normAutofit/>
          </a:bodyPr>
          <a:lstStyle/>
          <a:p>
            <a:pPr marL="0" indent="0">
              <a:buNone/>
            </a:pPr>
            <a:r>
              <a:rPr lang="en-US" dirty="0"/>
              <a:t>The ULRF is governed by a Board of Directors composed of the members of the Board of Trustees of the University of Louisville, the term of each director being coterminous with service as a trustee.  The officers of the ULRF are a Chair, Vice Chair, Treasurer, and Secretary.  </a:t>
            </a:r>
          </a:p>
          <a:p>
            <a:pPr marL="0" indent="0">
              <a:buNone/>
            </a:pPr>
            <a:r>
              <a:rPr lang="en-US" dirty="0"/>
              <a:t>Additionally, the president of the university serves as Chief Executive Officer of the ULRF; and the chief financial officer, chief academic officer, and chief research officer of UofL serve as Vice Presidents of the foundation.</a:t>
            </a:r>
            <a:endParaRPr lang="en-US" dirty="0">
              <a:ea typeface="+mn-lt"/>
              <a:cs typeface="+mn-lt"/>
            </a:endParaRPr>
          </a:p>
        </p:txBody>
      </p:sp>
      <p:grpSp>
        <p:nvGrpSpPr>
          <p:cNvPr id="14" name="Group 13">
            <a:extLst>
              <a:ext uri="{FF2B5EF4-FFF2-40B4-BE49-F238E27FC236}">
                <a16:creationId xmlns:a16="http://schemas.microsoft.com/office/drawing/2014/main" id="{3019491E-DD63-4C8F-922A-B203C078F210}"/>
              </a:ext>
            </a:extLst>
          </p:cNvPr>
          <p:cNvGrpSpPr/>
          <p:nvPr/>
        </p:nvGrpSpPr>
        <p:grpSpPr>
          <a:xfrm>
            <a:off x="943374" y="1571625"/>
            <a:ext cx="2210156" cy="781072"/>
            <a:chOff x="4553349" y="4343400"/>
            <a:chExt cx="2210156" cy="781072"/>
          </a:xfrm>
          <a:effectLst/>
        </p:grpSpPr>
        <p:pic>
          <p:nvPicPr>
            <p:cNvPr id="11" name="Picture 10">
              <a:extLst>
                <a:ext uri="{FF2B5EF4-FFF2-40B4-BE49-F238E27FC236}">
                  <a16:creationId xmlns:a16="http://schemas.microsoft.com/office/drawing/2014/main" id="{6F598D3D-BF6F-4372-B0A3-A7F574AB886A}"/>
                </a:ext>
              </a:extLst>
            </p:cNvPr>
            <p:cNvPicPr>
              <a:picLocks noChangeAspect="1"/>
            </p:cNvPicPr>
            <p:nvPr/>
          </p:nvPicPr>
          <p:blipFill rotWithShape="1">
            <a:blip r:embed="rId3">
              <a:alphaModFix amt="35000"/>
            </a:blip>
            <a:srcRect t="16753" b="23834"/>
            <a:stretch/>
          </p:blipFill>
          <p:spPr>
            <a:xfrm>
              <a:off x="4553349" y="4343400"/>
              <a:ext cx="2210156" cy="781072"/>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BA9A6849-0126-4AB6-8EFD-366AF1727963}"/>
                </a:ext>
              </a:extLst>
            </p:cNvPr>
            <p:cNvGrpSpPr/>
            <p:nvPr/>
          </p:nvGrpSpPr>
          <p:grpSpPr>
            <a:xfrm>
              <a:off x="4553349" y="4436491"/>
              <a:ext cx="2210156" cy="687980"/>
              <a:chOff x="4219952" y="3366635"/>
              <a:chExt cx="2210156" cy="687980"/>
            </a:xfrm>
          </p:grpSpPr>
          <p:pic>
            <p:nvPicPr>
              <p:cNvPr id="8" name="Picture 7" descr="Text, logo&#10;&#10;Description automatically generated">
                <a:extLst>
                  <a:ext uri="{FF2B5EF4-FFF2-40B4-BE49-F238E27FC236}">
                    <a16:creationId xmlns:a16="http://schemas.microsoft.com/office/drawing/2014/main" id="{BC2F8635-BE57-4618-B94F-8FBF7A2B2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952" y="3366635"/>
                <a:ext cx="2171323" cy="458606"/>
              </a:xfrm>
              <a:prstGeom prst="rect">
                <a:avLst/>
              </a:prstGeom>
            </p:spPr>
          </p:pic>
          <p:sp>
            <p:nvSpPr>
              <p:cNvPr id="9" name="TextBox 8">
                <a:extLst>
                  <a:ext uri="{FF2B5EF4-FFF2-40B4-BE49-F238E27FC236}">
                    <a16:creationId xmlns:a16="http://schemas.microsoft.com/office/drawing/2014/main" id="{8BC5FAB2-DF04-4D17-8BA9-5CB4B53CF61B}"/>
                  </a:ext>
                </a:extLst>
              </p:cNvPr>
              <p:cNvSpPr txBox="1"/>
              <p:nvPr/>
            </p:nvSpPr>
            <p:spPr>
              <a:xfrm>
                <a:off x="4581525" y="3777616"/>
                <a:ext cx="1848583" cy="276999"/>
              </a:xfrm>
              <a:prstGeom prst="rect">
                <a:avLst/>
              </a:prstGeom>
              <a:noFill/>
            </p:spPr>
            <p:txBody>
              <a:bodyPr wrap="none" rtlCol="0">
                <a:spAutoFit/>
              </a:bodyPr>
              <a:lstStyle/>
              <a:p>
                <a:r>
                  <a:rPr lang="en-US" sz="1200" b="1" dirty="0">
                    <a:latin typeface="Gotham" panose="02000504050000020004" pitchFamily="2" charset="0"/>
                    <a:cs typeface="Arial" panose="020B0604020202020204" pitchFamily="34" charset="0"/>
                  </a:rPr>
                  <a:t>Research Foundation</a:t>
                </a:r>
                <a:endParaRPr lang="en-US" sz="1200" dirty="0">
                  <a:latin typeface="Gotham" panose="02000504050000020004" pitchFamily="2" charset="0"/>
                  <a:cs typeface="Arial" panose="020B0604020202020204" pitchFamily="34" charset="0"/>
                </a:endParaRPr>
              </a:p>
            </p:txBody>
          </p:sp>
        </p:grpSp>
      </p:grpSp>
      <p:sp>
        <p:nvSpPr>
          <p:cNvPr id="10" name="TextBox 9">
            <a:extLst>
              <a:ext uri="{FF2B5EF4-FFF2-40B4-BE49-F238E27FC236}">
                <a16:creationId xmlns:a16="http://schemas.microsoft.com/office/drawing/2014/main" id="{2AD2F605-74AD-4529-8258-AA204FD2410C}"/>
              </a:ext>
            </a:extLst>
          </p:cNvPr>
          <p:cNvSpPr txBox="1"/>
          <p:nvPr/>
        </p:nvSpPr>
        <p:spPr>
          <a:xfrm>
            <a:off x="3642064" y="1777495"/>
            <a:ext cx="6094520" cy="369332"/>
          </a:xfrm>
          <a:prstGeom prst="rect">
            <a:avLst/>
          </a:prstGeom>
          <a:noFill/>
        </p:spPr>
        <p:txBody>
          <a:bodyPr wrap="square">
            <a:spAutoFit/>
          </a:bodyPr>
          <a:lstStyle/>
          <a:p>
            <a:r>
              <a:rPr lang="en-US" dirty="0">
                <a:hlinkClick r:id="rId5"/>
              </a:rPr>
              <a:t>http://louisville.edu/president/boards/research</a:t>
            </a:r>
            <a:r>
              <a:rPr lang="en-US" dirty="0"/>
              <a:t> </a:t>
            </a:r>
          </a:p>
        </p:txBody>
      </p:sp>
    </p:spTree>
    <p:extLst>
      <p:ext uri="{BB962C8B-B14F-4D97-AF65-F5344CB8AC3E}">
        <p14:creationId xmlns:p14="http://schemas.microsoft.com/office/powerpoint/2010/main" val="3672783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38200" y="2563813"/>
            <a:ext cx="11024134" cy="4351338"/>
          </a:xfrm>
        </p:spPr>
        <p:txBody>
          <a:bodyPr vert="horz" lIns="91440" tIns="45720" rIns="91440" bIns="45720" rtlCol="0" anchor="t">
            <a:normAutofit/>
          </a:bodyPr>
          <a:lstStyle/>
          <a:p>
            <a:pPr marL="0" indent="0">
              <a:buNone/>
            </a:pPr>
            <a:r>
              <a:rPr lang="en-US" dirty="0"/>
              <a:t>The ULRF was created to:</a:t>
            </a:r>
          </a:p>
          <a:p>
            <a:pPr lvl="1"/>
            <a:r>
              <a:rPr lang="en-US" dirty="0"/>
              <a:t>Promote, encourage, facilitate, foster and develop such projects and activities for the benefit of students, faculty, staff and trustees of the University of Louisville and the state as a whole;</a:t>
            </a:r>
          </a:p>
          <a:p>
            <a:pPr lvl="1"/>
            <a:r>
              <a:rPr lang="en-US" dirty="0"/>
              <a:t>Foster the transfer and development of technology, patents, and research information useful to the public by means of publication, commercialization, licensing, cooperative agreements and other arrangements designed to bring new and useful ideas to the marketplace; and to</a:t>
            </a:r>
          </a:p>
          <a:p>
            <a:pPr lvl="1"/>
            <a:r>
              <a:rPr lang="en-US" dirty="0"/>
              <a:t>Obtain and administer grants, contracts and gifts in support of research, educational and public service activities, directly or as intermediary or fiscal agent for the University of Louisville or related organizations.</a:t>
            </a:r>
          </a:p>
        </p:txBody>
      </p:sp>
      <p:grpSp>
        <p:nvGrpSpPr>
          <p:cNvPr id="14" name="Group 13">
            <a:extLst>
              <a:ext uri="{FF2B5EF4-FFF2-40B4-BE49-F238E27FC236}">
                <a16:creationId xmlns:a16="http://schemas.microsoft.com/office/drawing/2014/main" id="{3019491E-DD63-4C8F-922A-B203C078F210}"/>
              </a:ext>
            </a:extLst>
          </p:cNvPr>
          <p:cNvGrpSpPr/>
          <p:nvPr/>
        </p:nvGrpSpPr>
        <p:grpSpPr>
          <a:xfrm>
            <a:off x="943374" y="1571625"/>
            <a:ext cx="2210156" cy="781072"/>
            <a:chOff x="4553349" y="4343400"/>
            <a:chExt cx="2210156" cy="781072"/>
          </a:xfrm>
          <a:effectLst/>
        </p:grpSpPr>
        <p:pic>
          <p:nvPicPr>
            <p:cNvPr id="11" name="Picture 10">
              <a:extLst>
                <a:ext uri="{FF2B5EF4-FFF2-40B4-BE49-F238E27FC236}">
                  <a16:creationId xmlns:a16="http://schemas.microsoft.com/office/drawing/2014/main" id="{6F598D3D-BF6F-4372-B0A3-A7F574AB886A}"/>
                </a:ext>
              </a:extLst>
            </p:cNvPr>
            <p:cNvPicPr>
              <a:picLocks noChangeAspect="1"/>
            </p:cNvPicPr>
            <p:nvPr/>
          </p:nvPicPr>
          <p:blipFill rotWithShape="1">
            <a:blip r:embed="rId3">
              <a:alphaModFix amt="35000"/>
            </a:blip>
            <a:srcRect t="16753" b="23834"/>
            <a:stretch/>
          </p:blipFill>
          <p:spPr>
            <a:xfrm>
              <a:off x="4553349" y="4343400"/>
              <a:ext cx="2210156" cy="781072"/>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BA9A6849-0126-4AB6-8EFD-366AF1727963}"/>
                </a:ext>
              </a:extLst>
            </p:cNvPr>
            <p:cNvGrpSpPr/>
            <p:nvPr/>
          </p:nvGrpSpPr>
          <p:grpSpPr>
            <a:xfrm>
              <a:off x="4553349" y="4436491"/>
              <a:ext cx="2210156" cy="687980"/>
              <a:chOff x="4219952" y="3366635"/>
              <a:chExt cx="2210156" cy="687980"/>
            </a:xfrm>
          </p:grpSpPr>
          <p:pic>
            <p:nvPicPr>
              <p:cNvPr id="8" name="Picture 7" descr="Text, logo&#10;&#10;Description automatically generated">
                <a:extLst>
                  <a:ext uri="{FF2B5EF4-FFF2-40B4-BE49-F238E27FC236}">
                    <a16:creationId xmlns:a16="http://schemas.microsoft.com/office/drawing/2014/main" id="{BC2F8635-BE57-4618-B94F-8FBF7A2B2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952" y="3366635"/>
                <a:ext cx="2171323" cy="458606"/>
              </a:xfrm>
              <a:prstGeom prst="rect">
                <a:avLst/>
              </a:prstGeom>
            </p:spPr>
          </p:pic>
          <p:sp>
            <p:nvSpPr>
              <p:cNvPr id="9" name="TextBox 8">
                <a:extLst>
                  <a:ext uri="{FF2B5EF4-FFF2-40B4-BE49-F238E27FC236}">
                    <a16:creationId xmlns:a16="http://schemas.microsoft.com/office/drawing/2014/main" id="{8BC5FAB2-DF04-4D17-8BA9-5CB4B53CF61B}"/>
                  </a:ext>
                </a:extLst>
              </p:cNvPr>
              <p:cNvSpPr txBox="1"/>
              <p:nvPr/>
            </p:nvSpPr>
            <p:spPr>
              <a:xfrm>
                <a:off x="4581525" y="3777616"/>
                <a:ext cx="1848583" cy="276999"/>
              </a:xfrm>
              <a:prstGeom prst="rect">
                <a:avLst/>
              </a:prstGeom>
              <a:noFill/>
            </p:spPr>
            <p:txBody>
              <a:bodyPr wrap="none" rtlCol="0">
                <a:spAutoFit/>
              </a:bodyPr>
              <a:lstStyle/>
              <a:p>
                <a:r>
                  <a:rPr lang="en-US" sz="1200" b="1" dirty="0">
                    <a:latin typeface="Gotham" panose="02000504050000020004" pitchFamily="2" charset="0"/>
                    <a:cs typeface="Arial" panose="020B0604020202020204" pitchFamily="34" charset="0"/>
                  </a:rPr>
                  <a:t>Research Foundation</a:t>
                </a:r>
                <a:endParaRPr lang="en-US" sz="1200" dirty="0">
                  <a:latin typeface="Gotham" panose="02000504050000020004" pitchFamily="2" charset="0"/>
                  <a:cs typeface="Arial" panose="020B0604020202020204" pitchFamily="34" charset="0"/>
                </a:endParaRPr>
              </a:p>
            </p:txBody>
          </p:sp>
        </p:grpSp>
      </p:grpSp>
      <p:sp>
        <p:nvSpPr>
          <p:cNvPr id="10" name="TextBox 9">
            <a:extLst>
              <a:ext uri="{FF2B5EF4-FFF2-40B4-BE49-F238E27FC236}">
                <a16:creationId xmlns:a16="http://schemas.microsoft.com/office/drawing/2014/main" id="{81E37519-ED8D-4FB8-9776-530510DD0500}"/>
              </a:ext>
            </a:extLst>
          </p:cNvPr>
          <p:cNvSpPr txBox="1"/>
          <p:nvPr/>
        </p:nvSpPr>
        <p:spPr>
          <a:xfrm>
            <a:off x="3642064" y="1777495"/>
            <a:ext cx="6094520" cy="369332"/>
          </a:xfrm>
          <a:prstGeom prst="rect">
            <a:avLst/>
          </a:prstGeom>
          <a:noFill/>
        </p:spPr>
        <p:txBody>
          <a:bodyPr wrap="square">
            <a:spAutoFit/>
          </a:bodyPr>
          <a:lstStyle/>
          <a:p>
            <a:r>
              <a:rPr lang="en-US" dirty="0">
                <a:hlinkClick r:id="rId5"/>
              </a:rPr>
              <a:t>http://louisville.edu/president/boards/research</a:t>
            </a:r>
            <a:r>
              <a:rPr lang="en-US" dirty="0"/>
              <a:t> </a:t>
            </a:r>
          </a:p>
        </p:txBody>
      </p:sp>
    </p:spTree>
    <p:extLst>
      <p:ext uri="{BB962C8B-B14F-4D97-AF65-F5344CB8AC3E}">
        <p14:creationId xmlns:p14="http://schemas.microsoft.com/office/powerpoint/2010/main" val="3006422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3362EB1-3FC2-423F-BD59-669CA112A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3810000" cy="3810000"/>
          </a:xfrm>
          <a:prstGeom prst="rect">
            <a:avLst/>
          </a:prstGeom>
        </p:spPr>
      </p:pic>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38200" y="2699019"/>
            <a:ext cx="11024134" cy="4351338"/>
          </a:xfrm>
        </p:spPr>
        <p:txBody>
          <a:bodyPr vert="horz" lIns="91440" tIns="45720" rIns="91440" bIns="45720" rtlCol="0" anchor="t">
            <a:normAutofit/>
          </a:bodyPr>
          <a:lstStyle/>
          <a:p>
            <a:pPr marL="0" indent="0">
              <a:buNone/>
            </a:pPr>
            <a:r>
              <a:rPr lang="en-US" sz="2400" dirty="0">
                <a:cs typeface="Calibri"/>
              </a:rPr>
              <a:t>The Foundation’s work is exclusively for the charitable and educational purposes of the University of Louisville. The Foundation’s vision is to make the University of Louisville a premier metropolitan research university recognized for advancing the intellectual, social and economic development of our community and its citizens while placing the University among the top tier of similar universities in the nation.</a:t>
            </a:r>
          </a:p>
          <a:p>
            <a:pPr marL="0" indent="0">
              <a:buNone/>
            </a:pPr>
            <a:r>
              <a:rPr lang="en-US" sz="2400" dirty="0">
                <a:cs typeface="Calibri"/>
              </a:rPr>
              <a:t>Founded in 1970, the Foundation is directed and supervised by a board of directors whose members each serve three-year terms.  The Foundation is an independent 501(c)(3) not for profit corporation that holds, invests and designates funds of the University.</a:t>
            </a:r>
          </a:p>
          <a:p>
            <a:pPr marL="914400" lvl="2" indent="0">
              <a:buNone/>
            </a:pPr>
            <a:endParaRPr lang="en-US" dirty="0">
              <a:ea typeface="+mn-lt"/>
              <a:cs typeface="+mn-lt"/>
            </a:endParaRPr>
          </a:p>
        </p:txBody>
      </p:sp>
      <p:sp>
        <p:nvSpPr>
          <p:cNvPr id="5" name="TextBox 4">
            <a:extLst>
              <a:ext uri="{FF2B5EF4-FFF2-40B4-BE49-F238E27FC236}">
                <a16:creationId xmlns:a16="http://schemas.microsoft.com/office/drawing/2014/main" id="{2492FB60-1FAF-4DE9-8677-B9AF3832FA13}"/>
              </a:ext>
            </a:extLst>
          </p:cNvPr>
          <p:cNvSpPr txBox="1"/>
          <p:nvPr/>
        </p:nvSpPr>
        <p:spPr>
          <a:xfrm>
            <a:off x="4648200" y="1720334"/>
            <a:ext cx="6094520" cy="369332"/>
          </a:xfrm>
          <a:prstGeom prst="rect">
            <a:avLst/>
          </a:prstGeom>
          <a:noFill/>
        </p:spPr>
        <p:txBody>
          <a:bodyPr wrap="square">
            <a:spAutoFit/>
          </a:bodyPr>
          <a:lstStyle/>
          <a:p>
            <a:r>
              <a:rPr lang="en-US" dirty="0">
                <a:hlinkClick r:id="rId3"/>
              </a:rPr>
              <a:t>http://www.louisvillefoundation.org/about/</a:t>
            </a:r>
            <a:r>
              <a:rPr lang="en-US" dirty="0"/>
              <a:t> </a:t>
            </a:r>
          </a:p>
        </p:txBody>
      </p:sp>
      <p:sp>
        <p:nvSpPr>
          <p:cNvPr id="7" name="TextBox 6">
            <a:extLst>
              <a:ext uri="{FF2B5EF4-FFF2-40B4-BE49-F238E27FC236}">
                <a16:creationId xmlns:a16="http://schemas.microsoft.com/office/drawing/2014/main" id="{59471C45-AA42-4B02-A7C5-63E4F2B419CF}"/>
              </a:ext>
            </a:extLst>
          </p:cNvPr>
          <p:cNvSpPr txBox="1"/>
          <p:nvPr/>
        </p:nvSpPr>
        <p:spPr>
          <a:xfrm>
            <a:off x="4648200" y="2055813"/>
            <a:ext cx="6094520" cy="369332"/>
          </a:xfrm>
          <a:prstGeom prst="rect">
            <a:avLst/>
          </a:prstGeom>
          <a:noFill/>
        </p:spPr>
        <p:txBody>
          <a:bodyPr wrap="square">
            <a:spAutoFit/>
          </a:bodyPr>
          <a:lstStyle/>
          <a:p>
            <a:r>
              <a:rPr lang="en-US" dirty="0">
                <a:hlinkClick r:id="rId4"/>
              </a:rPr>
              <a:t>http://www.louisvillefoundation.org/about/reports/</a:t>
            </a:r>
            <a:r>
              <a:rPr lang="en-US" dirty="0"/>
              <a:t>  </a:t>
            </a:r>
          </a:p>
        </p:txBody>
      </p:sp>
    </p:spTree>
    <p:extLst>
      <p:ext uri="{BB962C8B-B14F-4D97-AF65-F5344CB8AC3E}">
        <p14:creationId xmlns:p14="http://schemas.microsoft.com/office/powerpoint/2010/main" val="1226829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3362EB1-3FC2-423F-BD59-669CA112ABA5}"/>
              </a:ext>
            </a:extLst>
          </p:cNvPr>
          <p:cNvPicPr>
            <a:picLocks noChangeAspect="1"/>
          </p:cNvPicPr>
          <p:nvPr/>
        </p:nvPicPr>
        <p:blipFill rotWithShape="1">
          <a:blip r:embed="rId2">
            <a:extLst>
              <a:ext uri="{28A0092B-C50C-407E-A947-70E740481C1C}">
                <a14:useLocalDpi xmlns:a14="http://schemas.microsoft.com/office/drawing/2010/main" val="0"/>
              </a:ext>
            </a:extLst>
          </a:blip>
          <a:srcRect t="32160" b="28091"/>
          <a:stretch/>
        </p:blipFill>
        <p:spPr>
          <a:xfrm>
            <a:off x="838200" y="114299"/>
            <a:ext cx="3810000" cy="1514475"/>
          </a:xfrm>
          <a:prstGeom prst="rect">
            <a:avLst/>
          </a:prstGeom>
        </p:spPr>
      </p:pic>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1660257" y="2012517"/>
            <a:ext cx="4731017" cy="4351338"/>
          </a:xfrm>
        </p:spPr>
        <p:txBody>
          <a:bodyPr vert="horz" lIns="91440" tIns="45720" rIns="91440" bIns="45720" numCol="1" rtlCol="0" anchor="t">
            <a:normAutofit/>
          </a:bodyPr>
          <a:lstStyle/>
          <a:p>
            <a:pPr marL="0" indent="0">
              <a:buNone/>
            </a:pPr>
            <a:r>
              <a:rPr lang="en-US" sz="2400" dirty="0">
                <a:cs typeface="Calibri"/>
              </a:rPr>
              <a:t>Earl Reed, Chair                                </a:t>
            </a:r>
            <a:br>
              <a:rPr lang="en-US" sz="2400" dirty="0">
                <a:cs typeface="Calibri"/>
              </a:rPr>
            </a:br>
            <a:r>
              <a:rPr lang="en-US" sz="2400" dirty="0">
                <a:cs typeface="Calibri"/>
              </a:rPr>
              <a:t>Ken Payne, Vice Chair</a:t>
            </a:r>
            <a:br>
              <a:rPr lang="en-US" sz="2400" dirty="0">
                <a:cs typeface="Calibri"/>
              </a:rPr>
            </a:br>
            <a:r>
              <a:rPr lang="en-US" sz="2400" dirty="0">
                <a:cs typeface="Calibri"/>
              </a:rPr>
              <a:t>James Boone, Secretary</a:t>
            </a:r>
            <a:br>
              <a:rPr lang="en-US" sz="2400" dirty="0">
                <a:cs typeface="Calibri"/>
              </a:rPr>
            </a:br>
            <a:r>
              <a:rPr lang="en-US" sz="2400" dirty="0">
                <a:cs typeface="Calibri"/>
              </a:rPr>
              <a:t>David Anderson</a:t>
            </a:r>
            <a:br>
              <a:rPr lang="en-US" sz="2400" dirty="0">
                <a:cs typeface="Calibri"/>
              </a:rPr>
            </a:br>
            <a:r>
              <a:rPr lang="en-US" sz="2400" dirty="0">
                <a:cs typeface="Calibri"/>
              </a:rPr>
              <a:t>Paul Carrico</a:t>
            </a:r>
            <a:br>
              <a:rPr lang="en-US" sz="2400" dirty="0">
                <a:cs typeface="Calibri"/>
              </a:rPr>
            </a:br>
            <a:r>
              <a:rPr lang="en-US" sz="2400" dirty="0">
                <a:cs typeface="Calibri"/>
              </a:rPr>
              <a:t>Jill Force</a:t>
            </a:r>
            <a:br>
              <a:rPr lang="en-US" sz="2400" dirty="0">
                <a:cs typeface="Calibri"/>
              </a:rPr>
            </a:br>
            <a:r>
              <a:rPr lang="en-US" sz="2400" dirty="0">
                <a:cs typeface="Calibri"/>
              </a:rPr>
              <a:t>David Krebs</a:t>
            </a:r>
            <a:br>
              <a:rPr lang="en-US" sz="2400" dirty="0">
                <a:cs typeface="Calibri"/>
              </a:rPr>
            </a:br>
            <a:r>
              <a:rPr lang="en-US" sz="2400" dirty="0">
                <a:cs typeface="Calibri"/>
              </a:rPr>
              <a:t>Larry </a:t>
            </a:r>
            <a:r>
              <a:rPr lang="en-US" sz="2400" dirty="0" err="1">
                <a:cs typeface="Calibri"/>
              </a:rPr>
              <a:t>Mcdonald</a:t>
            </a:r>
            <a:br>
              <a:rPr lang="en-US" sz="2400" dirty="0">
                <a:cs typeface="Calibri"/>
              </a:rPr>
            </a:br>
            <a:r>
              <a:rPr lang="en-US" sz="2400" dirty="0">
                <a:cs typeface="Calibri"/>
              </a:rPr>
              <a:t>Mark Nickel</a:t>
            </a:r>
            <a:br>
              <a:rPr lang="en-US" sz="2400" dirty="0">
                <a:cs typeface="Calibri"/>
              </a:rPr>
            </a:br>
            <a:r>
              <a:rPr lang="en-US" sz="2400" dirty="0">
                <a:cs typeface="Calibri"/>
              </a:rPr>
              <a:t>John Thompson</a:t>
            </a:r>
          </a:p>
        </p:txBody>
      </p:sp>
      <p:sp>
        <p:nvSpPr>
          <p:cNvPr id="7" name="TextBox 6">
            <a:extLst>
              <a:ext uri="{FF2B5EF4-FFF2-40B4-BE49-F238E27FC236}">
                <a16:creationId xmlns:a16="http://schemas.microsoft.com/office/drawing/2014/main" id="{344ED55E-35C6-4080-890F-E37C309D12D5}"/>
              </a:ext>
            </a:extLst>
          </p:cNvPr>
          <p:cNvSpPr txBox="1"/>
          <p:nvPr/>
        </p:nvSpPr>
        <p:spPr>
          <a:xfrm>
            <a:off x="5470257" y="2012517"/>
            <a:ext cx="5806013" cy="3170099"/>
          </a:xfrm>
          <a:prstGeom prst="rect">
            <a:avLst/>
          </a:prstGeom>
          <a:noFill/>
        </p:spPr>
        <p:txBody>
          <a:bodyPr wrap="none" rtlCol="0">
            <a:spAutoFit/>
          </a:bodyPr>
          <a:lstStyle/>
          <a:p>
            <a:pPr marL="0" indent="0">
              <a:buNone/>
            </a:pPr>
            <a:r>
              <a:rPr lang="en-US" sz="2400" dirty="0">
                <a:cs typeface="Calibri"/>
              </a:rPr>
              <a:t>John Chilton, Board of Trustee Director</a:t>
            </a:r>
          </a:p>
          <a:p>
            <a:pPr marL="0" indent="0">
              <a:buNone/>
            </a:pPr>
            <a:r>
              <a:rPr lang="en-US" sz="2400" dirty="0">
                <a:cs typeface="Calibri"/>
              </a:rPr>
              <a:t>Mary Nixon, Board of Trustee Director</a:t>
            </a:r>
          </a:p>
          <a:p>
            <a:pPr marL="0" indent="0">
              <a:buNone/>
            </a:pPr>
            <a:r>
              <a:rPr lang="en-US" sz="2400" dirty="0">
                <a:cs typeface="Calibri"/>
              </a:rPr>
              <a:t>Jim Rogers, Board of Trustee Director</a:t>
            </a:r>
          </a:p>
          <a:p>
            <a:pPr marL="0" indent="0">
              <a:buNone/>
            </a:pPr>
            <a:r>
              <a:rPr lang="en-US" sz="2400" dirty="0">
                <a:ea typeface="+mn-lt"/>
                <a:cs typeface="+mn-lt"/>
              </a:rPr>
              <a:t>Neeli Bendapudi, ex officio</a:t>
            </a:r>
          </a:p>
          <a:p>
            <a:pPr marL="0" indent="0">
              <a:buNone/>
            </a:pPr>
            <a:r>
              <a:rPr lang="en-US" sz="2400" dirty="0">
                <a:ea typeface="+mn-lt"/>
                <a:cs typeface="+mn-lt"/>
              </a:rPr>
              <a:t>Ugonna Okorie, ex officio, UofL Student Rep*</a:t>
            </a:r>
          </a:p>
          <a:p>
            <a:pPr marL="0" indent="0">
              <a:buNone/>
            </a:pPr>
            <a:r>
              <a:rPr lang="en-US" sz="2400" dirty="0">
                <a:ea typeface="+mn-lt"/>
                <a:cs typeface="+mn-lt"/>
              </a:rPr>
              <a:t>David Schultz, ex officio, UofL Faculty Rep*</a:t>
            </a:r>
          </a:p>
          <a:p>
            <a:pPr marL="0" indent="0">
              <a:buNone/>
            </a:pPr>
            <a:r>
              <a:rPr lang="en-US" sz="2400" dirty="0">
                <a:ea typeface="+mn-lt"/>
                <a:cs typeface="+mn-lt"/>
              </a:rPr>
              <a:t>John Smith, ex officio, UofL Staff Rep*</a:t>
            </a:r>
            <a:endParaRPr lang="en-US" sz="2400" dirty="0"/>
          </a:p>
          <a:p>
            <a:pPr marL="0" indent="0">
              <a:buNone/>
            </a:pPr>
            <a:r>
              <a:rPr lang="en-US" sz="1400" i="1" dirty="0">
                <a:ea typeface="+mn-lt"/>
                <a:cs typeface="+mn-lt"/>
              </a:rPr>
              <a:t>* non-voting</a:t>
            </a:r>
          </a:p>
          <a:p>
            <a:endParaRPr lang="en-US" dirty="0"/>
          </a:p>
        </p:txBody>
      </p:sp>
      <p:sp>
        <p:nvSpPr>
          <p:cNvPr id="10" name="TextBox 9">
            <a:extLst>
              <a:ext uri="{FF2B5EF4-FFF2-40B4-BE49-F238E27FC236}">
                <a16:creationId xmlns:a16="http://schemas.microsoft.com/office/drawing/2014/main" id="{F3826999-E347-4181-9E8B-972463964600}"/>
              </a:ext>
            </a:extLst>
          </p:cNvPr>
          <p:cNvSpPr txBox="1"/>
          <p:nvPr/>
        </p:nvSpPr>
        <p:spPr>
          <a:xfrm>
            <a:off x="4894298" y="609926"/>
            <a:ext cx="2831096" cy="523220"/>
          </a:xfrm>
          <a:prstGeom prst="rect">
            <a:avLst/>
          </a:prstGeom>
          <a:noFill/>
        </p:spPr>
        <p:txBody>
          <a:bodyPr wrap="none" rtlCol="0">
            <a:spAutoFit/>
          </a:bodyPr>
          <a:lstStyle/>
          <a:p>
            <a:r>
              <a:rPr lang="en-US" sz="2800" dirty="0"/>
              <a:t>Board of Directors</a:t>
            </a:r>
          </a:p>
        </p:txBody>
      </p:sp>
      <p:sp>
        <p:nvSpPr>
          <p:cNvPr id="9" name="TextBox 8">
            <a:extLst>
              <a:ext uri="{FF2B5EF4-FFF2-40B4-BE49-F238E27FC236}">
                <a16:creationId xmlns:a16="http://schemas.microsoft.com/office/drawing/2014/main" id="{30C1B7C5-E648-4D9A-981A-37253140E4E2}"/>
              </a:ext>
            </a:extLst>
          </p:cNvPr>
          <p:cNvSpPr txBox="1"/>
          <p:nvPr/>
        </p:nvSpPr>
        <p:spPr>
          <a:xfrm>
            <a:off x="5786512" y="5357176"/>
            <a:ext cx="6094520" cy="369332"/>
          </a:xfrm>
          <a:prstGeom prst="rect">
            <a:avLst/>
          </a:prstGeom>
          <a:noFill/>
        </p:spPr>
        <p:txBody>
          <a:bodyPr wrap="square">
            <a:spAutoFit/>
          </a:bodyPr>
          <a:lstStyle/>
          <a:p>
            <a:r>
              <a:rPr lang="en-US" dirty="0">
                <a:hlinkClick r:id="rId3"/>
              </a:rPr>
              <a:t>http://www.louisvillefoundation.org/about/</a:t>
            </a:r>
            <a:r>
              <a:rPr lang="en-US" dirty="0"/>
              <a:t> </a:t>
            </a:r>
          </a:p>
        </p:txBody>
      </p:sp>
      <p:sp>
        <p:nvSpPr>
          <p:cNvPr id="11" name="TextBox 10">
            <a:extLst>
              <a:ext uri="{FF2B5EF4-FFF2-40B4-BE49-F238E27FC236}">
                <a16:creationId xmlns:a16="http://schemas.microsoft.com/office/drawing/2014/main" id="{9E9034D9-98EB-4CC7-ABE6-22773E8EE24B}"/>
              </a:ext>
            </a:extLst>
          </p:cNvPr>
          <p:cNvSpPr txBox="1"/>
          <p:nvPr/>
        </p:nvSpPr>
        <p:spPr>
          <a:xfrm>
            <a:off x="5786512" y="5692655"/>
            <a:ext cx="6094520" cy="369332"/>
          </a:xfrm>
          <a:prstGeom prst="rect">
            <a:avLst/>
          </a:prstGeom>
          <a:noFill/>
        </p:spPr>
        <p:txBody>
          <a:bodyPr wrap="square">
            <a:spAutoFit/>
          </a:bodyPr>
          <a:lstStyle/>
          <a:p>
            <a:r>
              <a:rPr lang="en-US" dirty="0">
                <a:hlinkClick r:id="rId4"/>
              </a:rPr>
              <a:t>http://www.louisvillefoundation.org/about/reports/</a:t>
            </a:r>
            <a:r>
              <a:rPr lang="en-US" dirty="0"/>
              <a:t>  </a:t>
            </a:r>
          </a:p>
        </p:txBody>
      </p:sp>
    </p:spTree>
    <p:extLst>
      <p:ext uri="{BB962C8B-B14F-4D97-AF65-F5344CB8AC3E}">
        <p14:creationId xmlns:p14="http://schemas.microsoft.com/office/powerpoint/2010/main" val="3906881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3362EB1-3FC2-423F-BD59-669CA112ABA5}"/>
              </a:ext>
            </a:extLst>
          </p:cNvPr>
          <p:cNvPicPr>
            <a:picLocks noChangeAspect="1"/>
          </p:cNvPicPr>
          <p:nvPr/>
        </p:nvPicPr>
        <p:blipFill rotWithShape="1">
          <a:blip r:embed="rId2">
            <a:extLst>
              <a:ext uri="{28A0092B-C50C-407E-A947-70E740481C1C}">
                <a14:useLocalDpi xmlns:a14="http://schemas.microsoft.com/office/drawing/2010/main" val="0"/>
              </a:ext>
            </a:extLst>
          </a:blip>
          <a:srcRect t="32160" b="28091"/>
          <a:stretch/>
        </p:blipFill>
        <p:spPr>
          <a:xfrm>
            <a:off x="8993220" y="750781"/>
            <a:ext cx="2303995" cy="915838"/>
          </a:xfrm>
          <a:prstGeom prst="rect">
            <a:avLst/>
          </a:prstGeom>
        </p:spPr>
      </p:pic>
      <p:sp>
        <p:nvSpPr>
          <p:cNvPr id="10" name="TextBox 9">
            <a:extLst>
              <a:ext uri="{FF2B5EF4-FFF2-40B4-BE49-F238E27FC236}">
                <a16:creationId xmlns:a16="http://schemas.microsoft.com/office/drawing/2014/main" id="{F3826999-E347-4181-9E8B-972463964600}"/>
              </a:ext>
            </a:extLst>
          </p:cNvPr>
          <p:cNvSpPr txBox="1"/>
          <p:nvPr/>
        </p:nvSpPr>
        <p:spPr>
          <a:xfrm>
            <a:off x="2917586" y="365060"/>
            <a:ext cx="6422533" cy="954107"/>
          </a:xfrm>
          <a:prstGeom prst="rect">
            <a:avLst/>
          </a:prstGeom>
          <a:noFill/>
        </p:spPr>
        <p:txBody>
          <a:bodyPr wrap="square" rtlCol="0">
            <a:spAutoFit/>
          </a:bodyPr>
          <a:lstStyle/>
          <a:p>
            <a:pPr algn="ctr"/>
            <a:r>
              <a:rPr lang="en-US" sz="2800" dirty="0"/>
              <a:t>Memorandum of Understanding Between the University and the Foundation</a:t>
            </a:r>
          </a:p>
        </p:txBody>
      </p:sp>
      <p:sp>
        <p:nvSpPr>
          <p:cNvPr id="12" name="TextBox 11">
            <a:extLst>
              <a:ext uri="{FF2B5EF4-FFF2-40B4-BE49-F238E27FC236}">
                <a16:creationId xmlns:a16="http://schemas.microsoft.com/office/drawing/2014/main" id="{2F587598-7D21-4276-B50B-871DF2825EB9}"/>
              </a:ext>
            </a:extLst>
          </p:cNvPr>
          <p:cNvSpPr txBox="1"/>
          <p:nvPr/>
        </p:nvSpPr>
        <p:spPr>
          <a:xfrm>
            <a:off x="1093982" y="5322164"/>
            <a:ext cx="10908627" cy="369332"/>
          </a:xfrm>
          <a:prstGeom prst="rect">
            <a:avLst/>
          </a:prstGeom>
          <a:noFill/>
        </p:spPr>
        <p:txBody>
          <a:bodyPr wrap="square">
            <a:spAutoFit/>
          </a:bodyPr>
          <a:lstStyle/>
          <a:p>
            <a:r>
              <a:rPr lang="en-US" dirty="0">
                <a:hlinkClick r:id="rId3"/>
              </a:rPr>
              <a:t>https://louisville.edu/president/boards/board-of-trustees/governance</a:t>
            </a:r>
            <a:r>
              <a:rPr lang="en-US" dirty="0"/>
              <a:t> </a:t>
            </a:r>
          </a:p>
        </p:txBody>
      </p:sp>
      <p:sp>
        <p:nvSpPr>
          <p:cNvPr id="4" name="TextBox 3">
            <a:extLst>
              <a:ext uri="{FF2B5EF4-FFF2-40B4-BE49-F238E27FC236}">
                <a16:creationId xmlns:a16="http://schemas.microsoft.com/office/drawing/2014/main" id="{4675269C-09A8-435A-97E9-C0EA6405DAF4}"/>
              </a:ext>
            </a:extLst>
          </p:cNvPr>
          <p:cNvSpPr txBox="1"/>
          <p:nvPr/>
        </p:nvSpPr>
        <p:spPr>
          <a:xfrm>
            <a:off x="959814" y="2182843"/>
            <a:ext cx="4609339" cy="3139321"/>
          </a:xfrm>
          <a:prstGeom prst="rect">
            <a:avLst/>
          </a:prstGeom>
          <a:noFill/>
        </p:spPr>
        <p:txBody>
          <a:bodyPr wrap="none" rtlCol="0">
            <a:spAutoFit/>
          </a:bodyPr>
          <a:lstStyle/>
          <a:p>
            <a:r>
              <a:rPr lang="en-US" b="1" dirty="0"/>
              <a:t>University and Foundation agree to:</a:t>
            </a:r>
          </a:p>
          <a:p>
            <a:pPr marL="857250" lvl="1" indent="-400050">
              <a:buFont typeface="+mj-lt"/>
              <a:buAutoNum type="romanUcPeriod"/>
            </a:pPr>
            <a:r>
              <a:rPr lang="en-US" dirty="0"/>
              <a:t>Shared Mission; Separate Governance</a:t>
            </a:r>
          </a:p>
          <a:p>
            <a:pPr marL="1314450" lvl="2" indent="-400050">
              <a:buFont typeface="+mj-lt"/>
              <a:buAutoNum type="alphaUcPeriod"/>
            </a:pPr>
            <a:r>
              <a:rPr lang="en-US" dirty="0"/>
              <a:t>Share Mission</a:t>
            </a:r>
          </a:p>
          <a:p>
            <a:pPr marL="1314450" lvl="2" indent="-400050">
              <a:buFont typeface="+mj-lt"/>
              <a:buAutoNum type="alphaUcPeriod"/>
            </a:pPr>
            <a:r>
              <a:rPr lang="en-US" dirty="0"/>
              <a:t>University Governance</a:t>
            </a:r>
          </a:p>
          <a:p>
            <a:pPr marL="1314450" lvl="2" indent="-400050">
              <a:buFont typeface="+mj-lt"/>
              <a:buAutoNum type="alphaUcPeriod"/>
            </a:pPr>
            <a:r>
              <a:rPr lang="en-US" dirty="0"/>
              <a:t>Foundation Governance</a:t>
            </a:r>
          </a:p>
          <a:p>
            <a:pPr marL="857250" lvl="1" indent="-400050">
              <a:buFont typeface="+mj-lt"/>
              <a:buAutoNum type="romanUcPeriod"/>
            </a:pPr>
            <a:r>
              <a:rPr lang="en-US" dirty="0"/>
              <a:t>University Responsibilities</a:t>
            </a:r>
          </a:p>
          <a:p>
            <a:pPr marL="857250" lvl="1" indent="-400050">
              <a:buFont typeface="+mj-lt"/>
              <a:buAutoNum type="romanUcPeriod"/>
            </a:pPr>
            <a:r>
              <a:rPr lang="en-US" dirty="0"/>
              <a:t>Foundation Responsibilities</a:t>
            </a:r>
          </a:p>
          <a:p>
            <a:pPr marL="857250" lvl="1" indent="-400050">
              <a:buFont typeface="+mj-lt"/>
              <a:buAutoNum type="romanUcPeriod"/>
            </a:pPr>
            <a:r>
              <a:rPr lang="en-US" dirty="0"/>
              <a:t>License to use University Marks</a:t>
            </a:r>
          </a:p>
          <a:p>
            <a:pPr marL="857250" lvl="1" indent="-400050">
              <a:buFont typeface="+mj-lt"/>
              <a:buAutoNum type="romanUcPeriod"/>
            </a:pPr>
            <a:r>
              <a:rPr lang="en-US" dirty="0"/>
              <a:t>Miscellaneous Terms</a:t>
            </a:r>
          </a:p>
          <a:p>
            <a:pPr marL="400050" indent="-400050">
              <a:buFont typeface="+mj-lt"/>
              <a:buAutoNum type="romanUcPeriod"/>
            </a:pPr>
            <a:endParaRPr lang="en-US" dirty="0"/>
          </a:p>
          <a:p>
            <a:endParaRPr lang="en-US" dirty="0"/>
          </a:p>
        </p:txBody>
      </p:sp>
      <p:sp>
        <p:nvSpPr>
          <p:cNvPr id="13" name="TextBox 12">
            <a:extLst>
              <a:ext uri="{FF2B5EF4-FFF2-40B4-BE49-F238E27FC236}">
                <a16:creationId xmlns:a16="http://schemas.microsoft.com/office/drawing/2014/main" id="{65D4C7EC-E1ED-4242-9FAF-B2BEA76307F8}"/>
              </a:ext>
            </a:extLst>
          </p:cNvPr>
          <p:cNvSpPr txBox="1"/>
          <p:nvPr/>
        </p:nvSpPr>
        <p:spPr>
          <a:xfrm>
            <a:off x="6067707" y="2254033"/>
            <a:ext cx="4963562" cy="2585323"/>
          </a:xfrm>
          <a:prstGeom prst="rect">
            <a:avLst/>
          </a:prstGeom>
          <a:noFill/>
        </p:spPr>
        <p:txBody>
          <a:bodyPr wrap="square">
            <a:spAutoFit/>
          </a:bodyPr>
          <a:lstStyle/>
          <a:p>
            <a:pPr algn="just"/>
            <a:r>
              <a:rPr lang="en-US" dirty="0">
                <a:effectLst/>
                <a:latin typeface="Arial" panose="020B0604020202020204" pitchFamily="34" charset="0"/>
              </a:rPr>
              <a:t>MOU is intended to set forth policies and procedures that will contribute to the coordination and understanding of their mutual activities and responsibilities.  It shall, subject to the provisions above, remain in effect until September 30, 2022 and shall automatically renew for successive additional two-year terms unless amended or terminated (subject to specific provisions in the MOU).</a:t>
            </a: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0698E1F0-6210-4760-B8E7-013D4742C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18" y="870762"/>
            <a:ext cx="2564166" cy="541579"/>
          </a:xfrm>
          <a:prstGeom prst="rect">
            <a:avLst/>
          </a:prstGeom>
        </p:spPr>
      </p:pic>
    </p:spTree>
    <p:extLst>
      <p:ext uri="{BB962C8B-B14F-4D97-AF65-F5344CB8AC3E}">
        <p14:creationId xmlns:p14="http://schemas.microsoft.com/office/powerpoint/2010/main" val="29074067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E5FE7-D164-448F-A068-B2882B9846EB}"/>
              </a:ext>
            </a:extLst>
          </p:cNvPr>
          <p:cNvSpPr txBox="1"/>
          <p:nvPr/>
        </p:nvSpPr>
        <p:spPr>
          <a:xfrm>
            <a:off x="2699658" y="1295016"/>
            <a:ext cx="8766629" cy="4447371"/>
          </a:xfrm>
          <a:prstGeom prst="rect">
            <a:avLst/>
          </a:prstGeom>
          <a:noFill/>
        </p:spPr>
        <p:txBody>
          <a:bodyPr wrap="square" rtlCol="0">
            <a:spAutoFit/>
          </a:bodyPr>
          <a:lstStyle/>
          <a:p>
            <a:r>
              <a:rPr lang="en-US" sz="2200"/>
              <a:t>The University of Louisville </a:t>
            </a:r>
            <a:r>
              <a:rPr lang="en-US" sz="2200" b="1">
                <a:solidFill>
                  <a:srgbClr val="C00000"/>
                </a:solidFill>
              </a:rPr>
              <a:t>pursues excellence </a:t>
            </a:r>
            <a:r>
              <a:rPr lang="en-US" sz="2200"/>
              <a:t>and </a:t>
            </a:r>
            <a:r>
              <a:rPr lang="en-US" sz="2200" b="1">
                <a:solidFill>
                  <a:srgbClr val="C00000"/>
                </a:solidFill>
              </a:rPr>
              <a:t>inclusiveness</a:t>
            </a:r>
            <a:r>
              <a:rPr lang="en-US" sz="2200"/>
              <a:t> in its work to educate and serve its community through: </a:t>
            </a:r>
          </a:p>
          <a:p>
            <a:endParaRPr lang="en-US" sz="2200"/>
          </a:p>
          <a:p>
            <a:pPr marL="457200" indent="-457200">
              <a:spcBef>
                <a:spcPts val="1200"/>
              </a:spcBef>
              <a:buFont typeface="+mj-lt"/>
              <a:buAutoNum type="arabicPeriod"/>
            </a:pPr>
            <a:r>
              <a:rPr lang="en-US" sz="2200"/>
              <a:t>teaching diverse undergraduate, graduate, and professional students in order to develop engaged citizens, leaders, and scholars, </a:t>
            </a:r>
          </a:p>
          <a:p>
            <a:pPr marL="457200" indent="-457200">
              <a:buFont typeface="+mj-lt"/>
              <a:buAutoNum type="arabicPeriod"/>
            </a:pPr>
            <a:endParaRPr lang="en-US" sz="1100"/>
          </a:p>
          <a:p>
            <a:pPr marL="457200" indent="-457200">
              <a:buFont typeface="+mj-lt"/>
              <a:buAutoNum type="arabicPeriod"/>
            </a:pPr>
            <a:r>
              <a:rPr lang="en-US" sz="2200"/>
              <a:t>practicing and applying research, scholarship and creative activity, and</a:t>
            </a:r>
          </a:p>
          <a:p>
            <a:pPr marL="457200" indent="-457200">
              <a:buFont typeface="+mj-lt"/>
              <a:buAutoNum type="arabicPeriod"/>
            </a:pPr>
            <a:endParaRPr lang="en-US" sz="1100"/>
          </a:p>
          <a:p>
            <a:pPr marL="457200" indent="-457200">
              <a:buFont typeface="+mj-lt"/>
              <a:buAutoNum type="arabicPeriod"/>
            </a:pPr>
            <a:r>
              <a:rPr lang="en-US" sz="2200"/>
              <a:t>providing engaged service and outreach that improve the quality of life for local and global communities.</a:t>
            </a:r>
          </a:p>
          <a:p>
            <a:endParaRPr lang="en-US" sz="2200"/>
          </a:p>
          <a:p>
            <a:r>
              <a:rPr lang="en-US" sz="2200" b="1"/>
              <a:t>The University is committed to achieving preeminence as a nationally recognized metropolitan research university.</a:t>
            </a:r>
          </a:p>
        </p:txBody>
      </p:sp>
      <p:sp>
        <p:nvSpPr>
          <p:cNvPr id="4" name="TextBox 3">
            <a:extLst>
              <a:ext uri="{FF2B5EF4-FFF2-40B4-BE49-F238E27FC236}">
                <a16:creationId xmlns:a16="http://schemas.microsoft.com/office/drawing/2014/main" id="{6EBAA17E-071D-48AA-8376-FBB1617A756D}"/>
              </a:ext>
            </a:extLst>
          </p:cNvPr>
          <p:cNvSpPr txBox="1"/>
          <p:nvPr/>
        </p:nvSpPr>
        <p:spPr>
          <a:xfrm rot="16200000">
            <a:off x="-2478296" y="2318372"/>
            <a:ext cx="7557304" cy="2400657"/>
          </a:xfrm>
          <a:prstGeom prst="rect">
            <a:avLst/>
          </a:prstGeom>
          <a:noFill/>
        </p:spPr>
        <p:txBody>
          <a:bodyPr wrap="square" rtlCol="0">
            <a:spAutoFit/>
          </a:bodyPr>
          <a:lstStyle/>
          <a:p>
            <a:pPr algn="ctr"/>
            <a:r>
              <a:rPr lang="en-US" sz="15000">
                <a:ln w="0"/>
                <a:solidFill>
                  <a:schemeClr val="tx1">
                    <a:lumMod val="50000"/>
                    <a:lumOff val="50000"/>
                    <a:alpha val="32000"/>
                  </a:schemeClr>
                </a:solidFill>
                <a:effectLst/>
                <a:latin typeface="+mj-lt"/>
              </a:rPr>
              <a:t>MISSION</a:t>
            </a:r>
            <a:endParaRPr lang="en-US" sz="15000">
              <a:solidFill>
                <a:schemeClr val="tx1">
                  <a:lumMod val="50000"/>
                  <a:lumOff val="50000"/>
                  <a:alpha val="32000"/>
                </a:schemeClr>
              </a:solidFill>
              <a:effectLst/>
              <a:latin typeface="+mj-lt"/>
            </a:endParaRPr>
          </a:p>
        </p:txBody>
      </p:sp>
    </p:spTree>
    <p:extLst>
      <p:ext uri="{BB962C8B-B14F-4D97-AF65-F5344CB8AC3E}">
        <p14:creationId xmlns:p14="http://schemas.microsoft.com/office/powerpoint/2010/main" val="345823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38200" y="2699019"/>
            <a:ext cx="11024134" cy="4351338"/>
          </a:xfrm>
        </p:spPr>
        <p:txBody>
          <a:bodyPr vert="horz" lIns="91440" tIns="45720" rIns="91440" bIns="45720" rtlCol="0" anchor="t">
            <a:normAutofit/>
          </a:bodyPr>
          <a:lstStyle/>
          <a:p>
            <a:pPr marL="0" indent="0">
              <a:buNone/>
            </a:pPr>
            <a:r>
              <a:rPr lang="en-US" sz="2400" dirty="0">
                <a:cs typeface="Calibri"/>
              </a:rPr>
              <a:t>The Real Estate Foundation’s mission is to acquire, maintain, improve, manage, lease and convey real and personal property and assets for the benefit of the University of Louisville.  Approximately $300 million of real estate that directly supports UofL.</a:t>
            </a:r>
          </a:p>
          <a:p>
            <a:pPr marL="0" indent="0">
              <a:buNone/>
            </a:pPr>
            <a:r>
              <a:rPr lang="en-US" sz="2400" dirty="0">
                <a:cs typeface="Calibri"/>
              </a:rPr>
              <a:t>The ULREF has a separate board of directors from the UofL Foundation and members have real estate related expertise.</a:t>
            </a:r>
          </a:p>
          <a:p>
            <a:pPr marL="914400" lvl="2" indent="0">
              <a:buNone/>
            </a:pPr>
            <a:endParaRPr lang="en-US" dirty="0">
              <a:ea typeface="+mn-lt"/>
              <a:cs typeface="+mn-lt"/>
            </a:endParaRPr>
          </a:p>
        </p:txBody>
      </p:sp>
      <p:pic>
        <p:nvPicPr>
          <p:cNvPr id="5" name="Picture 4" descr="Text&#10;&#10;Description automatically generated with medium confidence">
            <a:extLst>
              <a:ext uri="{FF2B5EF4-FFF2-40B4-BE49-F238E27FC236}">
                <a16:creationId xmlns:a16="http://schemas.microsoft.com/office/drawing/2014/main" id="{AA59C6C5-7D02-4FF1-B8C2-EDAC11F0C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19011"/>
            <a:ext cx="3400425" cy="1027212"/>
          </a:xfrm>
          <a:prstGeom prst="rect">
            <a:avLst/>
          </a:prstGeom>
        </p:spPr>
      </p:pic>
      <p:sp>
        <p:nvSpPr>
          <p:cNvPr id="6" name="TextBox 5">
            <a:extLst>
              <a:ext uri="{FF2B5EF4-FFF2-40B4-BE49-F238E27FC236}">
                <a16:creationId xmlns:a16="http://schemas.microsoft.com/office/drawing/2014/main" id="{520EE64A-961D-493F-A76A-64936EE7839F}"/>
              </a:ext>
            </a:extLst>
          </p:cNvPr>
          <p:cNvSpPr txBox="1"/>
          <p:nvPr/>
        </p:nvSpPr>
        <p:spPr>
          <a:xfrm>
            <a:off x="706514" y="4934051"/>
            <a:ext cx="6094520" cy="369332"/>
          </a:xfrm>
          <a:prstGeom prst="rect">
            <a:avLst/>
          </a:prstGeom>
          <a:noFill/>
        </p:spPr>
        <p:txBody>
          <a:bodyPr wrap="square">
            <a:spAutoFit/>
          </a:bodyPr>
          <a:lstStyle/>
          <a:p>
            <a:r>
              <a:rPr lang="en-US" dirty="0">
                <a:hlinkClick r:id="rId3"/>
              </a:rPr>
              <a:t>http://www.louisvillefoundation.org/about/</a:t>
            </a:r>
            <a:r>
              <a:rPr lang="en-US" dirty="0"/>
              <a:t> </a:t>
            </a:r>
          </a:p>
        </p:txBody>
      </p:sp>
      <p:sp>
        <p:nvSpPr>
          <p:cNvPr id="7" name="TextBox 6">
            <a:extLst>
              <a:ext uri="{FF2B5EF4-FFF2-40B4-BE49-F238E27FC236}">
                <a16:creationId xmlns:a16="http://schemas.microsoft.com/office/drawing/2014/main" id="{D66A24C9-6256-480B-8E4A-6458AD176D86}"/>
              </a:ext>
            </a:extLst>
          </p:cNvPr>
          <p:cNvSpPr txBox="1"/>
          <p:nvPr/>
        </p:nvSpPr>
        <p:spPr>
          <a:xfrm>
            <a:off x="706514" y="5269530"/>
            <a:ext cx="6094520" cy="369332"/>
          </a:xfrm>
          <a:prstGeom prst="rect">
            <a:avLst/>
          </a:prstGeom>
          <a:noFill/>
        </p:spPr>
        <p:txBody>
          <a:bodyPr wrap="square">
            <a:spAutoFit/>
          </a:bodyPr>
          <a:lstStyle/>
          <a:p>
            <a:r>
              <a:rPr lang="en-US" dirty="0">
                <a:hlinkClick r:id="rId4"/>
              </a:rPr>
              <a:t>http://www.louisvillefoundation.org/about/reports/</a:t>
            </a:r>
            <a:r>
              <a:rPr lang="en-US" dirty="0"/>
              <a:t>  </a:t>
            </a:r>
          </a:p>
        </p:txBody>
      </p:sp>
    </p:spTree>
    <p:extLst>
      <p:ext uri="{BB962C8B-B14F-4D97-AF65-F5344CB8AC3E}">
        <p14:creationId xmlns:p14="http://schemas.microsoft.com/office/powerpoint/2010/main" val="3928452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5597859" y="1109661"/>
            <a:ext cx="5551154" cy="4863584"/>
          </a:xfrm>
        </p:spPr>
        <p:txBody>
          <a:bodyPr vert="horz" lIns="91440" tIns="45720" rIns="91440" bIns="45720" numCol="1" rtlCol="0" anchor="t">
            <a:normAutofit lnSpcReduction="10000"/>
          </a:bodyPr>
          <a:lstStyle/>
          <a:p>
            <a:pPr marL="0" indent="0">
              <a:buNone/>
            </a:pPr>
            <a:r>
              <a:rPr lang="en-US" sz="3000" dirty="0">
                <a:cs typeface="Calibri"/>
              </a:rPr>
              <a:t>Ken Payne, Chair                                </a:t>
            </a:r>
            <a:br>
              <a:rPr lang="en-US" sz="3000" dirty="0">
                <a:cs typeface="Calibri"/>
              </a:rPr>
            </a:br>
            <a:r>
              <a:rPr lang="en-US" sz="3000" dirty="0">
                <a:cs typeface="Calibri"/>
              </a:rPr>
              <a:t>Neeli Bendapudi</a:t>
            </a:r>
            <a:br>
              <a:rPr lang="en-US" sz="3000" dirty="0">
                <a:cs typeface="Calibri"/>
              </a:rPr>
            </a:br>
            <a:r>
              <a:rPr lang="en-US" sz="3000" dirty="0">
                <a:cs typeface="Calibri"/>
              </a:rPr>
              <a:t>Jill Force</a:t>
            </a:r>
            <a:br>
              <a:rPr lang="en-US" sz="3000" dirty="0">
                <a:cs typeface="Calibri"/>
              </a:rPr>
            </a:br>
            <a:r>
              <a:rPr lang="en-US" sz="3000" dirty="0">
                <a:cs typeface="Calibri"/>
              </a:rPr>
              <a:t>Steve Gault</a:t>
            </a:r>
            <a:br>
              <a:rPr lang="en-US" sz="3000" dirty="0">
                <a:cs typeface="Calibri"/>
              </a:rPr>
            </a:br>
            <a:r>
              <a:rPr lang="en-US" sz="3000" dirty="0">
                <a:cs typeface="Calibri"/>
              </a:rPr>
              <a:t>Mariah Gratz</a:t>
            </a:r>
            <a:br>
              <a:rPr lang="en-US" sz="3000" dirty="0">
                <a:cs typeface="Calibri"/>
              </a:rPr>
            </a:br>
            <a:r>
              <a:rPr lang="en-US" sz="3000" dirty="0">
                <a:cs typeface="Calibri"/>
              </a:rPr>
              <a:t>Craig Holley</a:t>
            </a:r>
            <a:br>
              <a:rPr lang="en-US" sz="3000" dirty="0">
                <a:cs typeface="Calibri"/>
              </a:rPr>
            </a:br>
            <a:r>
              <a:rPr lang="en-US" sz="3000" dirty="0">
                <a:cs typeface="Calibri"/>
              </a:rPr>
              <a:t>Derrick Littlejohn</a:t>
            </a:r>
            <a:br>
              <a:rPr lang="en-US" sz="3000" dirty="0">
                <a:cs typeface="Calibri"/>
              </a:rPr>
            </a:br>
            <a:r>
              <a:rPr lang="en-US" sz="3000" dirty="0">
                <a:cs typeface="Calibri"/>
              </a:rPr>
              <a:t>Earl Reed</a:t>
            </a:r>
            <a:br>
              <a:rPr lang="en-US" sz="3000" dirty="0">
                <a:cs typeface="Calibri"/>
              </a:rPr>
            </a:br>
            <a:r>
              <a:rPr lang="en-US" sz="3000" dirty="0">
                <a:cs typeface="Calibri"/>
              </a:rPr>
              <a:t>Keith Sherman</a:t>
            </a:r>
            <a:br>
              <a:rPr lang="en-US" sz="3000" dirty="0">
                <a:cs typeface="Calibri"/>
              </a:rPr>
            </a:br>
            <a:r>
              <a:rPr lang="en-US" sz="3000" dirty="0">
                <a:cs typeface="Calibri"/>
              </a:rPr>
              <a:t>Sandy </a:t>
            </a:r>
            <a:r>
              <a:rPr lang="en-US" sz="3000" dirty="0" err="1">
                <a:cs typeface="Calibri"/>
              </a:rPr>
              <a:t>Metts</a:t>
            </a:r>
            <a:r>
              <a:rPr lang="en-US" sz="3000" dirty="0">
                <a:cs typeface="Calibri"/>
              </a:rPr>
              <a:t> Snowden</a:t>
            </a:r>
            <a:br>
              <a:rPr lang="en-US" sz="3000" dirty="0">
                <a:cs typeface="Calibri"/>
              </a:rPr>
            </a:br>
            <a:r>
              <a:rPr lang="en-US" sz="3000" dirty="0">
                <a:cs typeface="Calibri"/>
              </a:rPr>
              <a:t>Powell Spears</a:t>
            </a:r>
            <a:br>
              <a:rPr lang="en-US" sz="2400" dirty="0">
                <a:cs typeface="Calibri"/>
              </a:rPr>
            </a:br>
            <a:endParaRPr lang="en-US" sz="2400" dirty="0">
              <a:cs typeface="Calibri"/>
            </a:endParaRPr>
          </a:p>
        </p:txBody>
      </p:sp>
      <p:sp>
        <p:nvSpPr>
          <p:cNvPr id="10" name="TextBox 9">
            <a:extLst>
              <a:ext uri="{FF2B5EF4-FFF2-40B4-BE49-F238E27FC236}">
                <a16:creationId xmlns:a16="http://schemas.microsoft.com/office/drawing/2014/main" id="{F3826999-E347-4181-9E8B-972463964600}"/>
              </a:ext>
            </a:extLst>
          </p:cNvPr>
          <p:cNvSpPr txBox="1"/>
          <p:nvPr/>
        </p:nvSpPr>
        <p:spPr>
          <a:xfrm>
            <a:off x="1327651" y="1385142"/>
            <a:ext cx="2831096" cy="523220"/>
          </a:xfrm>
          <a:prstGeom prst="rect">
            <a:avLst/>
          </a:prstGeom>
          <a:noFill/>
        </p:spPr>
        <p:txBody>
          <a:bodyPr wrap="none" rtlCol="0">
            <a:spAutoFit/>
          </a:bodyPr>
          <a:lstStyle/>
          <a:p>
            <a:r>
              <a:rPr lang="en-US" sz="2800" dirty="0"/>
              <a:t>Board of Directors</a:t>
            </a:r>
          </a:p>
        </p:txBody>
      </p:sp>
      <p:pic>
        <p:nvPicPr>
          <p:cNvPr id="8" name="Picture 7" descr="Text&#10;&#10;Description automatically generated with medium confidence">
            <a:extLst>
              <a:ext uri="{FF2B5EF4-FFF2-40B4-BE49-F238E27FC236}">
                <a16:creationId xmlns:a16="http://schemas.microsoft.com/office/drawing/2014/main" id="{BAE28955-A0BD-4785-943A-C641B6B8F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7" y="357930"/>
            <a:ext cx="3400425" cy="1027212"/>
          </a:xfrm>
          <a:prstGeom prst="rect">
            <a:avLst/>
          </a:prstGeom>
        </p:spPr>
      </p:pic>
      <p:sp>
        <p:nvSpPr>
          <p:cNvPr id="7" name="TextBox 6">
            <a:extLst>
              <a:ext uri="{FF2B5EF4-FFF2-40B4-BE49-F238E27FC236}">
                <a16:creationId xmlns:a16="http://schemas.microsoft.com/office/drawing/2014/main" id="{FBE9A904-F1E0-4B2D-9747-7920AE49494A}"/>
              </a:ext>
            </a:extLst>
          </p:cNvPr>
          <p:cNvSpPr txBox="1"/>
          <p:nvPr/>
        </p:nvSpPr>
        <p:spPr>
          <a:xfrm>
            <a:off x="706515" y="5453100"/>
            <a:ext cx="6094520" cy="369332"/>
          </a:xfrm>
          <a:prstGeom prst="rect">
            <a:avLst/>
          </a:prstGeom>
          <a:noFill/>
        </p:spPr>
        <p:txBody>
          <a:bodyPr wrap="square">
            <a:spAutoFit/>
          </a:bodyPr>
          <a:lstStyle/>
          <a:p>
            <a:r>
              <a:rPr lang="en-US" dirty="0">
                <a:hlinkClick r:id="rId3"/>
              </a:rPr>
              <a:t>http://www.louisvillefoundation.org/about/</a:t>
            </a:r>
            <a:r>
              <a:rPr lang="en-US" dirty="0"/>
              <a:t> </a:t>
            </a:r>
          </a:p>
        </p:txBody>
      </p:sp>
      <p:sp>
        <p:nvSpPr>
          <p:cNvPr id="9" name="TextBox 8">
            <a:extLst>
              <a:ext uri="{FF2B5EF4-FFF2-40B4-BE49-F238E27FC236}">
                <a16:creationId xmlns:a16="http://schemas.microsoft.com/office/drawing/2014/main" id="{C73A96C0-4920-4F6A-81D0-E8375B72D4CA}"/>
              </a:ext>
            </a:extLst>
          </p:cNvPr>
          <p:cNvSpPr txBox="1"/>
          <p:nvPr/>
        </p:nvSpPr>
        <p:spPr>
          <a:xfrm>
            <a:off x="706515" y="5788579"/>
            <a:ext cx="6094520" cy="369332"/>
          </a:xfrm>
          <a:prstGeom prst="rect">
            <a:avLst/>
          </a:prstGeom>
          <a:noFill/>
        </p:spPr>
        <p:txBody>
          <a:bodyPr wrap="square">
            <a:spAutoFit/>
          </a:bodyPr>
          <a:lstStyle/>
          <a:p>
            <a:r>
              <a:rPr lang="en-US" dirty="0">
                <a:hlinkClick r:id="rId4"/>
              </a:rPr>
              <a:t>http://www.louisvillefoundation.org/about/reports/</a:t>
            </a:r>
            <a:r>
              <a:rPr lang="en-US" dirty="0"/>
              <a:t>  </a:t>
            </a:r>
          </a:p>
        </p:txBody>
      </p:sp>
    </p:spTree>
    <p:extLst>
      <p:ext uri="{BB962C8B-B14F-4D97-AF65-F5344CB8AC3E}">
        <p14:creationId xmlns:p14="http://schemas.microsoft.com/office/powerpoint/2010/main" val="20892099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3826999-E347-4181-9E8B-972463964600}"/>
              </a:ext>
            </a:extLst>
          </p:cNvPr>
          <p:cNvSpPr txBox="1"/>
          <p:nvPr/>
        </p:nvSpPr>
        <p:spPr>
          <a:xfrm>
            <a:off x="2917586" y="365060"/>
            <a:ext cx="6422533" cy="1384995"/>
          </a:xfrm>
          <a:prstGeom prst="rect">
            <a:avLst/>
          </a:prstGeom>
          <a:noFill/>
        </p:spPr>
        <p:txBody>
          <a:bodyPr wrap="square" rtlCol="0">
            <a:spAutoFit/>
          </a:bodyPr>
          <a:lstStyle/>
          <a:p>
            <a:pPr algn="ctr"/>
            <a:r>
              <a:rPr lang="en-US" sz="2800" dirty="0"/>
              <a:t>Memorandum of Understanding Between the University and the Real Estate Foundation</a:t>
            </a:r>
          </a:p>
        </p:txBody>
      </p:sp>
      <p:sp>
        <p:nvSpPr>
          <p:cNvPr id="4" name="TextBox 3">
            <a:extLst>
              <a:ext uri="{FF2B5EF4-FFF2-40B4-BE49-F238E27FC236}">
                <a16:creationId xmlns:a16="http://schemas.microsoft.com/office/drawing/2014/main" id="{4675269C-09A8-435A-97E9-C0EA6405DAF4}"/>
              </a:ext>
            </a:extLst>
          </p:cNvPr>
          <p:cNvSpPr txBox="1"/>
          <p:nvPr/>
        </p:nvSpPr>
        <p:spPr>
          <a:xfrm>
            <a:off x="959814" y="2182843"/>
            <a:ext cx="4963562" cy="4247317"/>
          </a:xfrm>
          <a:prstGeom prst="rect">
            <a:avLst/>
          </a:prstGeom>
          <a:noFill/>
        </p:spPr>
        <p:txBody>
          <a:bodyPr wrap="square" rtlCol="0">
            <a:spAutoFit/>
          </a:bodyPr>
          <a:lstStyle/>
          <a:p>
            <a:r>
              <a:rPr lang="en-US" b="1" dirty="0"/>
              <a:t>University and Real Estate Foundation agree to:</a:t>
            </a:r>
          </a:p>
          <a:p>
            <a:pPr marL="857250" lvl="1" indent="-400050">
              <a:buFont typeface="+mj-lt"/>
              <a:buAutoNum type="romanUcPeriod"/>
            </a:pPr>
            <a:r>
              <a:rPr lang="en-US" dirty="0"/>
              <a:t>Foundation Name, Seal, and Logotype</a:t>
            </a:r>
          </a:p>
          <a:p>
            <a:pPr marL="1314450" lvl="2" indent="-400050">
              <a:buFont typeface="+mj-lt"/>
              <a:buAutoNum type="alphaUcPeriod"/>
            </a:pPr>
            <a:r>
              <a:rPr lang="en-US" dirty="0"/>
              <a:t>Share Mission</a:t>
            </a:r>
          </a:p>
          <a:p>
            <a:pPr marL="1314450" lvl="2" indent="-400050">
              <a:buFont typeface="+mj-lt"/>
              <a:buAutoNum type="alphaUcPeriod"/>
            </a:pPr>
            <a:r>
              <a:rPr lang="en-US" dirty="0"/>
              <a:t>University Governance</a:t>
            </a:r>
          </a:p>
          <a:p>
            <a:pPr marL="1314450" lvl="2" indent="-400050">
              <a:buFont typeface="+mj-lt"/>
              <a:buAutoNum type="alphaUcPeriod"/>
            </a:pPr>
            <a:r>
              <a:rPr lang="en-US" dirty="0"/>
              <a:t>Foundation Governance</a:t>
            </a:r>
          </a:p>
          <a:p>
            <a:pPr marL="857250" lvl="1" indent="-400050">
              <a:buFont typeface="+mj-lt"/>
              <a:buAutoNum type="romanUcPeriod"/>
            </a:pPr>
            <a:r>
              <a:rPr lang="en-US" dirty="0"/>
              <a:t>University Governance</a:t>
            </a:r>
          </a:p>
          <a:p>
            <a:pPr marL="857250" lvl="1" indent="-400050">
              <a:buFont typeface="+mj-lt"/>
              <a:buAutoNum type="romanUcPeriod"/>
            </a:pPr>
            <a:r>
              <a:rPr lang="en-US" dirty="0"/>
              <a:t>The Foundation’s Relationship to the University</a:t>
            </a:r>
          </a:p>
          <a:p>
            <a:pPr marL="857250" lvl="1" indent="-400050">
              <a:buFont typeface="+mj-lt"/>
              <a:buAutoNum type="romanUcPeriod"/>
            </a:pPr>
            <a:r>
              <a:rPr lang="en-US" dirty="0"/>
              <a:t>The University’s Relationship to the Foundation</a:t>
            </a:r>
          </a:p>
          <a:p>
            <a:pPr marL="857250" lvl="1" indent="-400050">
              <a:buFont typeface="+mj-lt"/>
              <a:buAutoNum type="romanUcPeriod"/>
            </a:pPr>
            <a:r>
              <a:rPr lang="en-US" dirty="0"/>
              <a:t>Foundation Responsibilities</a:t>
            </a:r>
          </a:p>
          <a:p>
            <a:pPr marL="857250" lvl="1" indent="-400050">
              <a:buFont typeface="+mj-lt"/>
              <a:buAutoNum type="romanUcPeriod"/>
            </a:pPr>
            <a:r>
              <a:rPr lang="en-US" dirty="0"/>
              <a:t>Terms of the MOU</a:t>
            </a:r>
          </a:p>
          <a:p>
            <a:pPr marL="857250" lvl="1" indent="-400050">
              <a:buFont typeface="+mj-lt"/>
              <a:buAutoNum type="romanUcPeriod"/>
            </a:pPr>
            <a:endParaRPr lang="en-US" dirty="0"/>
          </a:p>
          <a:p>
            <a:pPr marL="400050" indent="-400050">
              <a:buFont typeface="+mj-lt"/>
              <a:buAutoNum type="romanUcPeriod"/>
            </a:pPr>
            <a:endParaRPr lang="en-US" dirty="0"/>
          </a:p>
          <a:p>
            <a:endParaRPr lang="en-US" dirty="0"/>
          </a:p>
        </p:txBody>
      </p:sp>
      <p:sp>
        <p:nvSpPr>
          <p:cNvPr id="13" name="TextBox 12">
            <a:extLst>
              <a:ext uri="{FF2B5EF4-FFF2-40B4-BE49-F238E27FC236}">
                <a16:creationId xmlns:a16="http://schemas.microsoft.com/office/drawing/2014/main" id="{65D4C7EC-E1ED-4242-9FAF-B2BEA76307F8}"/>
              </a:ext>
            </a:extLst>
          </p:cNvPr>
          <p:cNvSpPr txBox="1"/>
          <p:nvPr/>
        </p:nvSpPr>
        <p:spPr>
          <a:xfrm>
            <a:off x="6128852" y="2724550"/>
            <a:ext cx="4963562" cy="2308324"/>
          </a:xfrm>
          <a:prstGeom prst="rect">
            <a:avLst/>
          </a:prstGeom>
          <a:noFill/>
        </p:spPr>
        <p:txBody>
          <a:bodyPr wrap="square">
            <a:spAutoFit/>
          </a:bodyPr>
          <a:lstStyle/>
          <a:p>
            <a:pPr algn="just"/>
            <a:r>
              <a:rPr lang="en-US" dirty="0">
                <a:effectLst/>
                <a:latin typeface="Arial" panose="020B0604020202020204" pitchFamily="34" charset="0"/>
              </a:rPr>
              <a:t>MOU is intended to set forth policies and procedures that will contribute to the coordination and understanding of their mutual activities and responsibilities.  It shall, subject to the provisions above, remain in effect until June 30, 2019 and shall automatically renew for additional two-year terms unless modified by the parties.</a:t>
            </a: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0698E1F0-6210-4760-B8E7-013D4742C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18" y="870762"/>
            <a:ext cx="2564166" cy="541579"/>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E13E0219-A33F-482E-90E4-D58215442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414" y="725373"/>
            <a:ext cx="2268383" cy="685241"/>
          </a:xfrm>
          <a:prstGeom prst="rect">
            <a:avLst/>
          </a:prstGeom>
        </p:spPr>
      </p:pic>
      <p:sp>
        <p:nvSpPr>
          <p:cNvPr id="9" name="TextBox 8">
            <a:extLst>
              <a:ext uri="{FF2B5EF4-FFF2-40B4-BE49-F238E27FC236}">
                <a16:creationId xmlns:a16="http://schemas.microsoft.com/office/drawing/2014/main" id="{97192C21-60AD-4EA4-AE62-953AE1801354}"/>
              </a:ext>
            </a:extLst>
          </p:cNvPr>
          <p:cNvSpPr txBox="1"/>
          <p:nvPr/>
        </p:nvSpPr>
        <p:spPr>
          <a:xfrm>
            <a:off x="2917586" y="358702"/>
            <a:ext cx="6422533" cy="1384995"/>
          </a:xfrm>
          <a:prstGeom prst="rect">
            <a:avLst/>
          </a:prstGeom>
          <a:noFill/>
        </p:spPr>
        <p:txBody>
          <a:bodyPr wrap="square" rtlCol="0">
            <a:spAutoFit/>
          </a:bodyPr>
          <a:lstStyle/>
          <a:p>
            <a:pPr algn="ctr"/>
            <a:r>
              <a:rPr lang="en-US" sz="2800" dirty="0"/>
              <a:t>Memorandum of Understanding Between the University and the Real Estate Foundation</a:t>
            </a:r>
          </a:p>
        </p:txBody>
      </p:sp>
      <p:sp>
        <p:nvSpPr>
          <p:cNvPr id="15" name="TextBox 14">
            <a:extLst>
              <a:ext uri="{FF2B5EF4-FFF2-40B4-BE49-F238E27FC236}">
                <a16:creationId xmlns:a16="http://schemas.microsoft.com/office/drawing/2014/main" id="{81F7875A-BC54-4D1E-AB40-FC480953542A}"/>
              </a:ext>
            </a:extLst>
          </p:cNvPr>
          <p:cNvSpPr txBox="1"/>
          <p:nvPr/>
        </p:nvSpPr>
        <p:spPr>
          <a:xfrm>
            <a:off x="1120615" y="5947961"/>
            <a:ext cx="10908627" cy="369332"/>
          </a:xfrm>
          <a:prstGeom prst="rect">
            <a:avLst/>
          </a:prstGeom>
          <a:noFill/>
        </p:spPr>
        <p:txBody>
          <a:bodyPr wrap="square">
            <a:spAutoFit/>
          </a:bodyPr>
          <a:lstStyle/>
          <a:p>
            <a:r>
              <a:rPr lang="en-US" dirty="0">
                <a:hlinkClick r:id="rId4"/>
              </a:rPr>
              <a:t>https://louisville.edu/president/boards/board-of-trustees/governance</a:t>
            </a:r>
            <a:r>
              <a:rPr lang="en-US" dirty="0"/>
              <a:t> </a:t>
            </a:r>
          </a:p>
        </p:txBody>
      </p:sp>
    </p:spTree>
    <p:extLst>
      <p:ext uri="{BB962C8B-B14F-4D97-AF65-F5344CB8AC3E}">
        <p14:creationId xmlns:p14="http://schemas.microsoft.com/office/powerpoint/2010/main" val="11775089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a:xfrm>
            <a:off x="838200" y="365125"/>
            <a:ext cx="10515600" cy="1325563"/>
          </a:xfrm>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38200" y="2763180"/>
            <a:ext cx="11024134" cy="4351338"/>
          </a:xfrm>
        </p:spPr>
        <p:txBody>
          <a:bodyPr vert="horz" lIns="91440" tIns="45720" rIns="91440" bIns="45720" rtlCol="0" anchor="t">
            <a:normAutofit/>
          </a:bodyPr>
          <a:lstStyle/>
          <a:p>
            <a:pPr marL="0" indent="0">
              <a:buNone/>
            </a:pPr>
            <a:r>
              <a:rPr lang="en-US" sz="2600" dirty="0">
                <a:ea typeface="+mn-lt"/>
                <a:cs typeface="+mn-lt"/>
              </a:rPr>
              <a:t>The UofL Athletic Association (ULAA) was established in 1984 to </a:t>
            </a:r>
          </a:p>
          <a:p>
            <a:pPr marL="971550" lvl="1" indent="-514350">
              <a:buFont typeface="+mj-lt"/>
              <a:buAutoNum type="alphaLcParenR"/>
            </a:pPr>
            <a:r>
              <a:rPr lang="en-US" sz="2200" dirty="0">
                <a:ea typeface="+mn-lt"/>
                <a:cs typeface="+mn-lt"/>
              </a:rPr>
              <a:t>Develop intercollegiate athletic teams composed of students of the University of Louisville and to schedule and manage intercollegiate athletic contests, all in harmony with and in subjection to the general educational policy of the University of Louisville</a:t>
            </a:r>
          </a:p>
          <a:p>
            <a:pPr marL="971550" lvl="1" indent="-514350">
              <a:buFont typeface="+mj-lt"/>
              <a:buAutoNum type="alphaLcParenR"/>
            </a:pPr>
            <a:r>
              <a:rPr lang="en-US" sz="2200" dirty="0">
                <a:ea typeface="+mn-lt"/>
                <a:cs typeface="+mn-lt"/>
              </a:rPr>
              <a:t>Collect and own the receipts from subcontracts and such other moneys and goods as may be given or granted to the Corporation</a:t>
            </a:r>
          </a:p>
          <a:p>
            <a:pPr marL="971550" lvl="1" indent="-514350">
              <a:buFont typeface="+mj-lt"/>
              <a:buAutoNum type="alphaLcParenR"/>
            </a:pPr>
            <a:r>
              <a:rPr lang="en-US" sz="2200" dirty="0">
                <a:ea typeface="+mn-lt"/>
                <a:cs typeface="+mn-lt"/>
              </a:rPr>
              <a:t>Expend and disburse such receipts, gifts, and grants in the interest of the intercollegiate athletic program at the University of Louisville</a:t>
            </a:r>
          </a:p>
          <a:p>
            <a:pPr marL="971550" lvl="1" indent="-514350">
              <a:buFont typeface="+mj-lt"/>
              <a:buAutoNum type="alphaLcParenR"/>
            </a:pPr>
            <a:r>
              <a:rPr lang="en-US" sz="2200" dirty="0">
                <a:ea typeface="+mn-lt"/>
                <a:cs typeface="+mn-lt"/>
              </a:rPr>
              <a:t>Have authority to make contracts of employment, fix salaries, and establish personnel policies with respect to the Intercollegiate Athletics Program at the University of Louisville.</a:t>
            </a:r>
          </a:p>
          <a:p>
            <a:pPr marL="0" indent="0">
              <a:buNone/>
            </a:pPr>
            <a:endParaRPr lang="en-US" dirty="0">
              <a:ea typeface="+mn-lt"/>
              <a:cs typeface="+mn-lt"/>
            </a:endParaRPr>
          </a:p>
          <a:p>
            <a:pPr marL="914400" lvl="2" indent="0">
              <a:buNone/>
            </a:pPr>
            <a:endParaRPr lang="en-US" dirty="0">
              <a:ea typeface="+mn-lt"/>
              <a:cs typeface="+mn-lt"/>
            </a:endParaRPr>
          </a:p>
        </p:txBody>
      </p:sp>
      <p:pic>
        <p:nvPicPr>
          <p:cNvPr id="9" name="Picture 8">
            <a:extLst>
              <a:ext uri="{FF2B5EF4-FFF2-40B4-BE49-F238E27FC236}">
                <a16:creationId xmlns:a16="http://schemas.microsoft.com/office/drawing/2014/main" id="{48C142CE-8584-45F9-B271-5FD8915624AF}"/>
              </a:ext>
            </a:extLst>
          </p:cNvPr>
          <p:cNvPicPr>
            <a:picLocks noChangeAspect="1"/>
          </p:cNvPicPr>
          <p:nvPr/>
        </p:nvPicPr>
        <p:blipFill rotWithShape="1">
          <a:blip r:embed="rId2"/>
          <a:srcRect l="7387" t="9710" r="8663" b="59134"/>
          <a:stretch/>
        </p:blipFill>
        <p:spPr>
          <a:xfrm>
            <a:off x="838200" y="1437617"/>
            <a:ext cx="2609850" cy="1120496"/>
          </a:xfrm>
          <a:prstGeom prst="rect">
            <a:avLst/>
          </a:prstGeom>
        </p:spPr>
      </p:pic>
      <p:sp>
        <p:nvSpPr>
          <p:cNvPr id="6" name="TextBox 5">
            <a:extLst>
              <a:ext uri="{FF2B5EF4-FFF2-40B4-BE49-F238E27FC236}">
                <a16:creationId xmlns:a16="http://schemas.microsoft.com/office/drawing/2014/main" id="{D703C652-A6EC-4441-AFAD-E8398FFBAFB9}"/>
              </a:ext>
            </a:extLst>
          </p:cNvPr>
          <p:cNvSpPr txBox="1"/>
          <p:nvPr/>
        </p:nvSpPr>
        <p:spPr>
          <a:xfrm>
            <a:off x="3810740" y="1813199"/>
            <a:ext cx="6094520" cy="369332"/>
          </a:xfrm>
          <a:prstGeom prst="rect">
            <a:avLst/>
          </a:prstGeom>
          <a:noFill/>
        </p:spPr>
        <p:txBody>
          <a:bodyPr wrap="square">
            <a:spAutoFit/>
          </a:bodyPr>
          <a:lstStyle/>
          <a:p>
            <a:r>
              <a:rPr lang="en-US" dirty="0">
                <a:hlinkClick r:id="rId3"/>
              </a:rPr>
              <a:t>http://louisville.edu/president/boards/athletic-association</a:t>
            </a:r>
            <a:r>
              <a:rPr lang="en-US" dirty="0"/>
              <a:t> </a:t>
            </a:r>
          </a:p>
        </p:txBody>
      </p:sp>
    </p:spTree>
    <p:extLst>
      <p:ext uri="{BB962C8B-B14F-4D97-AF65-F5344CB8AC3E}">
        <p14:creationId xmlns:p14="http://schemas.microsoft.com/office/powerpoint/2010/main" val="2434732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a:xfrm>
            <a:off x="838200" y="365125"/>
            <a:ext cx="10515600" cy="1325563"/>
          </a:xfrm>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38200" y="3219450"/>
            <a:ext cx="11024134" cy="4351338"/>
          </a:xfrm>
        </p:spPr>
        <p:txBody>
          <a:bodyPr vert="horz" lIns="91440" tIns="45720" rIns="91440" bIns="45720" rtlCol="0" anchor="t">
            <a:normAutofit/>
          </a:bodyPr>
          <a:lstStyle/>
          <a:p>
            <a:pPr marL="0" indent="0">
              <a:buNone/>
            </a:pPr>
            <a:r>
              <a:rPr lang="en-US" sz="3200" dirty="0">
                <a:latin typeface="Gotham Book" pitchFamily="50" charset="0"/>
                <a:cs typeface="Gotham Book" pitchFamily="50" charset="0"/>
              </a:rPr>
              <a:t>ULAA Corporation Members are Board of Trustee members with the power to amend or alter the bylaws.</a:t>
            </a:r>
          </a:p>
          <a:p>
            <a:pPr marL="0" indent="0">
              <a:buNone/>
            </a:pPr>
            <a:endParaRPr lang="en-US" sz="3200" dirty="0">
              <a:latin typeface="Gotham Book" pitchFamily="50" charset="0"/>
              <a:cs typeface="Gotham Book" pitchFamily="50" charset="0"/>
            </a:endParaRPr>
          </a:p>
          <a:p>
            <a:pPr marL="0" indent="0">
              <a:buNone/>
            </a:pPr>
            <a:r>
              <a:rPr lang="en-US" sz="3200" dirty="0">
                <a:latin typeface="Gotham Book" pitchFamily="50" charset="0"/>
                <a:cs typeface="Gotham Book" pitchFamily="50" charset="0"/>
              </a:rPr>
              <a:t>Management of ULAA is delegated to a Board of Directors, in accordance with the bylaws.</a:t>
            </a:r>
            <a:endParaRPr lang="en-US" sz="2800" dirty="0">
              <a:latin typeface="Gotham Book" pitchFamily="50" charset="0"/>
              <a:cs typeface="Gotham Book" pitchFamily="50" charset="0"/>
            </a:endParaRPr>
          </a:p>
          <a:p>
            <a:pPr marL="0" indent="0">
              <a:buNone/>
            </a:pPr>
            <a:endParaRPr lang="en-US" dirty="0">
              <a:ea typeface="+mn-lt"/>
              <a:cs typeface="+mn-lt"/>
            </a:endParaRPr>
          </a:p>
          <a:p>
            <a:pPr marL="914400" lvl="2" indent="0">
              <a:buNone/>
            </a:pPr>
            <a:endParaRPr lang="en-US" dirty="0">
              <a:ea typeface="+mn-lt"/>
              <a:cs typeface="+mn-lt"/>
            </a:endParaRPr>
          </a:p>
        </p:txBody>
      </p:sp>
      <p:pic>
        <p:nvPicPr>
          <p:cNvPr id="9" name="Picture 8">
            <a:extLst>
              <a:ext uri="{FF2B5EF4-FFF2-40B4-BE49-F238E27FC236}">
                <a16:creationId xmlns:a16="http://schemas.microsoft.com/office/drawing/2014/main" id="{48C142CE-8584-45F9-B271-5FD8915624AF}"/>
              </a:ext>
            </a:extLst>
          </p:cNvPr>
          <p:cNvPicPr>
            <a:picLocks noChangeAspect="1"/>
          </p:cNvPicPr>
          <p:nvPr/>
        </p:nvPicPr>
        <p:blipFill rotWithShape="1">
          <a:blip r:embed="rId2"/>
          <a:srcRect l="7387" t="9710" r="8663" b="59134"/>
          <a:stretch/>
        </p:blipFill>
        <p:spPr>
          <a:xfrm>
            <a:off x="838200" y="1580492"/>
            <a:ext cx="2609850" cy="1120496"/>
          </a:xfrm>
          <a:prstGeom prst="rect">
            <a:avLst/>
          </a:prstGeom>
        </p:spPr>
      </p:pic>
      <p:sp>
        <p:nvSpPr>
          <p:cNvPr id="5" name="TextBox 4">
            <a:extLst>
              <a:ext uri="{FF2B5EF4-FFF2-40B4-BE49-F238E27FC236}">
                <a16:creationId xmlns:a16="http://schemas.microsoft.com/office/drawing/2014/main" id="{3C5A13A2-7CE2-44A4-9928-4E7C8677E307}"/>
              </a:ext>
            </a:extLst>
          </p:cNvPr>
          <p:cNvSpPr txBox="1"/>
          <p:nvPr/>
        </p:nvSpPr>
        <p:spPr>
          <a:xfrm>
            <a:off x="3810740" y="1813199"/>
            <a:ext cx="6094520" cy="369332"/>
          </a:xfrm>
          <a:prstGeom prst="rect">
            <a:avLst/>
          </a:prstGeom>
          <a:noFill/>
        </p:spPr>
        <p:txBody>
          <a:bodyPr wrap="square">
            <a:spAutoFit/>
          </a:bodyPr>
          <a:lstStyle/>
          <a:p>
            <a:r>
              <a:rPr lang="en-US" dirty="0">
                <a:hlinkClick r:id="rId3"/>
              </a:rPr>
              <a:t>http://louisville.edu/president/boards/athletic-association</a:t>
            </a:r>
            <a:r>
              <a:rPr lang="en-US" dirty="0"/>
              <a:t> </a:t>
            </a:r>
          </a:p>
        </p:txBody>
      </p:sp>
    </p:spTree>
    <p:extLst>
      <p:ext uri="{BB962C8B-B14F-4D97-AF65-F5344CB8AC3E}">
        <p14:creationId xmlns:p14="http://schemas.microsoft.com/office/powerpoint/2010/main" val="1428971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904875" y="1856257"/>
            <a:ext cx="10772775" cy="4351338"/>
          </a:xfrm>
        </p:spPr>
        <p:txBody>
          <a:bodyPr vert="horz" lIns="91440" tIns="45720" rIns="91440" bIns="45720" rtlCol="0" anchor="t">
            <a:normAutofit/>
          </a:bodyPr>
          <a:lstStyle/>
          <a:p>
            <a:r>
              <a:rPr lang="en-US" sz="2400" dirty="0">
                <a:latin typeface="Gotham Book" pitchFamily="50" charset="0"/>
                <a:cs typeface="Gotham Book" pitchFamily="50" charset="0"/>
              </a:rPr>
              <a:t>6.01.1 Institutional Control</a:t>
            </a:r>
          </a:p>
          <a:p>
            <a:pPr lvl="1"/>
            <a:r>
              <a:rPr lang="en-US" sz="2000" dirty="0">
                <a:latin typeface="Gotham Book" pitchFamily="50" charset="0"/>
                <a:cs typeface="Gotham Book" pitchFamily="50" charset="0"/>
              </a:rPr>
              <a:t>The control and responsibility for the conduct of intercollegiate athletics shall be exercised by the institution itself and by the conference(s), if any, of which it is a member.  Administrative control or faculty control, or a combination of the two, shall constitute institutional control.</a:t>
            </a:r>
          </a:p>
          <a:p>
            <a:r>
              <a:rPr lang="en-US" sz="2400" dirty="0">
                <a:latin typeface="Gotham Book" pitchFamily="50" charset="0"/>
                <a:cs typeface="Gotham Book" pitchFamily="50" charset="0"/>
              </a:rPr>
              <a:t>6.1.1 President or Chancellor</a:t>
            </a:r>
          </a:p>
          <a:p>
            <a:pPr lvl="1"/>
            <a:r>
              <a:rPr lang="en-US" sz="2000" dirty="0">
                <a:latin typeface="Gotham Book" pitchFamily="50" charset="0"/>
                <a:cs typeface="Gotham Book" pitchFamily="50" charset="0"/>
              </a:rPr>
              <a:t>A member institution’s president or chancellor has ultimate responsibility and final authority for the conduct of the intercollegiate athletics program and the actions of any board in control of that program.  </a:t>
            </a:r>
          </a:p>
          <a:p>
            <a:r>
              <a:rPr lang="en-US" sz="2400" dirty="0">
                <a:latin typeface="Gotham Book" pitchFamily="50" charset="0"/>
                <a:cs typeface="Gotham Book" pitchFamily="50" charset="0"/>
              </a:rPr>
              <a:t>6.1.2 Athletics Board</a:t>
            </a:r>
          </a:p>
          <a:p>
            <a:pPr lvl="1"/>
            <a:r>
              <a:rPr lang="en-US" sz="2000" dirty="0">
                <a:latin typeface="Gotham Book" pitchFamily="50" charset="0"/>
                <a:cs typeface="Gotham Book" pitchFamily="50" charset="0"/>
              </a:rPr>
              <a:t>A board in control of athletics…is not required, however, if such a board exists, it must conform to the following provisions:</a:t>
            </a:r>
          </a:p>
          <a:p>
            <a:pPr lvl="2"/>
            <a:r>
              <a:rPr lang="en-US" sz="1600" dirty="0">
                <a:latin typeface="Gotham Book" pitchFamily="50" charset="0"/>
                <a:cs typeface="Gotham Book" pitchFamily="50" charset="0"/>
              </a:rPr>
              <a:t>Composition – Administration and/or faculty staff members shall constitute at least a majority of the board in control of athletics</a:t>
            </a:r>
          </a:p>
          <a:p>
            <a:pPr marL="914400" lvl="2" indent="0">
              <a:buNone/>
            </a:pPr>
            <a:endParaRPr lang="en-US" sz="1600" dirty="0">
              <a:latin typeface="Gotham Book" pitchFamily="50" charset="0"/>
              <a:cs typeface="Gotham Book" pitchFamily="50" charset="0"/>
            </a:endParaRPr>
          </a:p>
          <a:p>
            <a:pPr marL="0" indent="0">
              <a:buNone/>
            </a:pPr>
            <a:endParaRPr lang="en-US" dirty="0">
              <a:ea typeface="+mn-lt"/>
              <a:cs typeface="+mn-lt"/>
            </a:endParaRPr>
          </a:p>
          <a:p>
            <a:pPr marL="914400" lvl="2" indent="0">
              <a:buNone/>
            </a:pPr>
            <a:endParaRPr lang="en-US" dirty="0">
              <a:ea typeface="+mn-lt"/>
              <a:cs typeface="+mn-lt"/>
            </a:endParaRPr>
          </a:p>
        </p:txBody>
      </p:sp>
      <p:pic>
        <p:nvPicPr>
          <p:cNvPr id="9" name="Picture 8">
            <a:extLst>
              <a:ext uri="{FF2B5EF4-FFF2-40B4-BE49-F238E27FC236}">
                <a16:creationId xmlns:a16="http://schemas.microsoft.com/office/drawing/2014/main" id="{48C142CE-8584-45F9-B271-5FD8915624AF}"/>
              </a:ext>
            </a:extLst>
          </p:cNvPr>
          <p:cNvPicPr>
            <a:picLocks noChangeAspect="1"/>
          </p:cNvPicPr>
          <p:nvPr/>
        </p:nvPicPr>
        <p:blipFill rotWithShape="1">
          <a:blip r:embed="rId2"/>
          <a:srcRect l="7387" t="9710" r="8663" b="59134"/>
          <a:stretch/>
        </p:blipFill>
        <p:spPr>
          <a:xfrm>
            <a:off x="904875" y="351767"/>
            <a:ext cx="2609850" cy="1120496"/>
          </a:xfrm>
          <a:prstGeom prst="rect">
            <a:avLst/>
          </a:prstGeom>
        </p:spPr>
      </p:pic>
      <p:sp>
        <p:nvSpPr>
          <p:cNvPr id="6" name="TextBox 5">
            <a:extLst>
              <a:ext uri="{FF2B5EF4-FFF2-40B4-BE49-F238E27FC236}">
                <a16:creationId xmlns:a16="http://schemas.microsoft.com/office/drawing/2014/main" id="{23810A9D-7352-4DE2-ADAD-4A0F06100EF6}"/>
              </a:ext>
            </a:extLst>
          </p:cNvPr>
          <p:cNvSpPr txBox="1"/>
          <p:nvPr/>
        </p:nvSpPr>
        <p:spPr>
          <a:xfrm>
            <a:off x="3781425" y="650405"/>
            <a:ext cx="6096000" cy="523220"/>
          </a:xfrm>
          <a:prstGeom prst="rect">
            <a:avLst/>
          </a:prstGeom>
          <a:noFill/>
        </p:spPr>
        <p:txBody>
          <a:bodyPr wrap="square">
            <a:spAutoFit/>
          </a:bodyPr>
          <a:lstStyle/>
          <a:p>
            <a:pPr marL="0" indent="0">
              <a:buNone/>
            </a:pPr>
            <a:r>
              <a:rPr lang="en-US" sz="2800" dirty="0">
                <a:latin typeface="Gotham Book" pitchFamily="50" charset="0"/>
                <a:cs typeface="Gotham Book" pitchFamily="50" charset="0"/>
              </a:rPr>
              <a:t>NCAA Constitution, Article 6</a:t>
            </a:r>
          </a:p>
        </p:txBody>
      </p:sp>
      <p:sp>
        <p:nvSpPr>
          <p:cNvPr id="5" name="TextBox 4">
            <a:extLst>
              <a:ext uri="{FF2B5EF4-FFF2-40B4-BE49-F238E27FC236}">
                <a16:creationId xmlns:a16="http://schemas.microsoft.com/office/drawing/2014/main" id="{78BC8154-3F35-4A05-AA5C-AB67EA8614AB}"/>
              </a:ext>
            </a:extLst>
          </p:cNvPr>
          <p:cNvSpPr txBox="1"/>
          <p:nvPr/>
        </p:nvSpPr>
        <p:spPr>
          <a:xfrm>
            <a:off x="467465" y="6222257"/>
            <a:ext cx="6094520" cy="369332"/>
          </a:xfrm>
          <a:prstGeom prst="rect">
            <a:avLst/>
          </a:prstGeom>
          <a:noFill/>
        </p:spPr>
        <p:txBody>
          <a:bodyPr wrap="square">
            <a:spAutoFit/>
          </a:bodyPr>
          <a:lstStyle/>
          <a:p>
            <a:r>
              <a:rPr lang="en-US" dirty="0">
                <a:hlinkClick r:id="rId3"/>
              </a:rPr>
              <a:t>http://louisville.edu/president/boards/athletic-association</a:t>
            </a:r>
            <a:r>
              <a:rPr lang="en-US" dirty="0"/>
              <a:t> </a:t>
            </a:r>
          </a:p>
        </p:txBody>
      </p:sp>
    </p:spTree>
    <p:extLst>
      <p:ext uri="{BB962C8B-B14F-4D97-AF65-F5344CB8AC3E}">
        <p14:creationId xmlns:p14="http://schemas.microsoft.com/office/powerpoint/2010/main" val="9961820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0" y="1653527"/>
            <a:ext cx="4905375" cy="4503738"/>
          </a:xfrm>
        </p:spPr>
        <p:txBody>
          <a:bodyPr vert="horz" lIns="91440" tIns="45720" rIns="91440" bIns="45720" rtlCol="0" anchor="t">
            <a:normAutofit/>
          </a:bodyPr>
          <a:lstStyle/>
          <a:p>
            <a:pPr marL="457200" lvl="1" indent="0">
              <a:buNone/>
            </a:pPr>
            <a:r>
              <a:rPr lang="en-US" sz="1800" b="1" u="sng" dirty="0">
                <a:latin typeface="Gotham Book" pitchFamily="50" charset="0"/>
                <a:cs typeface="Gotham Book" pitchFamily="50" charset="0"/>
              </a:rPr>
              <a:t>President of the University</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Neeli Bendapudi, President &amp; Chair</a:t>
            </a:r>
          </a:p>
          <a:p>
            <a:pPr marL="457200" lvl="1" indent="0">
              <a:buNone/>
            </a:pPr>
            <a:r>
              <a:rPr lang="en-US" sz="1800" b="1" u="sng" dirty="0">
                <a:latin typeface="Gotham Book" pitchFamily="50" charset="0"/>
                <a:cs typeface="Gotham Book" pitchFamily="50" charset="0"/>
              </a:rPr>
              <a:t>9 Faculty Members</a:t>
            </a:r>
            <a:endParaRPr lang="en-US" sz="1800" u="sng" dirty="0">
              <a:latin typeface="Gotham Book" pitchFamily="50" charset="0"/>
              <a:cs typeface="Gotham Book" pitchFamily="50" charset="0"/>
            </a:endParaRP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Claudia </a:t>
            </a:r>
            <a:r>
              <a:rPr lang="en-US" sz="1800" dirty="0" err="1">
                <a:highlight>
                  <a:srgbClr val="F1B1B3"/>
                </a:highlight>
                <a:latin typeface="Gotham Book" pitchFamily="50" charset="0"/>
                <a:cs typeface="Gotham Book" pitchFamily="50" charset="0"/>
              </a:rPr>
              <a:t>Angeli</a:t>
            </a:r>
            <a:endParaRPr lang="en-US" sz="1800" dirty="0">
              <a:highlight>
                <a:srgbClr val="F1B1B3"/>
              </a:highlight>
              <a:latin typeface="Gotham Book" pitchFamily="50" charset="0"/>
              <a:cs typeface="Gotham Book" pitchFamily="50" charset="0"/>
            </a:endParaRP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Eric Berson</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Jeremy Clark</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Meg Hancock</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Carolyn Kling</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Eugene Mueller</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Whitney Nash</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Karen Turner</a:t>
            </a:r>
          </a:p>
          <a:p>
            <a:pPr marL="457200" lvl="1" inden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Prof. Krista Wallace-Boaz (FAR to NCAA)</a:t>
            </a:r>
          </a:p>
        </p:txBody>
      </p:sp>
      <p:pic>
        <p:nvPicPr>
          <p:cNvPr id="9" name="Picture 8">
            <a:extLst>
              <a:ext uri="{FF2B5EF4-FFF2-40B4-BE49-F238E27FC236}">
                <a16:creationId xmlns:a16="http://schemas.microsoft.com/office/drawing/2014/main" id="{48C142CE-8584-45F9-B271-5FD8915624AF}"/>
              </a:ext>
            </a:extLst>
          </p:cNvPr>
          <p:cNvPicPr>
            <a:picLocks noChangeAspect="1"/>
          </p:cNvPicPr>
          <p:nvPr/>
        </p:nvPicPr>
        <p:blipFill rotWithShape="1">
          <a:blip r:embed="rId2"/>
          <a:srcRect l="7387" t="9710" r="8663" b="59134"/>
          <a:stretch/>
        </p:blipFill>
        <p:spPr>
          <a:xfrm>
            <a:off x="552450" y="351767"/>
            <a:ext cx="2609850" cy="1120496"/>
          </a:xfrm>
          <a:prstGeom prst="rect">
            <a:avLst/>
          </a:prstGeom>
        </p:spPr>
      </p:pic>
      <p:sp>
        <p:nvSpPr>
          <p:cNvPr id="6" name="TextBox 5">
            <a:extLst>
              <a:ext uri="{FF2B5EF4-FFF2-40B4-BE49-F238E27FC236}">
                <a16:creationId xmlns:a16="http://schemas.microsoft.com/office/drawing/2014/main" id="{23810A9D-7352-4DE2-ADAD-4A0F06100EF6}"/>
              </a:ext>
            </a:extLst>
          </p:cNvPr>
          <p:cNvSpPr txBox="1"/>
          <p:nvPr/>
        </p:nvSpPr>
        <p:spPr>
          <a:xfrm>
            <a:off x="3429000" y="650405"/>
            <a:ext cx="6096000" cy="523220"/>
          </a:xfrm>
          <a:prstGeom prst="rect">
            <a:avLst/>
          </a:prstGeom>
          <a:noFill/>
        </p:spPr>
        <p:txBody>
          <a:bodyPr wrap="square">
            <a:spAutoFit/>
          </a:bodyPr>
          <a:lstStyle/>
          <a:p>
            <a:pPr marL="0" indent="0">
              <a:buNone/>
            </a:pPr>
            <a:r>
              <a:rPr lang="en-US" sz="2800" dirty="0">
                <a:latin typeface="Gotham Book" pitchFamily="50" charset="0"/>
                <a:cs typeface="Gotham Book" pitchFamily="50" charset="0"/>
              </a:rPr>
              <a:t>Board of Directors – 29 members</a:t>
            </a:r>
          </a:p>
        </p:txBody>
      </p:sp>
      <p:sp>
        <p:nvSpPr>
          <p:cNvPr id="5" name="Content Placeholder 2">
            <a:extLst>
              <a:ext uri="{FF2B5EF4-FFF2-40B4-BE49-F238E27FC236}">
                <a16:creationId xmlns:a16="http://schemas.microsoft.com/office/drawing/2014/main" id="{AA342F09-0C32-4EC0-8216-98E043E2753D}"/>
              </a:ext>
            </a:extLst>
          </p:cNvPr>
          <p:cNvSpPr txBox="1">
            <a:spLocks/>
          </p:cNvSpPr>
          <p:nvPr/>
        </p:nvSpPr>
        <p:spPr>
          <a:xfrm>
            <a:off x="4810126" y="1653527"/>
            <a:ext cx="3143249" cy="45037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1800" b="1" u="sng" dirty="0">
                <a:latin typeface="Gotham Book" pitchFamily="50" charset="0"/>
                <a:cs typeface="Gotham Book" pitchFamily="50" charset="0"/>
              </a:rPr>
              <a:t>8 At-large Members</a:t>
            </a:r>
          </a:p>
          <a:p>
            <a:pPr marL="457200" lvl="1" indent="0">
              <a:buFont typeface="Arial" panose="020B0604020202020204" pitchFamily="34" charset="0"/>
              <a:buNone/>
            </a:pPr>
            <a:r>
              <a:rPr lang="en-US" sz="1800" dirty="0">
                <a:latin typeface="Gotham Book" pitchFamily="50" charset="0"/>
                <a:ea typeface="+mn-lt"/>
                <a:cs typeface="+mn-lt"/>
              </a:rPr>
              <a:t>	Larry Benz</a:t>
            </a:r>
          </a:p>
          <a:p>
            <a:pPr marL="457200" lvl="1" indent="0">
              <a:buFont typeface="Arial" panose="020B0604020202020204" pitchFamily="34" charset="0"/>
              <a:buNone/>
            </a:pPr>
            <a:r>
              <a:rPr lang="en-US" sz="1800" dirty="0">
                <a:latin typeface="Gotham Book" pitchFamily="50" charset="0"/>
                <a:ea typeface="+mn-lt"/>
                <a:cs typeface="+mn-lt"/>
              </a:rPr>
              <a:t>	Ryan Bridgeman</a:t>
            </a:r>
          </a:p>
          <a:p>
            <a:pPr marL="457200" lvl="1" indent="0">
              <a:buFont typeface="Arial" panose="020B0604020202020204" pitchFamily="34" charset="0"/>
              <a:buNone/>
            </a:pPr>
            <a:r>
              <a:rPr lang="en-US" sz="1800" dirty="0">
                <a:latin typeface="Gotham Book" pitchFamily="50" charset="0"/>
                <a:ea typeface="+mn-lt"/>
                <a:cs typeface="+mn-lt"/>
              </a:rPr>
              <a:t>	Dennis Heishman</a:t>
            </a:r>
          </a:p>
          <a:p>
            <a:pPr marL="457200" lvl="1" indent="0">
              <a:buFont typeface="Arial" panose="020B0604020202020204" pitchFamily="34" charset="0"/>
              <a:buNone/>
            </a:pPr>
            <a:r>
              <a:rPr lang="en-US" sz="1800" dirty="0">
                <a:latin typeface="Gotham Book" pitchFamily="50" charset="0"/>
                <a:ea typeface="+mn-lt"/>
                <a:cs typeface="+mn-lt"/>
              </a:rPr>
              <a:t>	Steve Jones, Sr.</a:t>
            </a:r>
          </a:p>
          <a:p>
            <a:pPr marL="457200" lvl="1" indent="0">
              <a:buFont typeface="Arial" panose="020B0604020202020204" pitchFamily="34" charset="0"/>
              <a:buNone/>
            </a:pPr>
            <a:r>
              <a:rPr lang="en-US" sz="1800" dirty="0">
                <a:latin typeface="Gotham Book" pitchFamily="50" charset="0"/>
                <a:ea typeface="+mn-lt"/>
                <a:cs typeface="+mn-lt"/>
              </a:rPr>
              <a:t>	Tom Meeker</a:t>
            </a:r>
          </a:p>
          <a:p>
            <a:pPr marL="457200" lvl="1" indent="0">
              <a:buFont typeface="Arial" panose="020B0604020202020204" pitchFamily="34" charset="0"/>
              <a:buNone/>
            </a:pPr>
            <a:r>
              <a:rPr lang="en-US" sz="1800" dirty="0">
                <a:latin typeface="Gotham Book" pitchFamily="50" charset="0"/>
                <a:ea typeface="+mn-lt"/>
                <a:cs typeface="+mn-lt"/>
              </a:rPr>
              <a:t>	Sam Rechter</a:t>
            </a:r>
          </a:p>
          <a:p>
            <a:pPr marL="457200" lvl="1" indent="0">
              <a:buFont typeface="Arial" panose="020B0604020202020204" pitchFamily="34" charset="0"/>
              <a:buNone/>
            </a:pPr>
            <a:r>
              <a:rPr lang="en-US" sz="1800" dirty="0">
                <a:latin typeface="Gotham Book" pitchFamily="50" charset="0"/>
                <a:ea typeface="+mn-lt"/>
                <a:cs typeface="+mn-lt"/>
              </a:rPr>
              <a:t>	Gayle Saunders</a:t>
            </a:r>
          </a:p>
          <a:p>
            <a:pPr marL="457200" lvl="1" indent="0">
              <a:buFont typeface="Arial" panose="020B0604020202020204" pitchFamily="34" charset="0"/>
              <a:buNone/>
            </a:pPr>
            <a:r>
              <a:rPr lang="en-US" sz="1800" dirty="0">
                <a:latin typeface="Gotham Book" pitchFamily="50" charset="0"/>
                <a:ea typeface="+mn-lt"/>
                <a:cs typeface="+mn-lt"/>
              </a:rPr>
              <a:t>	Ron Wright</a:t>
            </a:r>
            <a:br>
              <a:rPr lang="en-US" sz="1800" dirty="0">
                <a:latin typeface="Gotham Book" pitchFamily="50" charset="0"/>
                <a:ea typeface="+mn-lt"/>
                <a:cs typeface="+mn-lt"/>
              </a:rPr>
            </a:br>
            <a:r>
              <a:rPr lang="en-US" sz="1800" b="1" u="sng" dirty="0">
                <a:latin typeface="Gotham Book" pitchFamily="50" charset="0"/>
                <a:cs typeface="Gotham Book" pitchFamily="50" charset="0"/>
              </a:rPr>
              <a:t>2 Trustees</a:t>
            </a:r>
          </a:p>
          <a:p>
            <a:pPr marL="457200" lvl="1" indent="0">
              <a:buFont typeface="Arial" panose="020B0604020202020204" pitchFamily="34" charset="0"/>
              <a:buNone/>
            </a:pPr>
            <a:r>
              <a:rPr lang="en-US" sz="1800" dirty="0">
                <a:latin typeface="Gotham Book" pitchFamily="50" charset="0"/>
                <a:cs typeface="Gotham Book" pitchFamily="50" charset="0"/>
              </a:rPr>
              <a:t>	Jim Rogers</a:t>
            </a:r>
          </a:p>
          <a:p>
            <a:pPr marL="457200" lvl="1" indent="0">
              <a:buFont typeface="Arial" panose="020B0604020202020204" pitchFamily="34" charset="0"/>
              <a:buNone/>
            </a:pPr>
            <a:r>
              <a:rPr lang="en-US" sz="1800" dirty="0">
                <a:latin typeface="Gotham Book" pitchFamily="50" charset="0"/>
                <a:cs typeface="Gotham Book" pitchFamily="50" charset="0"/>
              </a:rPr>
              <a:t>	Sherrill Zimmerman</a:t>
            </a:r>
            <a:endParaRPr lang="en-US" sz="1800" dirty="0">
              <a:ea typeface="+mn-lt"/>
              <a:cs typeface="+mn-lt"/>
            </a:endParaRPr>
          </a:p>
        </p:txBody>
      </p:sp>
      <p:sp>
        <p:nvSpPr>
          <p:cNvPr id="7" name="Content Placeholder 2">
            <a:extLst>
              <a:ext uri="{FF2B5EF4-FFF2-40B4-BE49-F238E27FC236}">
                <a16:creationId xmlns:a16="http://schemas.microsoft.com/office/drawing/2014/main" id="{379DC8A5-1B5C-46FC-A1F7-812C3AED2A74}"/>
              </a:ext>
            </a:extLst>
          </p:cNvPr>
          <p:cNvSpPr txBox="1">
            <a:spLocks/>
          </p:cNvSpPr>
          <p:nvPr/>
        </p:nvSpPr>
        <p:spPr>
          <a:xfrm>
            <a:off x="8143876" y="1653527"/>
            <a:ext cx="3143249"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1800" b="1" u="sng" dirty="0">
                <a:latin typeface="Gotham Book" pitchFamily="50" charset="0"/>
                <a:cs typeface="Gotham Book" pitchFamily="50" charset="0"/>
              </a:rPr>
              <a:t>4 Administrators</a:t>
            </a:r>
          </a:p>
          <a:p>
            <a:pPr marL="457200" lvl="1" indent="0">
              <a:buFont typeface="Arial" panose="020B0604020202020204" pitchFamily="34" charse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Gerry Bradley</a:t>
            </a:r>
          </a:p>
          <a:p>
            <a:pPr marL="457200" lvl="1" indent="0">
              <a:buFont typeface="Arial" panose="020B0604020202020204" pitchFamily="34" charse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Dan Durbin</a:t>
            </a:r>
          </a:p>
          <a:p>
            <a:pPr marL="457200" lvl="1" indent="0">
              <a:buFont typeface="Arial" panose="020B0604020202020204" pitchFamily="34" charse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Mark Watkins</a:t>
            </a:r>
          </a:p>
          <a:p>
            <a:pPr marL="457200" lvl="1" indent="0">
              <a:buFont typeface="Arial" panose="020B0604020202020204" pitchFamily="34" charse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Shannon Rickett</a:t>
            </a:r>
            <a:br>
              <a:rPr lang="en-US" sz="1800" dirty="0">
                <a:highlight>
                  <a:srgbClr val="F1B1B3"/>
                </a:highlight>
                <a:latin typeface="Gotham Book" pitchFamily="50" charset="0"/>
                <a:cs typeface="Gotham Book" pitchFamily="50" charset="0"/>
              </a:rPr>
            </a:br>
            <a:r>
              <a:rPr lang="en-US" sz="1800" b="1" u="sng" dirty="0">
                <a:latin typeface="Gotham Book" pitchFamily="50" charset="0"/>
                <a:cs typeface="Gotham Book" pitchFamily="50" charset="0"/>
              </a:rPr>
              <a:t>2 Vice Presidents</a:t>
            </a:r>
            <a:endParaRPr lang="en-US" sz="1800" u="sng" dirty="0">
              <a:latin typeface="Gotham Book" pitchFamily="50" charset="0"/>
              <a:cs typeface="Gotham Book" pitchFamily="50" charset="0"/>
            </a:endParaRPr>
          </a:p>
          <a:p>
            <a:pPr marL="457200" lvl="1" indent="0">
              <a:buFont typeface="Arial" panose="020B0604020202020204" pitchFamily="34" charse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Jasmine Farrier</a:t>
            </a:r>
          </a:p>
          <a:p>
            <a:pPr marL="457200" lvl="1" indent="0">
              <a:buFont typeface="Arial" panose="020B0604020202020204" pitchFamily="34" charset="0"/>
              <a:buNone/>
            </a:pPr>
            <a:r>
              <a:rPr lang="en-US" sz="1800" dirty="0">
                <a:latin typeface="Gotham Book" pitchFamily="50" charset="0"/>
                <a:cs typeface="Gotham Book" pitchFamily="50" charset="0"/>
              </a:rPr>
              <a:t>	</a:t>
            </a:r>
            <a:r>
              <a:rPr lang="en-US" sz="1800" dirty="0">
                <a:highlight>
                  <a:srgbClr val="F1B1B3"/>
                </a:highlight>
                <a:latin typeface="Gotham Book" pitchFamily="50" charset="0"/>
                <a:cs typeface="Gotham Book" pitchFamily="50" charset="0"/>
              </a:rPr>
              <a:t>Lori Gonzalez</a:t>
            </a:r>
            <a:br>
              <a:rPr lang="en-US" sz="1800" dirty="0">
                <a:highlight>
                  <a:srgbClr val="F1B1B3"/>
                </a:highlight>
                <a:latin typeface="Gotham Book" pitchFamily="50" charset="0"/>
                <a:cs typeface="Gotham Book" pitchFamily="50" charset="0"/>
              </a:rPr>
            </a:br>
            <a:r>
              <a:rPr lang="en-US" sz="1800" b="1" u="sng" dirty="0">
                <a:latin typeface="Gotham Book" pitchFamily="50" charset="0"/>
                <a:cs typeface="Gotham Book" pitchFamily="50" charset="0"/>
              </a:rPr>
              <a:t>2 Students</a:t>
            </a:r>
          </a:p>
          <a:p>
            <a:pPr marL="457200" lvl="1" indent="0">
              <a:buFont typeface="Arial" panose="020B0604020202020204" pitchFamily="34" charset="0"/>
              <a:buNone/>
            </a:pPr>
            <a:r>
              <a:rPr lang="en-US" sz="1800" dirty="0">
                <a:latin typeface="Gotham Book" pitchFamily="50" charset="0"/>
                <a:cs typeface="Gotham Book" pitchFamily="50" charset="0"/>
              </a:rPr>
              <a:t>	Sydney Finley</a:t>
            </a:r>
          </a:p>
          <a:p>
            <a:pPr marL="457200" lvl="1" indent="0">
              <a:buFont typeface="Arial" panose="020B0604020202020204" pitchFamily="34" charset="0"/>
              <a:buNone/>
            </a:pPr>
            <a:r>
              <a:rPr lang="en-US" sz="1800" dirty="0">
                <a:latin typeface="Gotham Book" pitchFamily="50" charset="0"/>
                <a:cs typeface="Gotham Book" pitchFamily="50" charset="0"/>
              </a:rPr>
              <a:t>	Ugonna Okorie</a:t>
            </a:r>
            <a:br>
              <a:rPr lang="en-US" sz="1800" dirty="0">
                <a:latin typeface="Gotham Book" pitchFamily="50" charset="0"/>
                <a:cs typeface="Gotham Book" pitchFamily="50" charset="0"/>
              </a:rPr>
            </a:br>
            <a:r>
              <a:rPr lang="en-US" sz="1800" b="1" u="sng" dirty="0">
                <a:latin typeface="Gotham Book" pitchFamily="50" charset="0"/>
                <a:cs typeface="Gotham Book" pitchFamily="50" charset="0"/>
              </a:rPr>
              <a:t>1 Staff Member</a:t>
            </a:r>
          </a:p>
          <a:p>
            <a:pPr marL="457200" lvl="1" indent="0">
              <a:buFont typeface="Arial" panose="020B0604020202020204" pitchFamily="34" charset="0"/>
              <a:buNone/>
            </a:pPr>
            <a:r>
              <a:rPr lang="en-US" sz="1800" dirty="0">
                <a:latin typeface="Gotham Book" pitchFamily="50" charset="0"/>
                <a:cs typeface="Gotham Book" pitchFamily="50" charset="0"/>
              </a:rPr>
              <a:t>	Andrew Grubb</a:t>
            </a:r>
          </a:p>
        </p:txBody>
      </p:sp>
      <p:sp>
        <p:nvSpPr>
          <p:cNvPr id="2" name="TextBox 1">
            <a:extLst>
              <a:ext uri="{FF2B5EF4-FFF2-40B4-BE49-F238E27FC236}">
                <a16:creationId xmlns:a16="http://schemas.microsoft.com/office/drawing/2014/main" id="{EFFEB117-67C7-49B6-B757-74EA7217E818}"/>
              </a:ext>
            </a:extLst>
          </p:cNvPr>
          <p:cNvSpPr txBox="1"/>
          <p:nvPr/>
        </p:nvSpPr>
        <p:spPr>
          <a:xfrm>
            <a:off x="923925" y="6053706"/>
            <a:ext cx="4978286" cy="307777"/>
          </a:xfrm>
          <a:prstGeom prst="rect">
            <a:avLst/>
          </a:prstGeom>
          <a:noFill/>
        </p:spPr>
        <p:txBody>
          <a:bodyPr wrap="none" rtlCol="0">
            <a:spAutoFit/>
          </a:bodyPr>
          <a:lstStyle/>
          <a:p>
            <a:r>
              <a:rPr lang="en-US" sz="1400" dirty="0">
                <a:highlight>
                  <a:srgbClr val="F1B1B3"/>
                </a:highlight>
              </a:rPr>
              <a:t>Faculty/Administrators constituting institutional control (16 of 29)</a:t>
            </a:r>
          </a:p>
        </p:txBody>
      </p:sp>
      <p:sp>
        <p:nvSpPr>
          <p:cNvPr id="8" name="TextBox 7">
            <a:extLst>
              <a:ext uri="{FF2B5EF4-FFF2-40B4-BE49-F238E27FC236}">
                <a16:creationId xmlns:a16="http://schemas.microsoft.com/office/drawing/2014/main" id="{BF606D4D-D145-4FA8-B0AF-D381D70AAD35}"/>
              </a:ext>
            </a:extLst>
          </p:cNvPr>
          <p:cNvSpPr txBox="1"/>
          <p:nvPr/>
        </p:nvSpPr>
        <p:spPr>
          <a:xfrm>
            <a:off x="6097480" y="6004865"/>
            <a:ext cx="6094520" cy="369332"/>
          </a:xfrm>
          <a:prstGeom prst="rect">
            <a:avLst/>
          </a:prstGeom>
          <a:noFill/>
        </p:spPr>
        <p:txBody>
          <a:bodyPr wrap="square">
            <a:spAutoFit/>
          </a:bodyPr>
          <a:lstStyle/>
          <a:p>
            <a:r>
              <a:rPr lang="en-US" dirty="0">
                <a:hlinkClick r:id="rId3"/>
              </a:rPr>
              <a:t>http://louisville.edu/president/boards/athletic-association</a:t>
            </a:r>
            <a:r>
              <a:rPr lang="en-US" dirty="0"/>
              <a:t> </a:t>
            </a:r>
          </a:p>
        </p:txBody>
      </p:sp>
    </p:spTree>
    <p:extLst>
      <p:ext uri="{BB962C8B-B14F-4D97-AF65-F5344CB8AC3E}">
        <p14:creationId xmlns:p14="http://schemas.microsoft.com/office/powerpoint/2010/main" val="303827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647701" y="1917888"/>
            <a:ext cx="10858500" cy="4588345"/>
          </a:xfrm>
        </p:spPr>
        <p:txBody>
          <a:bodyPr vert="horz" lIns="91440" tIns="45720" rIns="91440" bIns="45720" rtlCol="0" anchor="t">
            <a:normAutofit/>
          </a:bodyPr>
          <a:lstStyle/>
          <a:p>
            <a:r>
              <a:rPr lang="en-US" sz="2000" dirty="0">
                <a:latin typeface="Gotham Book" pitchFamily="50" charset="0"/>
                <a:cs typeface="Gotham Book" pitchFamily="50" charset="0"/>
              </a:rPr>
              <a:t>Adopt and enforce the necessary rules and regulations governing all questions pertaining to the eligibility of players, intercollegiate relations, and membership in associations of universities and colleges organized for the regulation of athletics;</a:t>
            </a:r>
          </a:p>
          <a:p>
            <a:r>
              <a:rPr lang="en-US" sz="2000" dirty="0">
                <a:latin typeface="Gotham Book" pitchFamily="50" charset="0"/>
                <a:cs typeface="Gotham Book" pitchFamily="50" charset="0"/>
              </a:rPr>
              <a:t>Be responsible for the business management of all activities, i.e., purchase, lease, receive, own, sell, and convey real and personal property of all kinds, particularly equipment necessary or convenient for participation in athletic training, games and contests provided, however, that any business transactions involving capital expenditures shall be handled through the Vice President for Finance and Administration of the University of Louisville;</a:t>
            </a:r>
          </a:p>
          <a:p>
            <a:r>
              <a:rPr lang="en-US" sz="2000" dirty="0">
                <a:latin typeface="Gotham Book" pitchFamily="50" charset="0"/>
                <a:cs typeface="Gotham Book" pitchFamily="50" charset="0"/>
              </a:rPr>
              <a:t>Recommend the employment by the University of Louisville of the Vice President for Athletics, and the Associate Athletic Director(s), and delegate authority to the Athletic Director for the Corporation to hire other persons necessary for carrying out the purposes of the Corporation;</a:t>
            </a:r>
          </a:p>
          <a:p>
            <a:pPr marL="0" indent="0">
              <a:buNone/>
            </a:pPr>
            <a:endParaRPr lang="en-US" sz="1400" dirty="0">
              <a:latin typeface="Gotham Book" pitchFamily="50" charset="0"/>
              <a:cs typeface="Gotham Book" pitchFamily="50" charset="0"/>
            </a:endParaRPr>
          </a:p>
        </p:txBody>
      </p:sp>
      <p:pic>
        <p:nvPicPr>
          <p:cNvPr id="9" name="Picture 8">
            <a:extLst>
              <a:ext uri="{FF2B5EF4-FFF2-40B4-BE49-F238E27FC236}">
                <a16:creationId xmlns:a16="http://schemas.microsoft.com/office/drawing/2014/main" id="{48C142CE-8584-45F9-B271-5FD8915624AF}"/>
              </a:ext>
            </a:extLst>
          </p:cNvPr>
          <p:cNvPicPr>
            <a:picLocks noChangeAspect="1"/>
          </p:cNvPicPr>
          <p:nvPr/>
        </p:nvPicPr>
        <p:blipFill rotWithShape="1">
          <a:blip r:embed="rId2"/>
          <a:srcRect l="7387" t="9710" r="8663" b="59134"/>
          <a:stretch/>
        </p:blipFill>
        <p:spPr>
          <a:xfrm>
            <a:off x="647700" y="351767"/>
            <a:ext cx="2609850" cy="1120496"/>
          </a:xfrm>
          <a:prstGeom prst="rect">
            <a:avLst/>
          </a:prstGeom>
        </p:spPr>
      </p:pic>
      <p:sp>
        <p:nvSpPr>
          <p:cNvPr id="6" name="TextBox 5">
            <a:extLst>
              <a:ext uri="{FF2B5EF4-FFF2-40B4-BE49-F238E27FC236}">
                <a16:creationId xmlns:a16="http://schemas.microsoft.com/office/drawing/2014/main" id="{23810A9D-7352-4DE2-ADAD-4A0F06100EF6}"/>
              </a:ext>
            </a:extLst>
          </p:cNvPr>
          <p:cNvSpPr txBox="1"/>
          <p:nvPr/>
        </p:nvSpPr>
        <p:spPr>
          <a:xfrm>
            <a:off x="3486150" y="650405"/>
            <a:ext cx="6096000" cy="523220"/>
          </a:xfrm>
          <a:prstGeom prst="rect">
            <a:avLst/>
          </a:prstGeom>
          <a:noFill/>
        </p:spPr>
        <p:txBody>
          <a:bodyPr wrap="square">
            <a:spAutoFit/>
          </a:bodyPr>
          <a:lstStyle/>
          <a:p>
            <a:pPr marL="0" indent="0">
              <a:buNone/>
            </a:pPr>
            <a:r>
              <a:rPr lang="en-US" sz="2800" dirty="0">
                <a:latin typeface="Gotham Book" pitchFamily="50" charset="0"/>
                <a:cs typeface="Gotham Book" pitchFamily="50" charset="0"/>
              </a:rPr>
              <a:t>Board of Directors has the authority to:</a:t>
            </a:r>
          </a:p>
        </p:txBody>
      </p:sp>
      <p:sp>
        <p:nvSpPr>
          <p:cNvPr id="5" name="TextBox 4">
            <a:extLst>
              <a:ext uri="{FF2B5EF4-FFF2-40B4-BE49-F238E27FC236}">
                <a16:creationId xmlns:a16="http://schemas.microsoft.com/office/drawing/2014/main" id="{587303C8-3529-497D-87A8-DFED13441FB7}"/>
              </a:ext>
            </a:extLst>
          </p:cNvPr>
          <p:cNvSpPr txBox="1"/>
          <p:nvPr/>
        </p:nvSpPr>
        <p:spPr>
          <a:xfrm>
            <a:off x="685799" y="5541821"/>
            <a:ext cx="6094520" cy="369332"/>
          </a:xfrm>
          <a:prstGeom prst="rect">
            <a:avLst/>
          </a:prstGeom>
          <a:noFill/>
        </p:spPr>
        <p:txBody>
          <a:bodyPr wrap="square">
            <a:spAutoFit/>
          </a:bodyPr>
          <a:lstStyle/>
          <a:p>
            <a:r>
              <a:rPr lang="en-US" dirty="0">
                <a:hlinkClick r:id="rId3"/>
              </a:rPr>
              <a:t>http://louisville.edu/president/boards/athletic-association</a:t>
            </a:r>
            <a:r>
              <a:rPr lang="en-US" dirty="0"/>
              <a:t> </a:t>
            </a:r>
          </a:p>
        </p:txBody>
      </p:sp>
    </p:spTree>
    <p:extLst>
      <p:ext uri="{BB962C8B-B14F-4D97-AF65-F5344CB8AC3E}">
        <p14:creationId xmlns:p14="http://schemas.microsoft.com/office/powerpoint/2010/main" val="1906779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647701" y="1917888"/>
            <a:ext cx="10858500" cy="4588345"/>
          </a:xfrm>
        </p:spPr>
        <p:txBody>
          <a:bodyPr vert="horz" lIns="91440" tIns="45720" rIns="91440" bIns="45720" rtlCol="0" anchor="t">
            <a:normAutofit/>
          </a:bodyPr>
          <a:lstStyle/>
          <a:p>
            <a:r>
              <a:rPr lang="en-US" sz="2000" dirty="0">
                <a:latin typeface="Gotham Book" pitchFamily="50" charset="0"/>
                <a:cs typeface="Gotham Book" pitchFamily="50" charset="0"/>
              </a:rPr>
              <a:t>Schedule, hold and conduct amateur athletic exhibitions, games and contests, make same open and accessible to the general community, and to establish ticket prices and receive admission fees for these events;</a:t>
            </a:r>
          </a:p>
          <a:p>
            <a:r>
              <a:rPr lang="en-US" sz="2000" dirty="0">
                <a:latin typeface="Gotham Book" pitchFamily="50" charset="0"/>
                <a:cs typeface="Gotham Book" pitchFamily="50" charset="0"/>
              </a:rPr>
              <a:t>Conduct, receive, and accept donations by gift or trust, and to acquire in any other legal manner monies and properties for investment purposes;</a:t>
            </a:r>
          </a:p>
          <a:p>
            <a:r>
              <a:rPr lang="en-US" sz="2000" dirty="0">
                <a:latin typeface="Gotham Book" pitchFamily="50" charset="0"/>
                <a:cs typeface="Gotham Book" pitchFamily="50" charset="0"/>
              </a:rPr>
              <a:t>Borrow money, guarantee debts, and give its notes or other obligations therefore and to secure payment thereof by pledging, assigning or mortgaging any property it may own;</a:t>
            </a:r>
          </a:p>
          <a:p>
            <a:r>
              <a:rPr lang="en-US" sz="2000" dirty="0">
                <a:latin typeface="Gotham Book" pitchFamily="50" charset="0"/>
                <a:cs typeface="Gotham Book" pitchFamily="50" charset="0"/>
              </a:rPr>
              <a:t>Market and promote University of Louisville intercollegiate athletic activities;</a:t>
            </a:r>
          </a:p>
          <a:p>
            <a:r>
              <a:rPr lang="en-US" sz="2000" dirty="0">
                <a:latin typeface="Gotham Book" pitchFamily="50" charset="0"/>
                <a:cs typeface="Gotham Book" pitchFamily="50" charset="0"/>
              </a:rPr>
              <a:t>Establish programs and enforce rulings in compliance with all pertinent federal and state laws and regulations including Title IX, National Collegiate Athletic Association (NCAA) governance, and Atlantic Coast Conference policies [and] consistent with the goals approved by the Board of Trustees of the University for intercollegiate athletics; and</a:t>
            </a:r>
          </a:p>
          <a:p>
            <a:r>
              <a:rPr lang="en-US" sz="2000" dirty="0">
                <a:latin typeface="Gotham Book" pitchFamily="50" charset="0"/>
                <a:cs typeface="Gotham Book" pitchFamily="50" charset="0"/>
              </a:rPr>
              <a:t>Engage in any other lawful acts necessary to carry out the objectives and purpose of the Corporation.</a:t>
            </a:r>
            <a:endParaRPr lang="en-US" sz="2000" dirty="0">
              <a:ea typeface="+mn-lt"/>
              <a:cs typeface="+mn-lt"/>
            </a:endParaRPr>
          </a:p>
          <a:p>
            <a:pPr marL="0" indent="0">
              <a:buNone/>
            </a:pPr>
            <a:endParaRPr lang="en-US" sz="1400" dirty="0">
              <a:latin typeface="Gotham Book" pitchFamily="50" charset="0"/>
              <a:cs typeface="Gotham Book" pitchFamily="50" charset="0"/>
            </a:endParaRPr>
          </a:p>
        </p:txBody>
      </p:sp>
      <p:pic>
        <p:nvPicPr>
          <p:cNvPr id="9" name="Picture 8">
            <a:extLst>
              <a:ext uri="{FF2B5EF4-FFF2-40B4-BE49-F238E27FC236}">
                <a16:creationId xmlns:a16="http://schemas.microsoft.com/office/drawing/2014/main" id="{48C142CE-8584-45F9-B271-5FD8915624AF}"/>
              </a:ext>
            </a:extLst>
          </p:cNvPr>
          <p:cNvPicPr>
            <a:picLocks noChangeAspect="1"/>
          </p:cNvPicPr>
          <p:nvPr/>
        </p:nvPicPr>
        <p:blipFill rotWithShape="1">
          <a:blip r:embed="rId2"/>
          <a:srcRect l="7387" t="9710" r="8663" b="59134"/>
          <a:stretch/>
        </p:blipFill>
        <p:spPr>
          <a:xfrm>
            <a:off x="647700" y="351767"/>
            <a:ext cx="2609850" cy="1120496"/>
          </a:xfrm>
          <a:prstGeom prst="rect">
            <a:avLst/>
          </a:prstGeom>
        </p:spPr>
      </p:pic>
      <p:sp>
        <p:nvSpPr>
          <p:cNvPr id="6" name="TextBox 5">
            <a:extLst>
              <a:ext uri="{FF2B5EF4-FFF2-40B4-BE49-F238E27FC236}">
                <a16:creationId xmlns:a16="http://schemas.microsoft.com/office/drawing/2014/main" id="{23810A9D-7352-4DE2-ADAD-4A0F06100EF6}"/>
              </a:ext>
            </a:extLst>
          </p:cNvPr>
          <p:cNvSpPr txBox="1"/>
          <p:nvPr/>
        </p:nvSpPr>
        <p:spPr>
          <a:xfrm>
            <a:off x="3486150" y="650405"/>
            <a:ext cx="6096000" cy="523220"/>
          </a:xfrm>
          <a:prstGeom prst="rect">
            <a:avLst/>
          </a:prstGeom>
          <a:noFill/>
        </p:spPr>
        <p:txBody>
          <a:bodyPr wrap="square">
            <a:spAutoFit/>
          </a:bodyPr>
          <a:lstStyle/>
          <a:p>
            <a:pPr marL="0" indent="0">
              <a:buNone/>
            </a:pPr>
            <a:r>
              <a:rPr lang="en-US" sz="2800" dirty="0">
                <a:latin typeface="Gotham Book" pitchFamily="50" charset="0"/>
                <a:cs typeface="Gotham Book" pitchFamily="50" charset="0"/>
              </a:rPr>
              <a:t>Board of Directors has the authority to:</a:t>
            </a:r>
          </a:p>
        </p:txBody>
      </p:sp>
    </p:spTree>
    <p:extLst>
      <p:ext uri="{BB962C8B-B14F-4D97-AF65-F5344CB8AC3E}">
        <p14:creationId xmlns:p14="http://schemas.microsoft.com/office/powerpoint/2010/main" val="1603251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8365-4BAE-4FEF-9A2C-E8BEED2B8D69}"/>
              </a:ext>
            </a:extLst>
          </p:cNvPr>
          <p:cNvSpPr>
            <a:spLocks noGrp="1"/>
          </p:cNvSpPr>
          <p:nvPr>
            <p:ph type="title"/>
          </p:nvPr>
        </p:nvSpPr>
        <p:spPr>
          <a:xfrm>
            <a:off x="838200" y="365125"/>
            <a:ext cx="10515600" cy="1325563"/>
          </a:xfrm>
        </p:spPr>
        <p:txBody>
          <a:bodyPr/>
          <a:lstStyle/>
          <a:p>
            <a:r>
              <a:rPr lang="en-US" b="1" dirty="0">
                <a:solidFill>
                  <a:srgbClr val="C00000"/>
                </a:solidFill>
                <a:cs typeface="Calibri Light"/>
              </a:rPr>
              <a:t>Affiliated and Related Organizations</a:t>
            </a:r>
            <a:endParaRPr lang="en-US" dirty="0">
              <a:solidFill>
                <a:srgbClr val="C00000"/>
              </a:solidFill>
              <a:cs typeface="Calibri Light" panose="020F0302020204030204"/>
            </a:endParaRPr>
          </a:p>
        </p:txBody>
      </p:sp>
      <p:sp>
        <p:nvSpPr>
          <p:cNvPr id="3" name="Content Placeholder 2">
            <a:extLst>
              <a:ext uri="{FF2B5EF4-FFF2-40B4-BE49-F238E27FC236}">
                <a16:creationId xmlns:a16="http://schemas.microsoft.com/office/drawing/2014/main" id="{5DE771B2-2A48-48D7-A839-E7A493E11BE8}"/>
              </a:ext>
            </a:extLst>
          </p:cNvPr>
          <p:cNvSpPr>
            <a:spLocks noGrp="1"/>
          </p:cNvSpPr>
          <p:nvPr>
            <p:ph idx="1"/>
          </p:nvPr>
        </p:nvSpPr>
        <p:spPr>
          <a:xfrm>
            <a:off x="866775" y="2316162"/>
            <a:ext cx="9999487" cy="4294188"/>
          </a:xfrm>
        </p:spPr>
        <p:txBody>
          <a:bodyPr vert="horz" lIns="91440" tIns="45720" rIns="91440" bIns="45720" rtlCol="0" anchor="t">
            <a:normAutofit fontScale="55000" lnSpcReduction="20000"/>
          </a:bodyPr>
          <a:lstStyle/>
          <a:p>
            <a:pPr marL="0" indent="0" algn="just">
              <a:lnSpc>
                <a:spcPct val="120000"/>
              </a:lnSpc>
              <a:buNone/>
            </a:pPr>
            <a:r>
              <a:rPr lang="en-US" sz="4400" dirty="0"/>
              <a:t>The University of Louisville President’s Council is an advisory body that provides the office of the president with ongoing assistance in achieving the strategic mission of the University.  It is composed of persons interested in and loyal to the University of Louisville who have a record of leadership in other organizations or communities and who seek to contribute their leadership skills and resources to the development and advancement of the University.</a:t>
            </a:r>
          </a:p>
          <a:p>
            <a:pPr marL="0" indent="0" algn="just">
              <a:lnSpc>
                <a:spcPct val="120000"/>
              </a:lnSpc>
              <a:buNone/>
            </a:pPr>
            <a:r>
              <a:rPr lang="en-US" sz="4400" dirty="0"/>
              <a:t>The President’s Council of the University of Louisville shall consists of 60 Regular, voting members, at least two-thirds of whom shall reside in the Commonwealth of Kentucky.  In addition, there may be Emeritus, non-voting members.</a:t>
            </a:r>
            <a:endParaRPr lang="en-US" sz="4400" dirty="0">
              <a:ea typeface="+mn-lt"/>
              <a:cs typeface="+mn-lt"/>
            </a:endParaRPr>
          </a:p>
          <a:p>
            <a:pPr marL="914400" lvl="2" indent="0">
              <a:buNone/>
            </a:pPr>
            <a:endParaRPr lang="en-US" dirty="0">
              <a:ea typeface="+mn-lt"/>
              <a:cs typeface="+mn-lt"/>
            </a:endParaRPr>
          </a:p>
        </p:txBody>
      </p:sp>
      <p:grpSp>
        <p:nvGrpSpPr>
          <p:cNvPr id="10" name="Group 9">
            <a:extLst>
              <a:ext uri="{FF2B5EF4-FFF2-40B4-BE49-F238E27FC236}">
                <a16:creationId xmlns:a16="http://schemas.microsoft.com/office/drawing/2014/main" id="{0F12903F-215A-4B96-9ADC-F1B29AF522B4}"/>
              </a:ext>
            </a:extLst>
          </p:cNvPr>
          <p:cNvGrpSpPr/>
          <p:nvPr/>
        </p:nvGrpSpPr>
        <p:grpSpPr>
          <a:xfrm>
            <a:off x="866775" y="1485894"/>
            <a:ext cx="2339102" cy="715675"/>
            <a:chOff x="2067125" y="1690688"/>
            <a:chExt cx="1800983" cy="534156"/>
          </a:xfrm>
        </p:grpSpPr>
        <p:pic>
          <p:nvPicPr>
            <p:cNvPr id="5" name="Picture 4" descr="Shape&#10;&#10;Description automatically generated with medium confidence">
              <a:extLst>
                <a:ext uri="{FF2B5EF4-FFF2-40B4-BE49-F238E27FC236}">
                  <a16:creationId xmlns:a16="http://schemas.microsoft.com/office/drawing/2014/main" id="{1587BD6A-E7B9-46DB-923C-78AC7E924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451" y="1690688"/>
              <a:ext cx="332081" cy="339987"/>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E2C75A6E-4A98-4CE8-9AF8-BB92F020C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152" y="1739458"/>
              <a:ext cx="1232081" cy="276999"/>
            </a:xfrm>
            <a:prstGeom prst="rect">
              <a:avLst/>
            </a:prstGeom>
          </p:spPr>
        </p:pic>
        <p:sp>
          <p:nvSpPr>
            <p:cNvPr id="8" name="TextBox 7">
              <a:extLst>
                <a:ext uri="{FF2B5EF4-FFF2-40B4-BE49-F238E27FC236}">
                  <a16:creationId xmlns:a16="http://schemas.microsoft.com/office/drawing/2014/main" id="{54AA62C3-10FD-420A-9639-B4F7A32D71E7}"/>
                </a:ext>
              </a:extLst>
            </p:cNvPr>
            <p:cNvSpPr txBox="1"/>
            <p:nvPr/>
          </p:nvSpPr>
          <p:spPr>
            <a:xfrm>
              <a:off x="2067125" y="1995130"/>
              <a:ext cx="1800983" cy="229714"/>
            </a:xfrm>
            <a:prstGeom prst="rect">
              <a:avLst/>
            </a:prstGeom>
            <a:noFill/>
          </p:spPr>
          <p:txBody>
            <a:bodyPr wrap="none" rtlCol="0">
              <a:spAutoFit/>
            </a:bodyPr>
            <a:lstStyle/>
            <a:p>
              <a:r>
                <a:rPr lang="en-US" sz="1400" b="1" cap="all" dirty="0">
                  <a:latin typeface="Gotham" panose="02000504050000020004" pitchFamily="2" charset="0"/>
                </a:rPr>
                <a:t>President’s Council</a:t>
              </a:r>
            </a:p>
          </p:txBody>
        </p:sp>
      </p:grpSp>
      <p:sp>
        <p:nvSpPr>
          <p:cNvPr id="9" name="TextBox 8">
            <a:extLst>
              <a:ext uri="{FF2B5EF4-FFF2-40B4-BE49-F238E27FC236}">
                <a16:creationId xmlns:a16="http://schemas.microsoft.com/office/drawing/2014/main" id="{7CBDC31C-6D96-4BF3-ADDE-3CBCCE46B9ED}"/>
              </a:ext>
            </a:extLst>
          </p:cNvPr>
          <p:cNvSpPr txBox="1"/>
          <p:nvPr/>
        </p:nvSpPr>
        <p:spPr>
          <a:xfrm>
            <a:off x="3855128" y="1607575"/>
            <a:ext cx="6094520" cy="369332"/>
          </a:xfrm>
          <a:prstGeom prst="rect">
            <a:avLst/>
          </a:prstGeom>
          <a:noFill/>
        </p:spPr>
        <p:txBody>
          <a:bodyPr wrap="square">
            <a:spAutoFit/>
          </a:bodyPr>
          <a:lstStyle/>
          <a:p>
            <a:r>
              <a:rPr lang="en-US" dirty="0">
                <a:hlinkClick r:id="rId4"/>
              </a:rPr>
              <a:t>http://louisville.edu/president/boards/presidents-council</a:t>
            </a:r>
            <a:r>
              <a:rPr lang="en-US" dirty="0"/>
              <a:t> </a:t>
            </a:r>
          </a:p>
        </p:txBody>
      </p:sp>
    </p:spTree>
    <p:extLst>
      <p:ext uri="{BB962C8B-B14F-4D97-AF65-F5344CB8AC3E}">
        <p14:creationId xmlns:p14="http://schemas.microsoft.com/office/powerpoint/2010/main" val="2039526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7C6972A6B10B4FAF4DD5111777209B" ma:contentTypeVersion="12" ma:contentTypeDescription="Create a new document." ma:contentTypeScope="" ma:versionID="21a351e6e9c55db226e3d9e06fa825d3">
  <xsd:schema xmlns:xsd="http://www.w3.org/2001/XMLSchema" xmlns:xs="http://www.w3.org/2001/XMLSchema" xmlns:p="http://schemas.microsoft.com/office/2006/metadata/properties" xmlns:ns2="cbe7df85-70a7-4833-9786-070c531aa696" xmlns:ns3="10e6440f-3bd1-4ba8-892e-4b6f758ca078" targetNamespace="http://schemas.microsoft.com/office/2006/metadata/properties" ma:root="true" ma:fieldsID="09652236709b60cc9cd3608a6d6b93a6" ns2:_="" ns3:_="">
    <xsd:import namespace="cbe7df85-70a7-4833-9786-070c531aa696"/>
    <xsd:import namespace="10e6440f-3bd1-4ba8-892e-4b6f758ca0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7df85-70a7-4833-9786-070c531aa6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6440f-3bd1-4ba8-892e-4b6f758ca07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0075F0-58F4-493D-859E-B9B20EE809B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732453C-3F79-4BDD-8849-D7A5ED99BE4E}">
  <ds:schemaRefs>
    <ds:schemaRef ds:uri="10e6440f-3bd1-4ba8-892e-4b6f758ca078"/>
    <ds:schemaRef ds:uri="cbe7df85-70a7-4833-9786-070c531aa6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64FEE2-7B9B-48C2-9658-F65830FB7A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TotalTime>
  <Words>9330</Words>
  <Application>Microsoft Office PowerPoint</Application>
  <PresentationFormat>Widescreen</PresentationFormat>
  <Paragraphs>1019</Paragraphs>
  <Slides>106</Slides>
  <Notes>51</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106</vt:i4>
      </vt:variant>
    </vt:vector>
  </HeadingPairs>
  <TitlesOfParts>
    <vt:vector size="120" baseType="lpstr">
      <vt:lpstr>Arial</vt:lpstr>
      <vt:lpstr>Arial Narrow</vt:lpstr>
      <vt:lpstr>ArialMT</vt:lpstr>
      <vt:lpstr>Calibri</vt:lpstr>
      <vt:lpstr>Calibri Light</vt:lpstr>
      <vt:lpstr>Gotham</vt:lpstr>
      <vt:lpstr>Gotham Book</vt:lpstr>
      <vt:lpstr>HelveticaNeueLT Std Lt Cn</vt:lpstr>
      <vt:lpstr>Segoe UI</vt:lpstr>
      <vt:lpstr>Symbol</vt:lpstr>
      <vt:lpstr>Tahoma</vt:lpstr>
      <vt:lpstr>Times New Roman</vt:lpstr>
      <vt:lpstr>Wingdings</vt:lpstr>
      <vt:lpstr>office theme</vt:lpstr>
      <vt:lpstr>Welcome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facts</vt:lpstr>
      <vt:lpstr>Quick facts</vt:lpstr>
      <vt:lpstr>Points of Pride</vt:lpstr>
      <vt:lpstr>PowerPoint Presentation</vt:lpstr>
      <vt:lpstr>C A R D I N A L Principles</vt:lpstr>
      <vt:lpstr>C ommunity of Care</vt:lpstr>
      <vt:lpstr>Accountability</vt:lpstr>
      <vt:lpstr>Respect</vt:lpstr>
      <vt:lpstr>Diversity and Inclusion</vt:lpstr>
      <vt:lpstr>Integrity and Transparency</vt:lpstr>
      <vt:lpstr>Noble Purpose</vt:lpstr>
      <vt:lpstr>Agility</vt:lpstr>
      <vt:lpstr>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Role as a Fiduciary</vt:lpstr>
      <vt:lpstr>As a Fiduciary, you have a duty:</vt:lpstr>
      <vt:lpstr>PowerPoint Presentation</vt:lpstr>
      <vt:lpstr>PowerPoint Presentation</vt:lpstr>
      <vt:lpstr>PowerPoint Presentation</vt:lpstr>
      <vt:lpstr>PowerPoint Presentation</vt:lpstr>
      <vt:lpstr>Core Principles</vt:lpstr>
      <vt:lpstr>Core Principles</vt:lpstr>
      <vt:lpstr>THE REDBOOK</vt:lpstr>
      <vt:lpstr>PowerPoint Presentation</vt:lpstr>
      <vt:lpstr>PowerPoint Presentation</vt:lpstr>
      <vt:lpstr>Our president</vt:lpstr>
      <vt:lpstr>Our executive vice president and provost</vt:lpstr>
      <vt:lpstr>Our executive vice president for research and innovation</vt:lpstr>
      <vt:lpstr>Our executive vice president for finance and administration</vt:lpstr>
      <vt:lpstr>Organizational Chart</vt:lpstr>
      <vt:lpstr>Deans</vt:lpstr>
      <vt:lpstr>Budget and Finances</vt:lpstr>
      <vt:lpstr>Budget and Finances</vt:lpstr>
      <vt:lpstr>Budget and Finances</vt:lpstr>
      <vt:lpstr>Strategic Plan</vt:lpstr>
      <vt:lpstr>Strategic Plan Year One Report</vt:lpstr>
      <vt:lpstr>PowerPoint Presentation</vt:lpstr>
      <vt:lpstr>Board of Trustees Website</vt:lpstr>
      <vt:lpstr>Board of Trustees Website</vt:lpstr>
      <vt:lpstr>Board of Trustees Website</vt:lpstr>
      <vt:lpstr>Board of Trustees Website</vt:lpstr>
      <vt:lpstr>PowerPoint Presentation</vt:lpstr>
      <vt:lpstr>PowerPoint Presentation</vt:lpstr>
      <vt:lpstr>Requirements of a Public Institution</vt:lpstr>
      <vt:lpstr>Institutional Conflict of Interest Policy</vt:lpstr>
      <vt:lpstr>Institutional Conflict of Interest Policy (cont.)</vt:lpstr>
      <vt:lpstr>Institutional Conflict of Interest Policy (cont.)</vt:lpstr>
      <vt:lpstr>Requirements of a Public Institution</vt:lpstr>
      <vt:lpstr>What are Public Records?</vt:lpstr>
      <vt:lpstr>Confidential Records Exempt from Disclosure</vt:lpstr>
      <vt:lpstr>Open Meetings</vt:lpstr>
      <vt:lpstr>Required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Affiliated and Related Organizations</vt:lpstr>
      <vt:lpstr>Affiliated and Related Organizations</vt:lpstr>
      <vt:lpstr>Affiliated and Related Organizations</vt:lpstr>
      <vt:lpstr>Affiliated and Related Organizations</vt:lpstr>
      <vt:lpstr>Affiliated and Related Organizations</vt:lpstr>
      <vt:lpstr>PowerPoint Presentation</vt:lpstr>
      <vt:lpstr>PowerPoint Presentation</vt:lpstr>
      <vt:lpstr>Affiliated and Related Organizations</vt:lpstr>
      <vt:lpstr>PowerPoint Presentation</vt:lpstr>
      <vt:lpstr>PowerPoint Presentation</vt:lpstr>
      <vt:lpstr>Affiliated and Related Organizations</vt:lpstr>
      <vt:lpstr>Affiliated and Related Organizations</vt:lpstr>
      <vt:lpstr>PowerPoint Presentation</vt:lpstr>
      <vt:lpstr>PowerPoint Presentation</vt:lpstr>
      <vt:lpstr>PowerPoint Presentation</vt:lpstr>
      <vt:lpstr>PowerPoint Presentation</vt:lpstr>
      <vt:lpstr>Affiliated and Related Organizations</vt:lpstr>
      <vt:lpstr>PowerPoint Presentation</vt:lpstr>
      <vt:lpstr>PowerPoint Presentation</vt:lpstr>
      <vt:lpstr>PowerPoint Presentation</vt:lpstr>
      <vt:lpstr>PowerPoint Presentation</vt:lpstr>
      <vt:lpstr>Alumni Association Board of Directors</vt:lpstr>
      <vt:lpstr>Questions?</vt:lpstr>
      <vt:lpstr>Complete online training within 45 days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McDaniels,Laura</dc:creator>
  <cp:lastModifiedBy>Beamer,Jake</cp:lastModifiedBy>
  <cp:revision>1</cp:revision>
  <dcterms:created xsi:type="dcterms:W3CDTF">2021-01-05T05:32:59Z</dcterms:created>
  <dcterms:modified xsi:type="dcterms:W3CDTF">2021-07-15T15:22:27Z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0x0101005C7C6972A6B10B4FAF4DD5111777209B</vt:lpwstr>
  </property>
</Properties>
</file>