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57" r:id="rId4"/>
    <p:sldId id="261" r:id="rId5"/>
    <p:sldId id="287" r:id="rId6"/>
    <p:sldId id="288" r:id="rId7"/>
    <p:sldId id="289" r:id="rId8"/>
    <p:sldId id="283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Trace evidence</a:t>
            </a:r>
          </a:p>
          <a:p>
            <a:r>
              <a:rPr lang="en-US" sz="3600" dirty="0"/>
              <a:t>Erosion</a:t>
            </a:r>
          </a:p>
          <a:p>
            <a:r>
              <a:rPr lang="en-US" sz="3600" dirty="0"/>
              <a:t>Weathering</a:t>
            </a:r>
          </a:p>
          <a:p>
            <a:r>
              <a:rPr lang="en-US" sz="3600" dirty="0"/>
              <a:t>Fossil fuels</a:t>
            </a:r>
          </a:p>
          <a:p>
            <a:r>
              <a:rPr lang="en-US" sz="3600" dirty="0"/>
              <a:t>Ores</a:t>
            </a:r>
          </a:p>
          <a:p>
            <a:r>
              <a:rPr lang="en-US" sz="3600" dirty="0"/>
              <a:t>Composition </a:t>
            </a:r>
          </a:p>
          <a:p>
            <a:r>
              <a:rPr lang="en-US" sz="3600" dirty="0"/>
              <a:t>Texture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i="1" dirty="0" smtClean="0"/>
              <a:t>Review</a:t>
            </a:r>
            <a:r>
              <a:rPr lang="en-US" sz="3600" i="1" dirty="0"/>
              <a:t>:</a:t>
            </a:r>
          </a:p>
          <a:p>
            <a:r>
              <a:rPr lang="en-US" sz="3600" dirty="0"/>
              <a:t>Igneous</a:t>
            </a:r>
          </a:p>
          <a:p>
            <a:r>
              <a:rPr lang="en-US" sz="3600" dirty="0"/>
              <a:t>Sedimentary</a:t>
            </a:r>
          </a:p>
          <a:p>
            <a:r>
              <a:rPr lang="en-US" sz="3600" dirty="0" smtClean="0"/>
              <a:t>Metamorphic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6782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trace evidence</a:t>
            </a:r>
            <a:endParaRPr lang="en-US" sz="3200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something </a:t>
            </a:r>
            <a:r>
              <a:rPr lang="en-US" dirty="0"/>
              <a:t>left behind by the thing (such as a footprint)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81868"/>
              </p:ext>
            </p:extLst>
          </p:nvPr>
        </p:nvGraphicFramePr>
        <p:xfrm>
          <a:off x="4933212" y="2857524"/>
          <a:ext cx="358986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2980952" imgH="2019048" progId="Paint.Picture">
                  <p:embed/>
                </p:oleObj>
              </mc:Choice>
              <mc:Fallback>
                <p:oleObj name="Bitmap Image" r:id="rId4" imgW="2980952" imgH="20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212" y="2857524"/>
                        <a:ext cx="3589867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4038600"/>
            <a:ext cx="2362200" cy="245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6953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erosion</a:t>
            </a:r>
            <a:endParaRPr lang="en-US" sz="3200" b="1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the gradual destruction of something by natural forces </a:t>
            </a:r>
            <a:r>
              <a:rPr lang="en-US" dirty="0" smtClean="0"/>
              <a:t>such </a:t>
            </a:r>
            <a:r>
              <a:rPr lang="en-US" dirty="0"/>
              <a:t>as water, wind, or </a:t>
            </a:r>
            <a:r>
              <a:rPr lang="en-US" dirty="0" smtClean="0"/>
              <a:t>ice</a:t>
            </a:r>
            <a:endParaRPr lang="en-US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weathering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to change </a:t>
            </a:r>
            <a:r>
              <a:rPr lang="en-US" dirty="0" smtClean="0"/>
              <a:t>in </a:t>
            </a:r>
            <a:r>
              <a:rPr lang="en-US" dirty="0"/>
              <a:t>color, </a:t>
            </a:r>
            <a:r>
              <a:rPr lang="en-US" dirty="0" smtClean="0"/>
              <a:t>shape, condition because </a:t>
            </a:r>
            <a:r>
              <a:rPr lang="en-US" dirty="0"/>
              <a:t>of the effects of the sun, wind</a:t>
            </a:r>
            <a:r>
              <a:rPr lang="en-US" dirty="0" smtClean="0"/>
              <a:t>, and rain over </a:t>
            </a:r>
            <a:r>
              <a:rPr lang="en-US" dirty="0"/>
              <a:t>a long period of </a:t>
            </a:r>
            <a:r>
              <a:rPr lang="en-US" dirty="0" smtClean="0"/>
              <a:t>time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68185"/>
              </p:ext>
            </p:extLst>
          </p:nvPr>
        </p:nvGraphicFramePr>
        <p:xfrm>
          <a:off x="457200" y="4267200"/>
          <a:ext cx="3581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5742857" imgH="2876190" progId="Paint.Picture">
                  <p:embed/>
                </p:oleObj>
              </mc:Choice>
              <mc:Fallback>
                <p:oleObj name="Bitmap Image" r:id="rId3" imgW="5742857" imgH="28761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3581400" cy="179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588"/>
              </p:ext>
            </p:extLst>
          </p:nvPr>
        </p:nvGraphicFramePr>
        <p:xfrm>
          <a:off x="5715000" y="3429000"/>
          <a:ext cx="3276600" cy="3327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5" imgW="2305372" imgH="2333333" progId="Paint.Picture">
                  <p:embed/>
                </p:oleObj>
              </mc:Choice>
              <mc:Fallback>
                <p:oleObj name="Bitmap Image" r:id="rId5" imgW="2305372" imgH="23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3276600" cy="3327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200" b="1" dirty="0"/>
              <a:t>fossil fuels</a:t>
            </a:r>
            <a:endParaRPr lang="en-US" sz="3200" b="1" dirty="0" smtClean="0"/>
          </a:p>
          <a:p>
            <a:pPr marL="114300" indent="0">
              <a:buNone/>
            </a:pPr>
            <a:endParaRPr lang="en-US" sz="11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any hydrocarbon deposit (= fossil) that can be used for fuel such as petroleum, coal, and natural gas.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40876"/>
              </p:ext>
            </p:extLst>
          </p:nvPr>
        </p:nvGraphicFramePr>
        <p:xfrm>
          <a:off x="4800600" y="2209800"/>
          <a:ext cx="4111907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4" imgW="3304762" imgH="3000000" progId="Paint.Picture">
                  <p:embed/>
                </p:oleObj>
              </mc:Choice>
              <mc:Fallback>
                <p:oleObj name="Bitmap Image" r:id="rId4" imgW="3304762" imgH="30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09800"/>
                        <a:ext cx="4111907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72197"/>
              </p:ext>
            </p:extLst>
          </p:nvPr>
        </p:nvGraphicFramePr>
        <p:xfrm>
          <a:off x="1295400" y="4724400"/>
          <a:ext cx="3276600" cy="187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6" imgW="5772956" imgH="3315163" progId="Paint.Picture">
                  <p:embed/>
                </p:oleObj>
              </mc:Choice>
              <mc:Fallback>
                <p:oleObj name="Bitmap Image" r:id="rId6" imgW="5772956" imgH="331516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3276600" cy="1877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6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sz="3600" dirty="0"/>
              <a:t>ores</a:t>
            </a:r>
            <a:endParaRPr lang="en-US" dirty="0" smtClean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rocks</a:t>
            </a:r>
            <a:r>
              <a:rPr lang="en-US" dirty="0"/>
              <a:t>, earth, etc., from which a valuable metal such as iron can be taken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536192"/>
            <a:ext cx="5029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92448"/>
              </p:ext>
            </p:extLst>
          </p:nvPr>
        </p:nvGraphicFramePr>
        <p:xfrm>
          <a:off x="4038600" y="2362200"/>
          <a:ext cx="4933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4" imgW="5296639" imgH="2448267" progId="Paint.Picture">
                  <p:embed/>
                </p:oleObj>
              </mc:Choice>
              <mc:Fallback>
                <p:oleObj name="Bitmap Image" r:id="rId4" imgW="5296639" imgH="24482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62200"/>
                        <a:ext cx="4933950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6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sz="3200" b="1" dirty="0"/>
              <a:t>texture</a:t>
            </a:r>
            <a:endParaRPr lang="en-US" b="1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the way that something feels when you touch it</a:t>
            </a:r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148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sz="3200" b="1" dirty="0"/>
              <a:t>composition</a:t>
            </a:r>
            <a:endParaRPr lang="en-US" b="1" dirty="0" smtClean="0"/>
          </a:p>
          <a:p>
            <a:pPr marL="114300" indent="0">
              <a:buNone/>
            </a:pPr>
            <a:endParaRPr lang="en-US" sz="6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make up of something; its parts or elements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288695"/>
              </p:ext>
            </p:extLst>
          </p:nvPr>
        </p:nvGraphicFramePr>
        <p:xfrm>
          <a:off x="609600" y="3886200"/>
          <a:ext cx="3352800" cy="269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3" imgW="2266667" imgH="1828571" progId="Paint.Picture">
                  <p:embed/>
                </p:oleObj>
              </mc:Choice>
              <mc:Fallback>
                <p:oleObj name="Bitmap Image" r:id="rId3" imgW="2266667" imgH="182857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3352800" cy="2696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42158"/>
              </p:ext>
            </p:extLst>
          </p:nvPr>
        </p:nvGraphicFramePr>
        <p:xfrm>
          <a:off x="7239000" y="457200"/>
          <a:ext cx="169306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5" imgW="2257740" imgH="1219370" progId="Paint.Picture">
                  <p:embed/>
                </p:oleObj>
              </mc:Choice>
              <mc:Fallback>
                <p:oleObj name="Bitmap Image" r:id="rId5" imgW="2257740" imgH="121937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57200"/>
                        <a:ext cx="169306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5814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Trace </a:t>
            </a:r>
            <a:r>
              <a:rPr lang="en-US" sz="2800" dirty="0"/>
              <a:t>evidence</a:t>
            </a:r>
          </a:p>
          <a:p>
            <a:r>
              <a:rPr lang="en-US" sz="2800" dirty="0"/>
              <a:t>Erosion</a:t>
            </a:r>
          </a:p>
          <a:p>
            <a:r>
              <a:rPr lang="en-US" sz="2800" dirty="0"/>
              <a:t>Weathering</a:t>
            </a:r>
          </a:p>
          <a:p>
            <a:r>
              <a:rPr lang="en-US" sz="2800" dirty="0"/>
              <a:t>Fossil fuels</a:t>
            </a:r>
          </a:p>
          <a:p>
            <a:r>
              <a:rPr lang="en-US" sz="2800" dirty="0"/>
              <a:t>Ores</a:t>
            </a:r>
          </a:p>
          <a:p>
            <a:r>
              <a:rPr lang="en-US" sz="2800" dirty="0"/>
              <a:t>Composition </a:t>
            </a:r>
          </a:p>
          <a:p>
            <a:r>
              <a:rPr lang="en-US" sz="2800" dirty="0"/>
              <a:t>Texture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316</TotalTime>
  <Words>783</Words>
  <Application>Microsoft Office PowerPoint</Application>
  <PresentationFormat>On-screen Show (4:3)</PresentationFormat>
  <Paragraphs>161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40</cp:revision>
  <dcterms:created xsi:type="dcterms:W3CDTF">2006-08-16T00:00:00Z</dcterms:created>
  <dcterms:modified xsi:type="dcterms:W3CDTF">2013-08-23T21:58:35Z</dcterms:modified>
</cp:coreProperties>
</file>