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4" r:id="rId2"/>
    <p:sldId id="256" r:id="rId3"/>
    <p:sldId id="257" r:id="rId4"/>
    <p:sldId id="286" r:id="rId5"/>
    <p:sldId id="261" r:id="rId6"/>
    <p:sldId id="287" r:id="rId7"/>
    <p:sldId id="283" r:id="rId8"/>
    <p:sldId id="280" r:id="rId9"/>
    <p:sldId id="276" r:id="rId10"/>
    <p:sldId id="265" r:id="rId11"/>
    <p:sldId id="281" r:id="rId12"/>
    <p:sldId id="277" r:id="rId13"/>
    <p:sldId id="284" r:id="rId14"/>
    <p:sldId id="282" r:id="rId15"/>
    <p:sldId id="271" r:id="rId16"/>
    <p:sldId id="285" r:id="rId17"/>
    <p:sldId id="272" r:id="rId18"/>
    <p:sldId id="273" r:id="rId19"/>
    <p:sldId id="279" r:id="rId20"/>
    <p:sldId id="274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8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esa.int/Our_Activities/Operations/Space_debris_spotligh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“Circle</a:t>
            </a:r>
            <a:r>
              <a:rPr lang="en-US" dirty="0"/>
              <a:t>” </a:t>
            </a:r>
            <a:r>
              <a:rPr lang="en-US" dirty="0" smtClean="0"/>
              <a:t>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envelope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4500" b="1" dirty="0"/>
              <a:t>Debris</a:t>
            </a:r>
          </a:p>
          <a:p>
            <a:r>
              <a:rPr lang="en-US" sz="4500" b="1" dirty="0" smtClean="0"/>
              <a:t>Attract</a:t>
            </a:r>
          </a:p>
          <a:p>
            <a:r>
              <a:rPr lang="en-US" sz="4500" b="1" dirty="0"/>
              <a:t>Axis</a:t>
            </a:r>
          </a:p>
          <a:p>
            <a:r>
              <a:rPr lang="en-US" sz="4500" b="1" dirty="0"/>
              <a:t>Tilt</a:t>
            </a:r>
          </a:p>
          <a:p>
            <a:r>
              <a:rPr lang="en-US" sz="4500" b="1" dirty="0" smtClean="0"/>
              <a:t>Rotate/Rotation</a:t>
            </a:r>
            <a:endParaRPr lang="en-US" sz="4500" b="1" dirty="0"/>
          </a:p>
          <a:p>
            <a:r>
              <a:rPr lang="en-US" sz="4500" b="1" dirty="0" smtClean="0"/>
              <a:t>Revolve/Revolution</a:t>
            </a:r>
            <a:endParaRPr lang="en-US" sz="4500" b="1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Planet</a:t>
            </a:r>
          </a:p>
          <a:p>
            <a:r>
              <a:rPr lang="en-US" sz="3600" dirty="0"/>
              <a:t>Star</a:t>
            </a:r>
          </a:p>
          <a:p>
            <a:r>
              <a:rPr lang="en-US" sz="3600" dirty="0"/>
              <a:t>Galaxy</a:t>
            </a:r>
          </a:p>
          <a:p>
            <a:r>
              <a:rPr lang="en-US" sz="3600" dirty="0" smtClean="0"/>
              <a:t>Universe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754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2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debris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pieces that are left after something has been </a:t>
            </a:r>
            <a:r>
              <a:rPr lang="en-US" dirty="0" smtClean="0"/>
              <a:t>destroyed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2000" i="1" dirty="0" smtClean="0"/>
              <a:t>When </a:t>
            </a:r>
            <a:r>
              <a:rPr lang="en-US" sz="2000" i="1" dirty="0"/>
              <a:t>objects in space collide </a:t>
            </a:r>
            <a:r>
              <a:rPr lang="en-US" sz="2000" i="1" dirty="0" smtClean="0"/>
              <a:t>(hit </a:t>
            </a:r>
            <a:r>
              <a:rPr lang="en-US" sz="2000" i="1" dirty="0"/>
              <a:t>each other) the debris are cast into </a:t>
            </a:r>
            <a:r>
              <a:rPr lang="en-US" sz="2000" i="1" dirty="0" smtClean="0"/>
              <a:t>space</a:t>
            </a:r>
          </a:p>
          <a:p>
            <a:pPr marL="114300" indent="0">
              <a:buNone/>
            </a:pPr>
            <a:endParaRPr lang="en-US" sz="2000" i="1" dirty="0"/>
          </a:p>
          <a:p>
            <a:pPr marL="114300" indent="0">
              <a:buNone/>
            </a:pPr>
            <a:r>
              <a:rPr lang="en-US" sz="2000" i="1" dirty="0">
                <a:hlinkClick r:id="rId4"/>
              </a:rPr>
              <a:t>http://</a:t>
            </a:r>
            <a:r>
              <a:rPr lang="en-US" sz="2000" i="1" dirty="0" smtClean="0">
                <a:hlinkClick r:id="rId4"/>
              </a:rPr>
              <a:t>www.esa.int/Our_Activities/Operations/Space_debris_spotlight</a:t>
            </a:r>
            <a:endParaRPr lang="en-US" sz="2000" i="1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36192"/>
            <a:ext cx="3886200" cy="45902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54944"/>
              </p:ext>
            </p:extLst>
          </p:nvPr>
        </p:nvGraphicFramePr>
        <p:xfrm>
          <a:off x="4419600" y="2285999"/>
          <a:ext cx="4267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5" imgW="6058746" imgH="3419952" progId="Paint.Picture">
                  <p:embed/>
                </p:oleObj>
              </mc:Choice>
              <mc:Fallback>
                <p:oleObj name="Bitmap Image" r:id="rId5" imgW="6058746" imgH="3419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5999"/>
                        <a:ext cx="4267200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04969"/>
              </p:ext>
            </p:extLst>
          </p:nvPr>
        </p:nvGraphicFramePr>
        <p:xfrm>
          <a:off x="5638801" y="4617716"/>
          <a:ext cx="3016348" cy="178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7" imgW="5238095" imgH="3104762" progId="Paint.Picture">
                  <p:embed/>
                </p:oleObj>
              </mc:Choice>
              <mc:Fallback>
                <p:oleObj name="Bitmap Image" r:id="rId7" imgW="5238095" imgH="31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4617716"/>
                        <a:ext cx="3016348" cy="1788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191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attract</a:t>
            </a:r>
            <a:endParaRPr lang="en-US" dirty="0" smtClean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cause something to go to or move to or toward a place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3820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55255"/>
              </p:ext>
            </p:extLst>
          </p:nvPr>
        </p:nvGraphicFramePr>
        <p:xfrm>
          <a:off x="838200" y="4419600"/>
          <a:ext cx="18859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4" imgW="1886213" imgH="1819529" progId="Paint.Picture">
                  <p:embed/>
                </p:oleObj>
              </mc:Choice>
              <mc:Fallback>
                <p:oleObj name="Bitmap Image" r:id="rId4" imgW="1886213" imgH="1819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1885950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34000" y="2438399"/>
            <a:ext cx="12255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87299"/>
              </p:ext>
            </p:extLst>
          </p:nvPr>
        </p:nvGraphicFramePr>
        <p:xfrm>
          <a:off x="5029200" y="3222791"/>
          <a:ext cx="3048000" cy="301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map Image" r:id="rId6" imgW="1819529" imgH="1800476" progId="Paint.Picture">
                  <p:embed/>
                </p:oleObj>
              </mc:Choice>
              <mc:Fallback>
                <p:oleObj name="Bitmap Image" r:id="rId6" imgW="1819529" imgH="180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22791"/>
                        <a:ext cx="3048000" cy="3016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622" y="1536192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524000"/>
            <a:ext cx="4343400" cy="5029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tilt</a:t>
            </a:r>
            <a:endParaRPr lang="en-US" b="1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the state of having one side higher than the other</a:t>
            </a:r>
            <a:endParaRPr lang="en-US" sz="24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99" y="1524000"/>
            <a:ext cx="4334315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axis</a:t>
            </a:r>
            <a:endParaRPr lang="en-US" sz="3200" b="1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the </a:t>
            </a:r>
            <a:r>
              <a:rPr lang="en-US" sz="2600" dirty="0"/>
              <a:t>imaginary straight line that something </a:t>
            </a:r>
            <a:r>
              <a:rPr lang="en-US" sz="2000" dirty="0"/>
              <a:t>(such as the Earth)</a:t>
            </a:r>
            <a:r>
              <a:rPr lang="en-US" sz="2600" dirty="0"/>
              <a:t> turns </a:t>
            </a:r>
            <a:r>
              <a:rPr lang="en-US" sz="2600" dirty="0" smtClean="0"/>
              <a:t>around</a:t>
            </a:r>
            <a:r>
              <a:rPr lang="en-US" dirty="0"/>
              <a:t> 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20880"/>
              </p:ext>
            </p:extLst>
          </p:nvPr>
        </p:nvGraphicFramePr>
        <p:xfrm>
          <a:off x="3387082" y="3026268"/>
          <a:ext cx="1143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3" imgW="1142857" imgH="1752381" progId="Paint.Picture">
                  <p:embed/>
                </p:oleObj>
              </mc:Choice>
              <mc:Fallback>
                <p:oleObj name="Bitmap Image" r:id="rId3" imgW="1142857" imgH="17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082" y="3026268"/>
                        <a:ext cx="11430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24400" y="3505199"/>
            <a:ext cx="14305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76870"/>
              </p:ext>
            </p:extLst>
          </p:nvPr>
        </p:nvGraphicFramePr>
        <p:xfrm>
          <a:off x="5823757" y="2923195"/>
          <a:ext cx="2668725" cy="192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Bitmap Image" r:id="rId5" imgW="2142857" imgH="1542857" progId="Paint.Picture">
                  <p:embed/>
                </p:oleObj>
              </mc:Choice>
              <mc:Fallback>
                <p:oleObj name="Bitmap Image" r:id="rId5" imgW="2142857" imgH="15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757" y="2923195"/>
                        <a:ext cx="2668725" cy="1921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48265" y="56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59999"/>
              </p:ext>
            </p:extLst>
          </p:nvPr>
        </p:nvGraphicFramePr>
        <p:xfrm>
          <a:off x="1628775" y="5203333"/>
          <a:ext cx="5886449" cy="153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Bitmap Image" r:id="rId7" imgW="6304762" imgH="2457143" progId="Paint.Picture">
                  <p:embed/>
                </p:oleObj>
              </mc:Choice>
              <mc:Fallback>
                <p:oleObj name="Bitmap Image" r:id="rId7" imgW="6304762" imgH="245714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203333"/>
                        <a:ext cx="5886449" cy="1539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2400" y="1524000"/>
            <a:ext cx="4800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revolve </a:t>
            </a:r>
            <a:r>
              <a:rPr lang="en-US" sz="2600" i="1" dirty="0"/>
              <a:t>[revolution</a:t>
            </a:r>
            <a:r>
              <a:rPr lang="en-US" sz="2600" i="1" dirty="0" smtClean="0"/>
              <a:t>]</a:t>
            </a:r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to move or turn in a circle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rotate </a:t>
            </a:r>
            <a:r>
              <a:rPr lang="en-US" sz="2600" i="1" dirty="0"/>
              <a:t>[rotation]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to </a:t>
            </a:r>
            <a:r>
              <a:rPr lang="en-US" sz="2400" dirty="0"/>
              <a:t>turn around a center point or line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95330" y="3066756"/>
            <a:ext cx="149077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0118"/>
              </p:ext>
            </p:extLst>
          </p:nvPr>
        </p:nvGraphicFramePr>
        <p:xfrm>
          <a:off x="3816350" y="3146425"/>
          <a:ext cx="484028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Bitmap Image" r:id="rId3" imgW="6372360" imgH="1990800" progId="Paint.Picture">
                  <p:embed/>
                </p:oleObj>
              </mc:Choice>
              <mc:Fallback>
                <p:oleObj name="Bitmap Image" r:id="rId3" imgW="6372360" imgH="19908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3146425"/>
                        <a:ext cx="4840288" cy="151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6799" y="3123025"/>
            <a:ext cx="11592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22820"/>
              </p:ext>
            </p:extLst>
          </p:nvPr>
        </p:nvGraphicFramePr>
        <p:xfrm>
          <a:off x="1066800" y="3123026"/>
          <a:ext cx="2209800" cy="179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Bitmap Image" r:id="rId5" imgW="4982270" imgH="4048690" progId="Paint.Picture">
                  <p:embed/>
                </p:oleObj>
              </mc:Choice>
              <mc:Fallback>
                <p:oleObj name="Bitmap Image" r:id="rId5" imgW="4982270" imgH="40486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3026"/>
                        <a:ext cx="2209800" cy="1799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752599" y="5078059"/>
            <a:ext cx="249618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50756"/>
              </p:ext>
            </p:extLst>
          </p:nvPr>
        </p:nvGraphicFramePr>
        <p:xfrm>
          <a:off x="1752600" y="5078060"/>
          <a:ext cx="5486400" cy="158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Bitmap Image" r:id="rId7" imgW="6942857" imgH="2000000" progId="Paint.Picture">
                  <p:embed/>
                </p:oleObj>
              </mc:Choice>
              <mc:Fallback>
                <p:oleObj name="Bitmap Image" r:id="rId7" imgW="6942857" imgH="20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78060"/>
                        <a:ext cx="5486400" cy="1586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6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800" dirty="0" smtClean="0"/>
              <a:t>Debris</a:t>
            </a:r>
            <a:endParaRPr lang="en-US" sz="2800" dirty="0"/>
          </a:p>
          <a:p>
            <a:r>
              <a:rPr lang="en-US" sz="2800" dirty="0"/>
              <a:t>Attract</a:t>
            </a:r>
          </a:p>
          <a:p>
            <a:r>
              <a:rPr lang="en-US" sz="2800" dirty="0"/>
              <a:t>Axis</a:t>
            </a:r>
          </a:p>
          <a:p>
            <a:r>
              <a:rPr lang="en-US" sz="2800" dirty="0"/>
              <a:t>Tilt</a:t>
            </a:r>
          </a:p>
          <a:p>
            <a:r>
              <a:rPr lang="en-US" sz="2800" dirty="0"/>
              <a:t>Rotate/Rotation</a:t>
            </a:r>
          </a:p>
          <a:p>
            <a:r>
              <a:rPr lang="en-US" sz="2800" dirty="0"/>
              <a:t>Revolve/Revolution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800" dirty="0" smtClean="0"/>
              <a:t>Also, make sure that you understand/remember: </a:t>
            </a:r>
          </a:p>
          <a:p>
            <a:r>
              <a:rPr lang="en-US" sz="2800" dirty="0"/>
              <a:t>Planet</a:t>
            </a:r>
          </a:p>
          <a:p>
            <a:r>
              <a:rPr lang="en-US" sz="2800" dirty="0"/>
              <a:t>Star</a:t>
            </a:r>
          </a:p>
          <a:p>
            <a:r>
              <a:rPr lang="en-US" sz="2800" dirty="0"/>
              <a:t>Galaxy</a:t>
            </a:r>
          </a:p>
          <a:p>
            <a:r>
              <a:rPr lang="en-US" sz="2800" dirty="0" smtClean="0"/>
              <a:t>Universe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478</TotalTime>
  <Words>750</Words>
  <Application>Microsoft Office PowerPoint</Application>
  <PresentationFormat>On-screen Show (4:3)</PresentationFormat>
  <Paragraphs>167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47</cp:revision>
  <dcterms:created xsi:type="dcterms:W3CDTF">2006-08-16T00:00:00Z</dcterms:created>
  <dcterms:modified xsi:type="dcterms:W3CDTF">2013-08-23T22:12:28Z</dcterms:modified>
</cp:coreProperties>
</file>