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57" r:id="rId4"/>
    <p:sldId id="261" r:id="rId5"/>
    <p:sldId id="288" r:id="rId6"/>
    <p:sldId id="287" r:id="rId7"/>
    <p:sldId id="286" r:id="rId8"/>
    <p:sldId id="283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Extinction</a:t>
            </a:r>
          </a:p>
          <a:p>
            <a:r>
              <a:rPr lang="en-US" sz="3600" dirty="0"/>
              <a:t>Inner core</a:t>
            </a:r>
          </a:p>
          <a:p>
            <a:r>
              <a:rPr lang="en-US" sz="3600" dirty="0"/>
              <a:t>Outer core</a:t>
            </a:r>
          </a:p>
          <a:p>
            <a:r>
              <a:rPr lang="en-US" sz="3600" dirty="0"/>
              <a:t>Tectonic plate</a:t>
            </a:r>
          </a:p>
          <a:p>
            <a:r>
              <a:rPr lang="en-US" sz="3600" dirty="0"/>
              <a:t>Lithosphere</a:t>
            </a:r>
          </a:p>
          <a:p>
            <a:r>
              <a:rPr lang="en-US" sz="3600" dirty="0"/>
              <a:t>Convection currents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Review:</a:t>
            </a:r>
          </a:p>
          <a:p>
            <a:r>
              <a:rPr lang="en-US" sz="3600" dirty="0"/>
              <a:t>Erosion</a:t>
            </a:r>
          </a:p>
          <a:p>
            <a:r>
              <a:rPr lang="en-US" sz="3600" dirty="0"/>
              <a:t>Weathering</a:t>
            </a:r>
          </a:p>
          <a:p>
            <a:r>
              <a:rPr lang="en-US" sz="3600" dirty="0"/>
              <a:t>Deposit</a:t>
            </a:r>
          </a:p>
          <a:p>
            <a:r>
              <a:rPr lang="en-US" sz="3600" dirty="0"/>
              <a:t>Transport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9068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extinction</a:t>
            </a:r>
            <a:endParaRPr lang="en-US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state or situation that results when something (such as a plant or animal species) has died out completely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57080"/>
              </p:ext>
            </p:extLst>
          </p:nvPr>
        </p:nvGraphicFramePr>
        <p:xfrm>
          <a:off x="5086784" y="2057400"/>
          <a:ext cx="3048000" cy="216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4952381" imgH="3505689" progId="Paint.Picture">
                  <p:embed/>
                </p:oleObj>
              </mc:Choice>
              <mc:Fallback>
                <p:oleObj name="Bitmap Image" r:id="rId4" imgW="4952381" imgH="350568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784" y="2057400"/>
                        <a:ext cx="3048000" cy="2169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6" y="4572000"/>
            <a:ext cx="2684032" cy="21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5720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outer core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a liquid layer composed of iron and nickel located above the Earth's inner core and below its mantle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inner core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the </a:t>
            </a:r>
            <a:r>
              <a:rPr lang="en-US" sz="2400" dirty="0"/>
              <a:t>mostly solid ball in the innermost part of the Earth </a:t>
            </a:r>
            <a:r>
              <a:rPr lang="en-US" sz="1800" dirty="0"/>
              <a:t>(believed to consist of an iron–nickel mixture)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4106"/>
              </p:ext>
            </p:extLst>
          </p:nvPr>
        </p:nvGraphicFramePr>
        <p:xfrm>
          <a:off x="838200" y="3886200"/>
          <a:ext cx="2554514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2781688" imgH="2742857" progId="Paint.Picture">
                  <p:embed/>
                </p:oleObj>
              </mc:Choice>
              <mc:Fallback>
                <p:oleObj name="Bitmap Image" r:id="rId3" imgW="2781688" imgH="27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2554514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91274"/>
              </p:ext>
            </p:extLst>
          </p:nvPr>
        </p:nvGraphicFramePr>
        <p:xfrm>
          <a:off x="4586416" y="4038600"/>
          <a:ext cx="3719384" cy="245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5" imgW="4552381" imgH="3000000" progId="Paint.Picture">
                  <p:embed/>
                </p:oleObj>
              </mc:Choice>
              <mc:Fallback>
                <p:oleObj name="Bitmap Image" r:id="rId5" imgW="4552381" imgH="30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416" y="4038600"/>
                        <a:ext cx="3719384" cy="2455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lithosphere</a:t>
            </a:r>
            <a:endParaRPr lang="en-US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is the rigid (solid)  outermost shell of a rocky planet </a:t>
            </a:r>
            <a:endParaRPr lang="en-US" dirty="0" smtClean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Origin: from </a:t>
            </a:r>
            <a:r>
              <a:rPr lang="en-US" sz="2000" i="1" dirty="0" err="1"/>
              <a:t>lithos</a:t>
            </a:r>
            <a:r>
              <a:rPr lang="en-US" sz="2000" dirty="0"/>
              <a:t> = "rocky" and </a:t>
            </a:r>
            <a:r>
              <a:rPr lang="en-US" sz="2000" i="1" dirty="0" err="1"/>
              <a:t>sphaira</a:t>
            </a:r>
            <a:r>
              <a:rPr lang="en-US" sz="2000" dirty="0"/>
              <a:t>  = "sphere" “ball’)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55399"/>
              </p:ext>
            </p:extLst>
          </p:nvPr>
        </p:nvGraphicFramePr>
        <p:xfrm>
          <a:off x="74141" y="2971800"/>
          <a:ext cx="5334000" cy="329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3990476" imgH="2457143" progId="Paint.Picture">
                  <p:embed/>
                </p:oleObj>
              </mc:Choice>
              <mc:Fallback>
                <p:oleObj name="Bitmap Image" r:id="rId4" imgW="3990476" imgH="24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1" y="2971800"/>
                        <a:ext cx="5334000" cy="3293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514600" y="2590800"/>
            <a:ext cx="2971800" cy="1600200"/>
          </a:xfrm>
          <a:prstGeom prst="round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tectonic plates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Earth’s  sub-layers  that move, float, and sometimes </a:t>
            </a:r>
            <a:r>
              <a:rPr lang="en-US" dirty="0" smtClean="0"/>
              <a:t>fracture </a:t>
            </a:r>
            <a:r>
              <a:rPr lang="en-US" sz="2100" dirty="0" smtClean="0"/>
              <a:t>(this  </a:t>
            </a:r>
            <a:r>
              <a:rPr lang="en-US" sz="2100" dirty="0"/>
              <a:t>causes continental drift, earthquakes, volcanoes, mountains, and oceanic </a:t>
            </a:r>
            <a:r>
              <a:rPr lang="en-US" sz="2100" dirty="0" smtClean="0"/>
              <a:t>trenches)</a:t>
            </a:r>
            <a:endParaRPr lang="en-US" sz="21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400" i="1" dirty="0" smtClean="0"/>
              <a:t>Related term</a:t>
            </a:r>
          </a:p>
          <a:p>
            <a:pPr marL="114300" indent="0">
              <a:buNone/>
            </a:pPr>
            <a:endParaRPr lang="en-US" sz="1300" dirty="0" smtClean="0"/>
          </a:p>
          <a:p>
            <a:pPr marL="114300" indent="0">
              <a:buNone/>
            </a:pPr>
            <a:r>
              <a:rPr lang="en-US" sz="2400" b="1" dirty="0" smtClean="0"/>
              <a:t>Plate tectonics: </a:t>
            </a:r>
            <a:r>
              <a:rPr lang="en-US" sz="2400" dirty="0" smtClean="0"/>
              <a:t>the </a:t>
            </a:r>
            <a:r>
              <a:rPr lang="en-US" sz="2400" dirty="0"/>
              <a:t>study of the structure of the </a:t>
            </a:r>
            <a:r>
              <a:rPr lang="en-US" sz="2400" dirty="0" smtClean="0"/>
              <a:t>Earth </a:t>
            </a:r>
            <a:r>
              <a:rPr lang="en-US" sz="2400" dirty="0"/>
              <a:t>and how the Earth's surface changes according </a:t>
            </a:r>
            <a:r>
              <a:rPr lang="en-US" sz="2400" dirty="0" smtClean="0"/>
              <a:t>due to </a:t>
            </a:r>
            <a:r>
              <a:rPr lang="en-US" sz="2400" dirty="0"/>
              <a:t>the movement of tectonic </a:t>
            </a:r>
            <a:r>
              <a:rPr lang="en-US" sz="2400" dirty="0" smtClean="0"/>
              <a:t>plates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447800"/>
            <a:ext cx="3200400" cy="459028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803818"/>
              </p:ext>
            </p:extLst>
          </p:nvPr>
        </p:nvGraphicFramePr>
        <p:xfrm>
          <a:off x="3810000" y="3581400"/>
          <a:ext cx="503582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5866667" imgH="2666667" progId="Paint.Picture">
                  <p:embed/>
                </p:oleObj>
              </mc:Choice>
              <mc:Fallback>
                <p:oleObj name="Bitmap Image" r:id="rId4" imgW="5866667" imgH="26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5035828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23430"/>
              </p:ext>
            </p:extLst>
          </p:nvPr>
        </p:nvGraphicFramePr>
        <p:xfrm>
          <a:off x="5029200" y="1524000"/>
          <a:ext cx="2971800" cy="165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6" imgW="4009524" imgH="2219635" progId="Paint.Picture">
                  <p:embed/>
                </p:oleObj>
              </mc:Choice>
              <mc:Fallback>
                <p:oleObj name="Bitmap Image" r:id="rId6" imgW="4009524" imgH="221963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0"/>
                        <a:ext cx="2971800" cy="1656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733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convection current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transfer of heat when heated particles move into cooler places </a:t>
            </a:r>
            <a:r>
              <a:rPr lang="en-US" sz="2400" dirty="0"/>
              <a:t>(happens only in liquids and gasses)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19857"/>
              </p:ext>
            </p:extLst>
          </p:nvPr>
        </p:nvGraphicFramePr>
        <p:xfrm>
          <a:off x="4553465" y="2285999"/>
          <a:ext cx="4209535" cy="376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3200000" imgH="2857899" progId="Paint.Picture">
                  <p:embed/>
                </p:oleObj>
              </mc:Choice>
              <mc:Fallback>
                <p:oleObj name="Bitmap Image" r:id="rId4" imgW="3200000" imgH="285789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465" y="2285999"/>
                        <a:ext cx="4209535" cy="3765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Extinction</a:t>
            </a:r>
          </a:p>
          <a:p>
            <a:r>
              <a:rPr lang="en-US" sz="2800" dirty="0"/>
              <a:t>Inner core</a:t>
            </a:r>
          </a:p>
          <a:p>
            <a:r>
              <a:rPr lang="en-US" sz="2800" dirty="0"/>
              <a:t>Outer core</a:t>
            </a:r>
          </a:p>
          <a:p>
            <a:r>
              <a:rPr lang="en-US" sz="2800" dirty="0"/>
              <a:t>Tectonic plate</a:t>
            </a:r>
          </a:p>
          <a:p>
            <a:r>
              <a:rPr lang="en-US" sz="2800" dirty="0"/>
              <a:t>Lithosphere</a:t>
            </a:r>
          </a:p>
          <a:p>
            <a:r>
              <a:rPr lang="en-US" sz="2800" dirty="0"/>
              <a:t>Convection currents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Also make sure you understand these words:</a:t>
            </a:r>
            <a:endParaRPr lang="en-US" sz="2800" i="1" dirty="0"/>
          </a:p>
          <a:p>
            <a:r>
              <a:rPr lang="en-US" sz="2800" dirty="0"/>
              <a:t>Erosion</a:t>
            </a:r>
          </a:p>
          <a:p>
            <a:r>
              <a:rPr lang="en-US" sz="2800" dirty="0"/>
              <a:t>Weathering</a:t>
            </a:r>
          </a:p>
          <a:p>
            <a:r>
              <a:rPr lang="en-US" sz="2800" dirty="0"/>
              <a:t>Deposit</a:t>
            </a:r>
          </a:p>
          <a:p>
            <a:r>
              <a:rPr lang="en-US" sz="2800" dirty="0"/>
              <a:t>Transport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346</TotalTime>
  <Words>847</Words>
  <Application>Microsoft Office PowerPoint</Application>
  <PresentationFormat>On-screen Show (4:3)</PresentationFormat>
  <Paragraphs>166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43</cp:revision>
  <dcterms:created xsi:type="dcterms:W3CDTF">2006-08-16T00:00:00Z</dcterms:created>
  <dcterms:modified xsi:type="dcterms:W3CDTF">2013-08-23T22:05:21Z</dcterms:modified>
</cp:coreProperties>
</file>