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4" r:id="rId2"/>
    <p:sldId id="256" r:id="rId3"/>
    <p:sldId id="299" r:id="rId4"/>
    <p:sldId id="300" r:id="rId5"/>
    <p:sldId id="301" r:id="rId6"/>
    <p:sldId id="302" r:id="rId7"/>
    <p:sldId id="288" r:id="rId8"/>
    <p:sldId id="280" r:id="rId9"/>
    <p:sldId id="276" r:id="rId10"/>
    <p:sldId id="265" r:id="rId11"/>
    <p:sldId id="281" r:id="rId12"/>
    <p:sldId id="277" r:id="rId13"/>
    <p:sldId id="284" r:id="rId14"/>
    <p:sldId id="282" r:id="rId15"/>
    <p:sldId id="271" r:id="rId16"/>
    <p:sldId id="285" r:id="rId17"/>
    <p:sldId id="272" r:id="rId18"/>
    <p:sldId id="273" r:id="rId19"/>
    <p:sldId id="279" r:id="rId20"/>
    <p:sldId id="274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Molecule </a:t>
            </a:r>
          </a:p>
          <a:p>
            <a:r>
              <a:rPr lang="en-US" sz="3600" b="1" dirty="0"/>
              <a:t>Split</a:t>
            </a:r>
          </a:p>
          <a:p>
            <a:r>
              <a:rPr lang="en-US" sz="3600" b="1" dirty="0"/>
              <a:t>Combine </a:t>
            </a:r>
          </a:p>
          <a:p>
            <a:r>
              <a:rPr lang="en-US" sz="3600" b="1" dirty="0"/>
              <a:t>Compound </a:t>
            </a:r>
          </a:p>
          <a:p>
            <a:r>
              <a:rPr lang="en-US" sz="3600" b="1" dirty="0"/>
              <a:t>Physical property</a:t>
            </a:r>
          </a:p>
          <a:p>
            <a:r>
              <a:rPr lang="en-US" sz="3600" b="1" dirty="0"/>
              <a:t>Chemical property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b="1" dirty="0"/>
              <a:t>Nebulae</a:t>
            </a:r>
          </a:p>
          <a:p>
            <a:r>
              <a:rPr lang="en-US" sz="3600" b="1" dirty="0"/>
              <a:t>Pulsar</a:t>
            </a:r>
          </a:p>
          <a:p>
            <a:r>
              <a:rPr lang="en-US" sz="3600" b="1" dirty="0"/>
              <a:t>Classify</a:t>
            </a:r>
          </a:p>
          <a:p>
            <a:r>
              <a:rPr lang="en-US" sz="3600" b="1" dirty="0"/>
              <a:t>Supernova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7822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molecule</a:t>
            </a:r>
            <a:r>
              <a:rPr lang="en-US" dirty="0"/>
              <a:t> 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smallest possible amount of a </a:t>
            </a:r>
            <a:r>
              <a:rPr lang="en-US" dirty="0" smtClean="0"/>
              <a:t>substance with all </a:t>
            </a:r>
            <a:r>
              <a:rPr lang="en-US" dirty="0"/>
              <a:t>the characteristics of that substance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257800" y="2541267"/>
            <a:ext cx="14097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29524"/>
              </p:ext>
            </p:extLst>
          </p:nvPr>
        </p:nvGraphicFramePr>
        <p:xfrm>
          <a:off x="5257800" y="2541268"/>
          <a:ext cx="3233900" cy="3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4" imgW="1790476" imgH="1943371" progId="Paint.Picture">
                  <p:embed/>
                </p:oleObj>
              </mc:Choice>
              <mc:Fallback>
                <p:oleObj name="Bitmap Image" r:id="rId4" imgW="1790476" imgH="19433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41268"/>
                        <a:ext cx="3233900" cy="3402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split</a:t>
            </a:r>
            <a:r>
              <a:rPr lang="en-US" dirty="0"/>
              <a:t> (down) 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to separate or divide into parts or groups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combine</a:t>
            </a:r>
            <a:r>
              <a:rPr lang="en-US" dirty="0"/>
              <a:t> 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mix (two or more things) together to form a single thing 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92760" y="4038599"/>
            <a:ext cx="89257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35290"/>
              </p:ext>
            </p:extLst>
          </p:nvPr>
        </p:nvGraphicFramePr>
        <p:xfrm>
          <a:off x="492760" y="4038600"/>
          <a:ext cx="346964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2828571" imgH="1762371" progId="Paint.Picture">
                  <p:embed/>
                </p:oleObj>
              </mc:Choice>
              <mc:Fallback>
                <p:oleObj name="Bitmap Image" r:id="rId3" imgW="2828571" imgH="17623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" y="4038600"/>
                        <a:ext cx="3469640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14520" y="4114798"/>
            <a:ext cx="121218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36226"/>
              </p:ext>
            </p:extLst>
          </p:nvPr>
        </p:nvGraphicFramePr>
        <p:xfrm>
          <a:off x="4414520" y="4114799"/>
          <a:ext cx="3510280" cy="228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5" imgW="5428571" imgH="3914286" progId="Paint.Picture">
                  <p:embed/>
                </p:oleObj>
              </mc:Choice>
              <mc:Fallback>
                <p:oleObj name="Bitmap Image" r:id="rId5" imgW="5428571" imgH="39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520" y="4114799"/>
                        <a:ext cx="3510280" cy="2286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988175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84226"/>
              </p:ext>
            </p:extLst>
          </p:nvPr>
        </p:nvGraphicFramePr>
        <p:xfrm>
          <a:off x="7216775" y="932831"/>
          <a:ext cx="1698625" cy="102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7" imgW="2762636" imgH="1743318" progId="Paint.Picture">
                  <p:embed/>
                </p:oleObj>
              </mc:Choice>
              <mc:Fallback>
                <p:oleObj name="Bitmap Image" r:id="rId7" imgW="2762636" imgH="174331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932831"/>
                        <a:ext cx="1698625" cy="1029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compound</a:t>
            </a:r>
            <a:r>
              <a:rPr lang="en-US" dirty="0"/>
              <a:t> 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 substance created when the atoms of two or more chemical elements join together</a:t>
            </a:r>
          </a:p>
          <a:p>
            <a:pPr marL="571500" indent="-457200"/>
            <a:r>
              <a:rPr lang="en-US" dirty="0" smtClean="0"/>
              <a:t>something </a:t>
            </a:r>
            <a:r>
              <a:rPr lang="en-US" dirty="0"/>
              <a:t>that is formed by combining two or more </a:t>
            </a:r>
            <a:r>
              <a:rPr lang="en-US" dirty="0" smtClean="0"/>
              <a:t>parts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029199" y="2479037"/>
            <a:ext cx="166254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89907"/>
              </p:ext>
            </p:extLst>
          </p:nvPr>
        </p:nvGraphicFramePr>
        <p:xfrm>
          <a:off x="5029200" y="2479038"/>
          <a:ext cx="3297698" cy="308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4" imgW="4409524" imgH="4076190" progId="Paint.Picture">
                  <p:embed/>
                </p:oleObj>
              </mc:Choice>
              <mc:Fallback>
                <p:oleObj name="Bitmap Image" r:id="rId4" imgW="4409524" imgH="40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79038"/>
                        <a:ext cx="3297698" cy="308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97915" y="670556"/>
            <a:ext cx="94854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76623"/>
              </p:ext>
            </p:extLst>
          </p:nvPr>
        </p:nvGraphicFramePr>
        <p:xfrm>
          <a:off x="6497915" y="670557"/>
          <a:ext cx="1828983" cy="148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6" imgW="4390476" imgH="3409524" progId="Paint.Picture">
                  <p:embed/>
                </p:oleObj>
              </mc:Choice>
              <mc:Fallback>
                <p:oleObj name="Bitmap Image" r:id="rId6" imgW="4390476" imgH="34095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915" y="670557"/>
                        <a:ext cx="1828983" cy="1484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4103" y="1352058"/>
            <a:ext cx="116409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170861"/>
              </p:ext>
            </p:extLst>
          </p:nvPr>
        </p:nvGraphicFramePr>
        <p:xfrm>
          <a:off x="3484102" y="1352059"/>
          <a:ext cx="1164097" cy="93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8" imgW="3457143" imgH="2666667" progId="Paint.Picture">
                  <p:embed/>
                </p:oleObj>
              </mc:Choice>
              <mc:Fallback>
                <p:oleObj name="Bitmap Image" r:id="rId8" imgW="3457143" imgH="2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102" y="1352059"/>
                        <a:ext cx="1164097" cy="933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7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14800" cy="467868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physical property 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114300" indent="0">
              <a:spcBef>
                <a:spcPts val="0"/>
              </a:spcBef>
              <a:buNone/>
            </a:pPr>
            <a:endParaRPr lang="en-US" sz="800" u="sng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400" dirty="0" smtClean="0"/>
              <a:t>a </a:t>
            </a:r>
            <a:r>
              <a:rPr lang="en-US" sz="2400" dirty="0"/>
              <a:t>property that does NOT change the chemical nature of </a:t>
            </a:r>
            <a:r>
              <a:rPr lang="en-US" sz="2400" dirty="0" smtClean="0"/>
              <a:t>matter</a:t>
            </a:r>
          </a:p>
          <a:p>
            <a:pPr marL="457200" indent="-342900">
              <a:spcBef>
                <a:spcPts val="0"/>
              </a:spcBef>
            </a:pPr>
            <a:r>
              <a:rPr lang="en-US" sz="2000" dirty="0" smtClean="0"/>
              <a:t>a </a:t>
            </a:r>
            <a:r>
              <a:rPr lang="en-US" sz="2000" dirty="0"/>
              <a:t>measurable or descriptive property of something (</a:t>
            </a:r>
            <a:r>
              <a:rPr lang="en-US" sz="2000" dirty="0" smtClean="0"/>
              <a:t>color, softness) </a:t>
            </a:r>
            <a:endParaRPr lang="en-US" sz="2000" dirty="0"/>
          </a:p>
          <a:p>
            <a:pPr marL="114300" indent="0">
              <a:buNone/>
            </a:pPr>
            <a:endParaRPr lang="en-US" sz="26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/>
              <a:t>chemical property</a:t>
            </a:r>
            <a:endParaRPr lang="en-US" sz="2600" dirty="0" smtClean="0"/>
          </a:p>
          <a:p>
            <a:pPr marL="11430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 </a:t>
            </a:r>
            <a:r>
              <a:rPr lang="en-US" sz="2600" dirty="0"/>
              <a:t>property that DOES change the chemical nature of matter </a:t>
            </a:r>
            <a:r>
              <a:rPr lang="en-US" sz="2000" dirty="0"/>
              <a:t>(reactivity with water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9358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283201" y="3593644"/>
            <a:ext cx="100441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96" y="3273425"/>
            <a:ext cx="2775404" cy="1657350"/>
          </a:xfrm>
          <a:prstGeom prst="rect">
            <a:avLst/>
          </a:prstGeom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122671" y="51470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113"/>
              </p:ext>
            </p:extLst>
          </p:nvPr>
        </p:nvGraphicFramePr>
        <p:xfrm>
          <a:off x="6122671" y="5147032"/>
          <a:ext cx="19240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4" imgW="3266667" imgH="2142857" progId="Paint.Picture">
                  <p:embed/>
                </p:oleObj>
              </mc:Choice>
              <mc:Fallback>
                <p:oleObj name="Bitmap Image" r:id="rId4" imgW="3266667" imgH="214285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671" y="5147032"/>
                        <a:ext cx="1924050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14" y="4528860"/>
            <a:ext cx="3667786" cy="20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b="1" dirty="0"/>
              <a:t>Molecule </a:t>
            </a:r>
          </a:p>
          <a:p>
            <a:r>
              <a:rPr lang="en-US" sz="2800" b="1" dirty="0"/>
              <a:t>Split</a:t>
            </a:r>
          </a:p>
          <a:p>
            <a:r>
              <a:rPr lang="en-US" sz="2800" b="1" dirty="0"/>
              <a:t>Combine </a:t>
            </a:r>
          </a:p>
          <a:p>
            <a:r>
              <a:rPr lang="en-US" sz="2800" b="1" dirty="0"/>
              <a:t>Compound </a:t>
            </a:r>
          </a:p>
          <a:p>
            <a:r>
              <a:rPr lang="en-US" sz="2800" b="1" dirty="0"/>
              <a:t>Physical property</a:t>
            </a:r>
          </a:p>
          <a:p>
            <a:r>
              <a:rPr lang="en-US" sz="2800" b="1" dirty="0"/>
              <a:t>Chemical property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Also, make sure you understand/remember: </a:t>
            </a:r>
          </a:p>
          <a:p>
            <a:r>
              <a:rPr lang="en-US" sz="2800" b="1" dirty="0"/>
              <a:t>Nebulae</a:t>
            </a:r>
          </a:p>
          <a:p>
            <a:r>
              <a:rPr lang="en-US" sz="2800" b="1" dirty="0"/>
              <a:t>Pulsar</a:t>
            </a:r>
          </a:p>
          <a:p>
            <a:r>
              <a:rPr lang="en-US" sz="2800" b="1" dirty="0"/>
              <a:t>Classify</a:t>
            </a:r>
          </a:p>
          <a:p>
            <a:r>
              <a:rPr lang="en-US" sz="2800" b="1" dirty="0"/>
              <a:t>Supernova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</TotalTime>
  <Words>769</Words>
  <Application>Microsoft Office PowerPoint</Application>
  <PresentationFormat>On-screen Show (4:3)</PresentationFormat>
  <Paragraphs>174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51</cp:revision>
  <dcterms:created xsi:type="dcterms:W3CDTF">2006-08-16T00:00:00Z</dcterms:created>
  <dcterms:modified xsi:type="dcterms:W3CDTF">2013-08-23T23:14:14Z</dcterms:modified>
</cp:coreProperties>
</file>