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51206400" cy="32918400"/>
  <p:notesSz cx="9296400" cy="7010400"/>
  <p:defaultTextStyle>
    <a:defPPr>
      <a:defRPr lang="en-US"/>
    </a:defPPr>
    <a:lvl1pPr algn="l" rtl="0" eaLnBrk="0" fontAlgn="base" hangingPunct="0">
      <a:spcBef>
        <a:spcPct val="0"/>
      </a:spcBef>
      <a:spcAft>
        <a:spcPct val="0"/>
      </a:spcAft>
      <a:defRPr sz="3900" kern="1200">
        <a:solidFill>
          <a:schemeClr val="tx1"/>
        </a:solidFill>
        <a:latin typeface="Arial" pitchFamily="34" charset="0"/>
        <a:ea typeface="+mn-ea"/>
        <a:cs typeface="+mn-cs"/>
      </a:defRPr>
    </a:lvl1pPr>
    <a:lvl2pPr marL="457200" algn="l" rtl="0" eaLnBrk="0" fontAlgn="base" hangingPunct="0">
      <a:spcBef>
        <a:spcPct val="0"/>
      </a:spcBef>
      <a:spcAft>
        <a:spcPct val="0"/>
      </a:spcAft>
      <a:defRPr sz="3900" kern="1200">
        <a:solidFill>
          <a:schemeClr val="tx1"/>
        </a:solidFill>
        <a:latin typeface="Arial" pitchFamily="34" charset="0"/>
        <a:ea typeface="+mn-ea"/>
        <a:cs typeface="+mn-cs"/>
      </a:defRPr>
    </a:lvl2pPr>
    <a:lvl3pPr marL="914400" algn="l" rtl="0" eaLnBrk="0" fontAlgn="base" hangingPunct="0">
      <a:spcBef>
        <a:spcPct val="0"/>
      </a:spcBef>
      <a:spcAft>
        <a:spcPct val="0"/>
      </a:spcAft>
      <a:defRPr sz="3900" kern="1200">
        <a:solidFill>
          <a:schemeClr val="tx1"/>
        </a:solidFill>
        <a:latin typeface="Arial" pitchFamily="34" charset="0"/>
        <a:ea typeface="+mn-ea"/>
        <a:cs typeface="+mn-cs"/>
      </a:defRPr>
    </a:lvl3pPr>
    <a:lvl4pPr marL="1371600" algn="l" rtl="0" eaLnBrk="0" fontAlgn="base" hangingPunct="0">
      <a:spcBef>
        <a:spcPct val="0"/>
      </a:spcBef>
      <a:spcAft>
        <a:spcPct val="0"/>
      </a:spcAft>
      <a:defRPr sz="3900" kern="1200">
        <a:solidFill>
          <a:schemeClr val="tx1"/>
        </a:solidFill>
        <a:latin typeface="Arial" pitchFamily="34" charset="0"/>
        <a:ea typeface="+mn-ea"/>
        <a:cs typeface="+mn-cs"/>
      </a:defRPr>
    </a:lvl4pPr>
    <a:lvl5pPr marL="1828800" algn="l" rtl="0" eaLnBrk="0" fontAlgn="base" hangingPunct="0">
      <a:spcBef>
        <a:spcPct val="0"/>
      </a:spcBef>
      <a:spcAft>
        <a:spcPct val="0"/>
      </a:spcAft>
      <a:defRPr sz="3900" kern="1200">
        <a:solidFill>
          <a:schemeClr val="tx1"/>
        </a:solidFill>
        <a:latin typeface="Arial" pitchFamily="34" charset="0"/>
        <a:ea typeface="+mn-ea"/>
        <a:cs typeface="+mn-cs"/>
      </a:defRPr>
    </a:lvl5pPr>
    <a:lvl6pPr marL="2286000" algn="l" defTabSz="914400" rtl="0" eaLnBrk="1" latinLnBrk="0" hangingPunct="1">
      <a:defRPr sz="3900" kern="1200">
        <a:solidFill>
          <a:schemeClr val="tx1"/>
        </a:solidFill>
        <a:latin typeface="Arial" pitchFamily="34" charset="0"/>
        <a:ea typeface="+mn-ea"/>
        <a:cs typeface="+mn-cs"/>
      </a:defRPr>
    </a:lvl6pPr>
    <a:lvl7pPr marL="2743200" algn="l" defTabSz="914400" rtl="0" eaLnBrk="1" latinLnBrk="0" hangingPunct="1">
      <a:defRPr sz="3900" kern="1200">
        <a:solidFill>
          <a:schemeClr val="tx1"/>
        </a:solidFill>
        <a:latin typeface="Arial" pitchFamily="34" charset="0"/>
        <a:ea typeface="+mn-ea"/>
        <a:cs typeface="+mn-cs"/>
      </a:defRPr>
    </a:lvl7pPr>
    <a:lvl8pPr marL="3200400" algn="l" defTabSz="914400" rtl="0" eaLnBrk="1" latinLnBrk="0" hangingPunct="1">
      <a:defRPr sz="3900" kern="1200">
        <a:solidFill>
          <a:schemeClr val="tx1"/>
        </a:solidFill>
        <a:latin typeface="Arial" pitchFamily="34" charset="0"/>
        <a:ea typeface="+mn-ea"/>
        <a:cs typeface="+mn-cs"/>
      </a:defRPr>
    </a:lvl8pPr>
    <a:lvl9pPr marL="3657600" algn="l" defTabSz="914400" rtl="0" eaLnBrk="1" latinLnBrk="0" hangingPunct="1">
      <a:defRPr sz="3900"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xmlns="">
        <p15:guide id="1" orient="horz" pos="10412">
          <p15:clr>
            <a:srgbClr val="A4A3A4"/>
          </p15:clr>
        </p15:guide>
        <p15:guide id="2" pos="16128">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san Sawning" initials=""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E31B23"/>
    <a:srgbClr val="E36F1E"/>
    <a:srgbClr val="FDB913"/>
    <a:srgbClr val="00788A"/>
    <a:srgbClr val="004963"/>
    <a:srgbClr val="CC3300"/>
    <a:srgbClr val="008000"/>
    <a:srgbClr val="DDDDDD"/>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8349" autoAdjust="0"/>
    <p:restoredTop sz="94937" autoAdjust="0"/>
  </p:normalViewPr>
  <p:slideViewPr>
    <p:cSldViewPr>
      <p:cViewPr varScale="1">
        <p:scale>
          <a:sx n="22" d="100"/>
          <a:sy n="22" d="100"/>
        </p:scale>
        <p:origin x="-1494" y="-138"/>
      </p:cViewPr>
      <p:guideLst>
        <p:guide orient="horz" pos="10412"/>
        <p:guide pos="1612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1770"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embeddings/oleObject2.bin"/></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Sheet1!$J$3</c:f>
              <c:strCache>
                <c:ptCount val="1"/>
                <c:pt idx="0">
                  <c:v>2nd Year</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3200"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errBars>
            <c:errBarType val="plus"/>
            <c:errValType val="cust"/>
            <c:noEndCap val="0"/>
            <c:plus>
              <c:numRef>
                <c:f>Sheet1!$L$3</c:f>
                <c:numCache>
                  <c:formatCode>General</c:formatCode>
                  <c:ptCount val="1"/>
                  <c:pt idx="0">
                    <c:v>5.3</c:v>
                  </c:pt>
                </c:numCache>
              </c:numRef>
            </c:plus>
            <c:minus>
              <c:numLit>
                <c:formatCode>General</c:formatCode>
                <c:ptCount val="1"/>
                <c:pt idx="0">
                  <c:v>1</c:v>
                </c:pt>
              </c:numLit>
            </c:minus>
            <c:spPr>
              <a:noFill/>
              <a:ln w="9525" cap="flat" cmpd="sng" algn="ctr">
                <a:solidFill>
                  <a:schemeClr val="tx1">
                    <a:lumMod val="65000"/>
                    <a:lumOff val="35000"/>
                  </a:schemeClr>
                </a:solidFill>
                <a:round/>
              </a:ln>
              <a:effectLst/>
            </c:spPr>
          </c:errBars>
          <c:cat>
            <c:strRef>
              <c:f>Sheet1!$K$2</c:f>
              <c:strCache>
                <c:ptCount val="1"/>
                <c:pt idx="0">
                  <c:v>Time Students Spent on Track Activities</c:v>
                </c:pt>
              </c:strCache>
            </c:strRef>
          </c:cat>
          <c:val>
            <c:numRef>
              <c:f>Sheet1!$K$3</c:f>
              <c:numCache>
                <c:formatCode>General</c:formatCode>
                <c:ptCount val="1"/>
                <c:pt idx="0">
                  <c:v>15.2</c:v>
                </c:pt>
              </c:numCache>
            </c:numRef>
          </c:val>
        </c:ser>
        <c:ser>
          <c:idx val="1"/>
          <c:order val="1"/>
          <c:tx>
            <c:strRef>
              <c:f>Sheet1!$J$4</c:f>
              <c:strCache>
                <c:ptCount val="1"/>
                <c:pt idx="0">
                  <c:v>3rd Year</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3200"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errBars>
            <c:errBarType val="plus"/>
            <c:errValType val="cust"/>
            <c:noEndCap val="0"/>
            <c:plus>
              <c:numRef>
                <c:f>Sheet1!$L$4</c:f>
                <c:numCache>
                  <c:formatCode>General</c:formatCode>
                  <c:ptCount val="1"/>
                  <c:pt idx="0">
                    <c:v>2.9</c:v>
                  </c:pt>
                </c:numCache>
              </c:numRef>
            </c:plus>
            <c:minus>
              <c:numLit>
                <c:formatCode>General</c:formatCode>
                <c:ptCount val="1"/>
                <c:pt idx="0">
                  <c:v>1</c:v>
                </c:pt>
              </c:numLit>
            </c:minus>
            <c:spPr>
              <a:noFill/>
              <a:ln w="9525" cap="flat" cmpd="sng" algn="ctr">
                <a:solidFill>
                  <a:schemeClr val="tx1">
                    <a:lumMod val="65000"/>
                    <a:lumOff val="35000"/>
                  </a:schemeClr>
                </a:solidFill>
                <a:round/>
              </a:ln>
              <a:effectLst/>
            </c:spPr>
          </c:errBars>
          <c:cat>
            <c:strRef>
              <c:f>Sheet1!$K$2</c:f>
              <c:strCache>
                <c:ptCount val="1"/>
                <c:pt idx="0">
                  <c:v>Time Students Spent on Track Activities</c:v>
                </c:pt>
              </c:strCache>
            </c:strRef>
          </c:cat>
          <c:val>
            <c:numRef>
              <c:f>Sheet1!$K$4</c:f>
              <c:numCache>
                <c:formatCode>General</c:formatCode>
                <c:ptCount val="1"/>
                <c:pt idx="0">
                  <c:v>14.4</c:v>
                </c:pt>
              </c:numCache>
            </c:numRef>
          </c:val>
        </c:ser>
        <c:ser>
          <c:idx val="2"/>
          <c:order val="2"/>
          <c:tx>
            <c:strRef>
              <c:f>Sheet1!$J$5</c:f>
              <c:strCache>
                <c:ptCount val="1"/>
                <c:pt idx="0">
                  <c:v>4th Year</c:v>
                </c:pt>
              </c:strCache>
            </c:strRef>
          </c:tx>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3200"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errBars>
            <c:errBarType val="plus"/>
            <c:errValType val="cust"/>
            <c:noEndCap val="0"/>
            <c:plus>
              <c:numRef>
                <c:f>Sheet1!$L$5</c:f>
                <c:numCache>
                  <c:formatCode>General</c:formatCode>
                  <c:ptCount val="1"/>
                  <c:pt idx="0">
                    <c:v>3.2</c:v>
                  </c:pt>
                </c:numCache>
              </c:numRef>
            </c:plus>
            <c:minus>
              <c:numLit>
                <c:formatCode>General</c:formatCode>
                <c:ptCount val="1"/>
                <c:pt idx="0">
                  <c:v>1</c:v>
                </c:pt>
              </c:numLit>
            </c:minus>
            <c:spPr>
              <a:noFill/>
              <a:ln w="9525" cap="flat" cmpd="sng" algn="ctr">
                <a:solidFill>
                  <a:schemeClr val="tx1">
                    <a:lumMod val="65000"/>
                    <a:lumOff val="35000"/>
                  </a:schemeClr>
                </a:solidFill>
                <a:round/>
              </a:ln>
              <a:effectLst/>
            </c:spPr>
          </c:errBars>
          <c:cat>
            <c:strRef>
              <c:f>Sheet1!$K$2</c:f>
              <c:strCache>
                <c:ptCount val="1"/>
                <c:pt idx="0">
                  <c:v>Time Students Spent on Track Activities</c:v>
                </c:pt>
              </c:strCache>
            </c:strRef>
          </c:cat>
          <c:val>
            <c:numRef>
              <c:f>Sheet1!$K$5</c:f>
              <c:numCache>
                <c:formatCode>General</c:formatCode>
                <c:ptCount val="1"/>
                <c:pt idx="0">
                  <c:v>13.9</c:v>
                </c:pt>
              </c:numCache>
            </c:numRef>
          </c:val>
        </c:ser>
        <c:dLbls>
          <c:dLblPos val="inEnd"/>
          <c:showLegendKey val="0"/>
          <c:showVal val="1"/>
          <c:showCatName val="0"/>
          <c:showSerName val="0"/>
          <c:showPercent val="0"/>
          <c:showBubbleSize val="0"/>
        </c:dLbls>
        <c:gapWidth val="0"/>
        <c:axId val="100282368"/>
        <c:axId val="94080384"/>
      </c:barChart>
      <c:catAx>
        <c:axId val="1002823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3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94080384"/>
        <c:crosses val="autoZero"/>
        <c:auto val="1"/>
        <c:lblAlgn val="ctr"/>
        <c:lblOffset val="100"/>
        <c:noMultiLvlLbl val="0"/>
      </c:catAx>
      <c:valAx>
        <c:axId val="94080384"/>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3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00282368"/>
        <c:crosses val="autoZero"/>
        <c:crossBetween val="between"/>
      </c:valAx>
      <c:spPr>
        <a:noFill/>
        <a:ln>
          <a:noFill/>
        </a:ln>
        <a:effectLst/>
      </c:spPr>
    </c:plotArea>
    <c:plotVisOnly val="1"/>
    <c:dispBlanksAs val="gap"/>
    <c:showDLblsOverMax val="0"/>
  </c:chart>
  <c:spPr>
    <a:noFill/>
    <a:ln>
      <a:noFill/>
    </a:ln>
    <a:effectLst/>
  </c:spPr>
  <c:txPr>
    <a:bodyPr/>
    <a:lstStyle/>
    <a:p>
      <a:pPr>
        <a:defRPr sz="3200">
          <a:latin typeface="Arial" panose="020B0604020202020204" pitchFamily="34" charset="0"/>
          <a:cs typeface="Arial" panose="020B0604020202020204" pitchFamily="34" charset="0"/>
        </a:defRPr>
      </a:pPr>
      <a:endParaRPr lang="en-US"/>
    </a:p>
  </c:txPr>
  <c:externalData r:id="rId1">
    <c:autoUpdate val="0"/>
  </c:externalData>
  <c:userShapes r:id="rId2"/>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drawing1.xml><?xml version="1.0" encoding="utf-8"?>
<c:userShapes xmlns:c="http://schemas.openxmlformats.org/drawingml/2006/chart">
  <cdr:relSizeAnchor xmlns:cdr="http://schemas.openxmlformats.org/drawingml/2006/chartDrawing">
    <cdr:from>
      <cdr:x>0.2699</cdr:x>
      <cdr:y>0.18081</cdr:y>
    </cdr:from>
    <cdr:to>
      <cdr:x>0.32087</cdr:x>
      <cdr:y>0.18081</cdr:y>
    </cdr:to>
    <cdr:cxnSp macro="">
      <cdr:nvCxnSpPr>
        <cdr:cNvPr id="3" name="Straight Connector 2"/>
        <cdr:cNvCxnSpPr/>
      </cdr:nvCxnSpPr>
      <cdr:spPr bwMode="auto">
        <a:xfrm xmlns:a="http://schemas.openxmlformats.org/drawingml/2006/main" flipH="1">
          <a:off x="1554623" y="933680"/>
          <a:ext cx="293633" cy="0"/>
        </a:xfrm>
        <a:prstGeom xmlns:a="http://schemas.openxmlformats.org/drawingml/2006/main" prst="line">
          <a:avLst/>
        </a:prstGeom>
        <a:solidFill xmlns:a="http://schemas.openxmlformats.org/drawingml/2006/main">
          <a:schemeClr val="accent1"/>
        </a:solidFill>
        <a:ln xmlns:a="http://schemas.openxmlformats.org/drawingml/2006/main" w="15875" cap="flat" cmpd="sng" algn="ctr">
          <a:solidFill>
            <a:schemeClr val="tx1"/>
          </a:solidFill>
          <a:prstDash val="solid"/>
          <a:round/>
          <a:headEnd type="none" w="med" len="med"/>
          <a:tailEnd type="none" w="med" len="med"/>
        </a:ln>
        <a:effectLst xmlns:a="http://schemas.openxmlformats.org/drawingml/2006/main"/>
      </cdr:spPr>
    </cdr:cxnSp>
  </cdr:relSizeAnchor>
  <cdr:relSizeAnchor xmlns:cdr="http://schemas.openxmlformats.org/drawingml/2006/chartDrawing">
    <cdr:from>
      <cdr:x>0.54078</cdr:x>
      <cdr:y>0.26735</cdr:y>
    </cdr:from>
    <cdr:to>
      <cdr:x>0.59175</cdr:x>
      <cdr:y>0.26735</cdr:y>
    </cdr:to>
    <cdr:cxnSp macro="">
      <cdr:nvCxnSpPr>
        <cdr:cNvPr id="4" name="Straight Connector 3"/>
        <cdr:cNvCxnSpPr/>
      </cdr:nvCxnSpPr>
      <cdr:spPr bwMode="auto">
        <a:xfrm xmlns:a="http://schemas.openxmlformats.org/drawingml/2006/main" flipH="1">
          <a:off x="3114911" y="1380577"/>
          <a:ext cx="293633" cy="0"/>
        </a:xfrm>
        <a:prstGeom xmlns:a="http://schemas.openxmlformats.org/drawingml/2006/main" prst="line">
          <a:avLst/>
        </a:prstGeom>
        <a:solidFill xmlns:a="http://schemas.openxmlformats.org/drawingml/2006/main">
          <a:schemeClr val="accent1"/>
        </a:solidFill>
        <a:ln xmlns:a="http://schemas.openxmlformats.org/drawingml/2006/main" w="15875" cap="flat" cmpd="sng" algn="ctr">
          <a:solidFill>
            <a:schemeClr val="tx1"/>
          </a:solidFill>
          <a:prstDash val="solid"/>
          <a:round/>
          <a:headEnd type="none" w="med" len="med"/>
          <a:tailEnd type="none" w="med" len="med"/>
        </a:ln>
        <a:effectLst xmlns:a="http://schemas.openxmlformats.org/drawingml/2006/main"/>
      </cdr:spPr>
    </cdr:cxnSp>
  </cdr:relSizeAnchor>
  <cdr:relSizeAnchor xmlns:cdr="http://schemas.openxmlformats.org/drawingml/2006/chartDrawing">
    <cdr:from>
      <cdr:x>0.81229</cdr:x>
      <cdr:y>0.27473</cdr:y>
    </cdr:from>
    <cdr:to>
      <cdr:x>0.86326</cdr:x>
      <cdr:y>0.27473</cdr:y>
    </cdr:to>
    <cdr:cxnSp macro="">
      <cdr:nvCxnSpPr>
        <cdr:cNvPr id="5" name="Straight Connector 4"/>
        <cdr:cNvCxnSpPr/>
      </cdr:nvCxnSpPr>
      <cdr:spPr bwMode="auto">
        <a:xfrm xmlns:a="http://schemas.openxmlformats.org/drawingml/2006/main" flipH="1">
          <a:off x="4678823" y="1418670"/>
          <a:ext cx="293633" cy="0"/>
        </a:xfrm>
        <a:prstGeom xmlns:a="http://schemas.openxmlformats.org/drawingml/2006/main" prst="line">
          <a:avLst/>
        </a:prstGeom>
        <a:solidFill xmlns:a="http://schemas.openxmlformats.org/drawingml/2006/main">
          <a:schemeClr val="accent1"/>
        </a:solidFill>
        <a:ln xmlns:a="http://schemas.openxmlformats.org/drawingml/2006/main" w="15875" cap="flat" cmpd="sng" algn="ctr">
          <a:solidFill>
            <a:schemeClr val="tx1"/>
          </a:solidFill>
          <a:prstDash val="solid"/>
          <a:round/>
          <a:headEnd type="none" w="med" len="med"/>
          <a:tailEnd type="none" w="med" len="med"/>
        </a:ln>
        <a:effectLst xmlns:a="http://schemas.openxmlformats.org/drawingml/2006/main"/>
      </cdr:spPr>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4029198" cy="350601"/>
          </a:xfrm>
          <a:prstGeom prst="rect">
            <a:avLst/>
          </a:prstGeom>
          <a:noFill/>
          <a:ln w="9525">
            <a:noFill/>
            <a:miter lim="800000"/>
            <a:headEnd/>
            <a:tailEnd/>
          </a:ln>
          <a:effectLst/>
        </p:spPr>
        <p:txBody>
          <a:bodyPr vert="horz" wrap="square" lIns="93541" tIns="46772" rIns="93541" bIns="46772" numCol="1" anchor="t" anchorCtr="0" compatLnSpc="1">
            <a:prstTxWarp prst="textNoShape">
              <a:avLst/>
            </a:prstTxWarp>
          </a:bodyPr>
          <a:lstStyle>
            <a:lvl1pPr algn="l" eaLnBrk="1" hangingPunct="1">
              <a:defRPr sz="1200">
                <a:latin typeface="Arial" charset="0"/>
              </a:defRPr>
            </a:lvl1pPr>
          </a:lstStyle>
          <a:p>
            <a:pPr>
              <a:defRPr/>
            </a:pPr>
            <a:endParaRPr lang="en-US"/>
          </a:p>
        </p:txBody>
      </p:sp>
      <p:sp>
        <p:nvSpPr>
          <p:cNvPr id="39939" name="Rectangle 3"/>
          <p:cNvSpPr>
            <a:spLocks noGrp="1" noChangeArrowheads="1"/>
          </p:cNvSpPr>
          <p:nvPr>
            <p:ph type="dt" idx="1"/>
          </p:nvPr>
        </p:nvSpPr>
        <p:spPr bwMode="auto">
          <a:xfrm>
            <a:off x="5265578" y="0"/>
            <a:ext cx="4029198" cy="350601"/>
          </a:xfrm>
          <a:prstGeom prst="rect">
            <a:avLst/>
          </a:prstGeom>
          <a:noFill/>
          <a:ln w="9525">
            <a:noFill/>
            <a:miter lim="800000"/>
            <a:headEnd/>
            <a:tailEnd/>
          </a:ln>
          <a:effectLst/>
        </p:spPr>
        <p:txBody>
          <a:bodyPr vert="horz" wrap="square" lIns="93541" tIns="46772" rIns="93541" bIns="46772"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052" name="Rectangle 4"/>
          <p:cNvSpPr>
            <a:spLocks noGrp="1" noRot="1" noChangeAspect="1" noChangeArrowheads="1" noTextEdit="1"/>
          </p:cNvSpPr>
          <p:nvPr>
            <p:ph type="sldImg" idx="2"/>
          </p:nvPr>
        </p:nvSpPr>
        <p:spPr bwMode="auto">
          <a:xfrm>
            <a:off x="2601913" y="525463"/>
            <a:ext cx="4092575" cy="26304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41" name="Rectangle 5"/>
          <p:cNvSpPr>
            <a:spLocks noGrp="1" noChangeArrowheads="1"/>
          </p:cNvSpPr>
          <p:nvPr>
            <p:ph type="body" sz="quarter" idx="3"/>
          </p:nvPr>
        </p:nvSpPr>
        <p:spPr bwMode="auto">
          <a:xfrm>
            <a:off x="929317" y="3330711"/>
            <a:ext cx="7437770" cy="3153788"/>
          </a:xfrm>
          <a:prstGeom prst="rect">
            <a:avLst/>
          </a:prstGeom>
          <a:noFill/>
          <a:ln w="9525">
            <a:noFill/>
            <a:miter lim="800000"/>
            <a:headEnd/>
            <a:tailEnd/>
          </a:ln>
          <a:effectLst/>
        </p:spPr>
        <p:txBody>
          <a:bodyPr vert="horz" wrap="square" lIns="93541" tIns="46772" rIns="93541" bIns="4677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9942" name="Rectangle 6"/>
          <p:cNvSpPr>
            <a:spLocks noGrp="1" noChangeArrowheads="1"/>
          </p:cNvSpPr>
          <p:nvPr>
            <p:ph type="ftr" sz="quarter" idx="4"/>
          </p:nvPr>
        </p:nvSpPr>
        <p:spPr bwMode="auto">
          <a:xfrm>
            <a:off x="0" y="6658175"/>
            <a:ext cx="4029198" cy="350601"/>
          </a:xfrm>
          <a:prstGeom prst="rect">
            <a:avLst/>
          </a:prstGeom>
          <a:noFill/>
          <a:ln w="9525">
            <a:noFill/>
            <a:miter lim="800000"/>
            <a:headEnd/>
            <a:tailEnd/>
          </a:ln>
          <a:effectLst/>
        </p:spPr>
        <p:txBody>
          <a:bodyPr vert="horz" wrap="square" lIns="93541" tIns="46772" rIns="93541" bIns="46772" numCol="1" anchor="b" anchorCtr="0" compatLnSpc="1">
            <a:prstTxWarp prst="textNoShape">
              <a:avLst/>
            </a:prstTxWarp>
          </a:bodyPr>
          <a:lstStyle>
            <a:lvl1pPr algn="l" eaLnBrk="1" hangingPunct="1">
              <a:defRPr sz="1200">
                <a:latin typeface="Arial" charset="0"/>
              </a:defRPr>
            </a:lvl1pPr>
          </a:lstStyle>
          <a:p>
            <a:pPr>
              <a:defRPr/>
            </a:pPr>
            <a:endParaRPr lang="en-US"/>
          </a:p>
        </p:txBody>
      </p:sp>
      <p:sp>
        <p:nvSpPr>
          <p:cNvPr id="39943" name="Rectangle 7"/>
          <p:cNvSpPr>
            <a:spLocks noGrp="1" noChangeArrowheads="1"/>
          </p:cNvSpPr>
          <p:nvPr>
            <p:ph type="sldNum" sz="quarter" idx="5"/>
          </p:nvPr>
        </p:nvSpPr>
        <p:spPr bwMode="auto">
          <a:xfrm>
            <a:off x="5265578" y="6658175"/>
            <a:ext cx="4029198" cy="350601"/>
          </a:xfrm>
          <a:prstGeom prst="rect">
            <a:avLst/>
          </a:prstGeom>
          <a:noFill/>
          <a:ln w="9525">
            <a:noFill/>
            <a:miter lim="800000"/>
            <a:headEnd/>
            <a:tailEnd/>
          </a:ln>
          <a:effectLst/>
        </p:spPr>
        <p:txBody>
          <a:bodyPr vert="horz" wrap="square" lIns="93541" tIns="46772" rIns="93541" bIns="46772" numCol="1" anchor="b" anchorCtr="0" compatLnSpc="1">
            <a:prstTxWarp prst="textNoShape">
              <a:avLst/>
            </a:prstTxWarp>
          </a:bodyPr>
          <a:lstStyle>
            <a:lvl1pPr algn="r" eaLnBrk="1" hangingPunct="1">
              <a:defRPr sz="1200"/>
            </a:lvl1pPr>
          </a:lstStyle>
          <a:p>
            <a:fld id="{073FD822-66AC-48A3-99D9-45FB1380340D}" type="slidenum">
              <a:rPr lang="en-US" altLang="en-US"/>
              <a:pPr/>
              <a:t>‹#›</a:t>
            </a:fld>
            <a:endParaRPr lang="en-US" altLang="en-US"/>
          </a:p>
        </p:txBody>
      </p:sp>
    </p:spTree>
    <p:extLst>
      <p:ext uri="{BB962C8B-B14F-4D97-AF65-F5344CB8AC3E}">
        <p14:creationId xmlns:p14="http://schemas.microsoft.com/office/powerpoint/2010/main" val="42613774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itchFamily="34" charset="0"/>
              </a:defRPr>
            </a:lvl1pPr>
            <a:lvl2pPr marL="760025" indent="-292317">
              <a:spcBef>
                <a:spcPct val="30000"/>
              </a:spcBef>
              <a:defRPr sz="1200">
                <a:solidFill>
                  <a:schemeClr val="tx1"/>
                </a:solidFill>
                <a:latin typeface="Arial" pitchFamily="34" charset="0"/>
              </a:defRPr>
            </a:lvl2pPr>
            <a:lvl3pPr marL="1169269" indent="-233854">
              <a:spcBef>
                <a:spcPct val="30000"/>
              </a:spcBef>
              <a:defRPr sz="1200">
                <a:solidFill>
                  <a:schemeClr val="tx1"/>
                </a:solidFill>
                <a:latin typeface="Arial" pitchFamily="34" charset="0"/>
              </a:defRPr>
            </a:lvl3pPr>
            <a:lvl4pPr marL="1636976" indent="-233854">
              <a:spcBef>
                <a:spcPct val="30000"/>
              </a:spcBef>
              <a:defRPr sz="1200">
                <a:solidFill>
                  <a:schemeClr val="tx1"/>
                </a:solidFill>
                <a:latin typeface="Arial" pitchFamily="34" charset="0"/>
              </a:defRPr>
            </a:lvl4pPr>
            <a:lvl5pPr marL="2104683" indent="-233854">
              <a:spcBef>
                <a:spcPct val="30000"/>
              </a:spcBef>
              <a:defRPr sz="1200">
                <a:solidFill>
                  <a:schemeClr val="tx1"/>
                </a:solidFill>
                <a:latin typeface="Arial" pitchFamily="34" charset="0"/>
              </a:defRPr>
            </a:lvl5pPr>
            <a:lvl6pPr marL="2572391" indent="-233854" eaLnBrk="0" fontAlgn="base" hangingPunct="0">
              <a:spcBef>
                <a:spcPct val="30000"/>
              </a:spcBef>
              <a:spcAft>
                <a:spcPct val="0"/>
              </a:spcAft>
              <a:defRPr sz="1200">
                <a:solidFill>
                  <a:schemeClr val="tx1"/>
                </a:solidFill>
                <a:latin typeface="Arial" pitchFamily="34" charset="0"/>
              </a:defRPr>
            </a:lvl6pPr>
            <a:lvl7pPr marL="3040098" indent="-233854" eaLnBrk="0" fontAlgn="base" hangingPunct="0">
              <a:spcBef>
                <a:spcPct val="30000"/>
              </a:spcBef>
              <a:spcAft>
                <a:spcPct val="0"/>
              </a:spcAft>
              <a:defRPr sz="1200">
                <a:solidFill>
                  <a:schemeClr val="tx1"/>
                </a:solidFill>
                <a:latin typeface="Arial" pitchFamily="34" charset="0"/>
              </a:defRPr>
            </a:lvl7pPr>
            <a:lvl8pPr marL="3507806" indent="-233854" eaLnBrk="0" fontAlgn="base" hangingPunct="0">
              <a:spcBef>
                <a:spcPct val="30000"/>
              </a:spcBef>
              <a:spcAft>
                <a:spcPct val="0"/>
              </a:spcAft>
              <a:defRPr sz="1200">
                <a:solidFill>
                  <a:schemeClr val="tx1"/>
                </a:solidFill>
                <a:latin typeface="Arial" pitchFamily="34" charset="0"/>
              </a:defRPr>
            </a:lvl8pPr>
            <a:lvl9pPr marL="3975513" indent="-233854" eaLnBrk="0" fontAlgn="base" hangingPunct="0">
              <a:spcBef>
                <a:spcPct val="30000"/>
              </a:spcBef>
              <a:spcAft>
                <a:spcPct val="0"/>
              </a:spcAft>
              <a:defRPr sz="1200">
                <a:solidFill>
                  <a:schemeClr val="tx1"/>
                </a:solidFill>
                <a:latin typeface="Arial" pitchFamily="34" charset="0"/>
              </a:defRPr>
            </a:lvl9pPr>
          </a:lstStyle>
          <a:p>
            <a:pPr>
              <a:spcBef>
                <a:spcPct val="0"/>
              </a:spcBef>
            </a:pPr>
            <a:fld id="{75BA1772-2949-4350-B145-DCF4E73BB661}" type="slidenum">
              <a:rPr lang="en-US" altLang="en-US"/>
              <a:pPr>
                <a:spcBef>
                  <a:spcPct val="0"/>
                </a:spcBef>
              </a:pPr>
              <a:t>1</a:t>
            </a:fld>
            <a:endParaRPr lang="en-US" alt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itchFamily="34" charset="0"/>
            </a:endParaRPr>
          </a:p>
        </p:txBody>
      </p:sp>
    </p:spTree>
    <p:extLst>
      <p:ext uri="{BB962C8B-B14F-4D97-AF65-F5344CB8AC3E}">
        <p14:creationId xmlns:p14="http://schemas.microsoft.com/office/powerpoint/2010/main" val="13881263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163" y="10226675"/>
            <a:ext cx="43526075" cy="7054850"/>
          </a:xfrm>
        </p:spPr>
        <p:txBody>
          <a:bodyPr/>
          <a:lstStyle/>
          <a:p>
            <a:r>
              <a:rPr lang="en-US" smtClean="0"/>
              <a:t>Click to edit Master title style</a:t>
            </a:r>
            <a:endParaRPr lang="en-US"/>
          </a:p>
        </p:txBody>
      </p:sp>
      <p:sp>
        <p:nvSpPr>
          <p:cNvPr id="3" name="Subtitle 2"/>
          <p:cNvSpPr>
            <a:spLocks noGrp="1"/>
          </p:cNvSpPr>
          <p:nvPr>
            <p:ph type="subTitle" idx="1"/>
          </p:nvPr>
        </p:nvSpPr>
        <p:spPr>
          <a:xfrm>
            <a:off x="7680325" y="18653125"/>
            <a:ext cx="35845750"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C718E959-EE29-4A7D-9242-9E6F23C03D84}" type="slidenum">
              <a:rPr lang="en-US" altLang="en-US"/>
              <a:pPr/>
              <a:t>‹#›</a:t>
            </a:fld>
            <a:endParaRPr lang="en-US" altLang="en-US"/>
          </a:p>
        </p:txBody>
      </p:sp>
    </p:spTree>
    <p:extLst>
      <p:ext uri="{BB962C8B-B14F-4D97-AF65-F5344CB8AC3E}">
        <p14:creationId xmlns:p14="http://schemas.microsoft.com/office/powerpoint/2010/main" val="1155768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0F1121F8-F74D-47CB-B5C6-349C5E6FA8A5}" type="slidenum">
              <a:rPr lang="en-US" altLang="en-US"/>
              <a:pPr/>
              <a:t>‹#›</a:t>
            </a:fld>
            <a:endParaRPr lang="en-US" altLang="en-US"/>
          </a:p>
        </p:txBody>
      </p:sp>
    </p:spTree>
    <p:extLst>
      <p:ext uri="{BB962C8B-B14F-4D97-AF65-F5344CB8AC3E}">
        <p14:creationId xmlns:p14="http://schemas.microsoft.com/office/powerpoint/2010/main" val="1170363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125275" y="1314450"/>
            <a:ext cx="11520488" cy="280939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60638" y="1314450"/>
            <a:ext cx="34412237" cy="280939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43CCDB7D-7DAE-4D40-81F6-D7425126EF51}" type="slidenum">
              <a:rPr lang="en-US" altLang="en-US"/>
              <a:pPr/>
              <a:t>‹#›</a:t>
            </a:fld>
            <a:endParaRPr lang="en-US" altLang="en-US"/>
          </a:p>
        </p:txBody>
      </p:sp>
    </p:spTree>
    <p:extLst>
      <p:ext uri="{BB962C8B-B14F-4D97-AF65-F5344CB8AC3E}">
        <p14:creationId xmlns:p14="http://schemas.microsoft.com/office/powerpoint/2010/main" val="3298590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6959375D-95CF-4BFC-8E92-ABB225865CC4}" type="slidenum">
              <a:rPr lang="en-US" altLang="en-US"/>
              <a:pPr/>
              <a:t>‹#›</a:t>
            </a:fld>
            <a:endParaRPr lang="en-US" altLang="en-US"/>
          </a:p>
        </p:txBody>
      </p:sp>
    </p:spTree>
    <p:extLst>
      <p:ext uri="{BB962C8B-B14F-4D97-AF65-F5344CB8AC3E}">
        <p14:creationId xmlns:p14="http://schemas.microsoft.com/office/powerpoint/2010/main" val="86348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0" y="21153438"/>
            <a:ext cx="43526075" cy="653732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4044950" y="13952538"/>
            <a:ext cx="43526075"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298D2FF8-01E6-4BA0-B9F1-5D0154C21FD3}" type="slidenum">
              <a:rPr lang="en-US" altLang="en-US"/>
              <a:pPr/>
              <a:t>‹#›</a:t>
            </a:fld>
            <a:endParaRPr lang="en-US" altLang="en-US"/>
          </a:p>
        </p:txBody>
      </p:sp>
    </p:spTree>
    <p:extLst>
      <p:ext uri="{BB962C8B-B14F-4D97-AF65-F5344CB8AC3E}">
        <p14:creationId xmlns:p14="http://schemas.microsoft.com/office/powerpoint/2010/main" val="9097112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60638" y="7681913"/>
            <a:ext cx="22966362" cy="21726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5679400" y="7681913"/>
            <a:ext cx="22966363" cy="21726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8BB44495-6D17-494A-B58A-24588C41EBB3}" type="slidenum">
              <a:rPr lang="en-US" altLang="en-US"/>
              <a:pPr/>
              <a:t>‹#›</a:t>
            </a:fld>
            <a:endParaRPr lang="en-US" altLang="en-US"/>
          </a:p>
        </p:txBody>
      </p:sp>
    </p:spTree>
    <p:extLst>
      <p:ext uri="{BB962C8B-B14F-4D97-AF65-F5344CB8AC3E}">
        <p14:creationId xmlns:p14="http://schemas.microsoft.com/office/powerpoint/2010/main" val="2194631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638" y="1317625"/>
            <a:ext cx="46085125" cy="548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560638" y="7369175"/>
            <a:ext cx="22625050"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60638" y="10439400"/>
            <a:ext cx="22625050"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6012775" y="7369175"/>
            <a:ext cx="22632988"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6012775" y="10439400"/>
            <a:ext cx="22632988"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0C8D32B7-58AD-48DD-AEA0-B13FA996A8EE}" type="slidenum">
              <a:rPr lang="en-US" altLang="en-US"/>
              <a:pPr/>
              <a:t>‹#›</a:t>
            </a:fld>
            <a:endParaRPr lang="en-US" altLang="en-US"/>
          </a:p>
        </p:txBody>
      </p:sp>
    </p:spTree>
    <p:extLst>
      <p:ext uri="{BB962C8B-B14F-4D97-AF65-F5344CB8AC3E}">
        <p14:creationId xmlns:p14="http://schemas.microsoft.com/office/powerpoint/2010/main" val="3936503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769DA577-1F56-41C0-95A7-8257F8DDC3E2}" type="slidenum">
              <a:rPr lang="en-US" altLang="en-US"/>
              <a:pPr/>
              <a:t>‹#›</a:t>
            </a:fld>
            <a:endParaRPr lang="en-US" altLang="en-US"/>
          </a:p>
        </p:txBody>
      </p:sp>
    </p:spTree>
    <p:extLst>
      <p:ext uri="{BB962C8B-B14F-4D97-AF65-F5344CB8AC3E}">
        <p14:creationId xmlns:p14="http://schemas.microsoft.com/office/powerpoint/2010/main" val="12147328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E575F9EB-0D0E-4633-8085-8FAEB54248D0}" type="slidenum">
              <a:rPr lang="en-US" altLang="en-US"/>
              <a:pPr/>
              <a:t>‹#›</a:t>
            </a:fld>
            <a:endParaRPr lang="en-US" altLang="en-US"/>
          </a:p>
        </p:txBody>
      </p:sp>
    </p:spTree>
    <p:extLst>
      <p:ext uri="{BB962C8B-B14F-4D97-AF65-F5344CB8AC3E}">
        <p14:creationId xmlns:p14="http://schemas.microsoft.com/office/powerpoint/2010/main" val="1852793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638" y="1311275"/>
            <a:ext cx="16846550" cy="557688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0019963" y="1311275"/>
            <a:ext cx="286258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560638" y="6888163"/>
            <a:ext cx="16846550"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890666F2-FC0A-43CA-AE73-26B893335F0F}" type="slidenum">
              <a:rPr lang="en-US" altLang="en-US"/>
              <a:pPr/>
              <a:t>‹#›</a:t>
            </a:fld>
            <a:endParaRPr lang="en-US" altLang="en-US"/>
          </a:p>
        </p:txBody>
      </p:sp>
    </p:spTree>
    <p:extLst>
      <p:ext uri="{BB962C8B-B14F-4D97-AF65-F5344CB8AC3E}">
        <p14:creationId xmlns:p14="http://schemas.microsoft.com/office/powerpoint/2010/main" val="224087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175" y="23042563"/>
            <a:ext cx="30724475" cy="27209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0036175" y="2941638"/>
            <a:ext cx="30724475"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0036175" y="25763538"/>
            <a:ext cx="30724475"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451DF14F-AEC3-4840-8AA1-7CF771977640}" type="slidenum">
              <a:rPr lang="en-US" altLang="en-US"/>
              <a:pPr/>
              <a:t>‹#›</a:t>
            </a:fld>
            <a:endParaRPr lang="en-US" altLang="en-US"/>
          </a:p>
        </p:txBody>
      </p:sp>
    </p:spTree>
    <p:extLst>
      <p:ext uri="{BB962C8B-B14F-4D97-AF65-F5344CB8AC3E}">
        <p14:creationId xmlns:p14="http://schemas.microsoft.com/office/powerpoint/2010/main" val="26070683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60638" y="1314450"/>
            <a:ext cx="4608512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97400" tIns="98701" rIns="197400" bIns="98701"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2560638" y="7681913"/>
            <a:ext cx="46085125" cy="2172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97400" tIns="98701" rIns="197400" bIns="98701"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2560638" y="29979938"/>
            <a:ext cx="11947525" cy="2286000"/>
          </a:xfrm>
          <a:prstGeom prst="rect">
            <a:avLst/>
          </a:prstGeom>
          <a:noFill/>
          <a:ln w="9525">
            <a:noFill/>
            <a:miter lim="800000"/>
            <a:headEnd/>
            <a:tailEnd/>
          </a:ln>
          <a:effectLst/>
        </p:spPr>
        <p:txBody>
          <a:bodyPr vert="horz" wrap="square" lIns="197400" tIns="98701" rIns="197400" bIns="98701" numCol="1" anchor="t" anchorCtr="0" compatLnSpc="1">
            <a:prstTxWarp prst="textNoShape">
              <a:avLst/>
            </a:prstTxWarp>
          </a:bodyPr>
          <a:lstStyle>
            <a:lvl1pPr algn="l" eaLnBrk="1" hangingPunct="1">
              <a:defRPr sz="30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17495838" y="29979938"/>
            <a:ext cx="16214725" cy="2286000"/>
          </a:xfrm>
          <a:prstGeom prst="rect">
            <a:avLst/>
          </a:prstGeom>
          <a:noFill/>
          <a:ln w="9525">
            <a:noFill/>
            <a:miter lim="800000"/>
            <a:headEnd/>
            <a:tailEnd/>
          </a:ln>
          <a:effectLst/>
        </p:spPr>
        <p:txBody>
          <a:bodyPr vert="horz" wrap="square" lIns="197400" tIns="98701" rIns="197400" bIns="98701" numCol="1" anchor="t" anchorCtr="0" compatLnSpc="1">
            <a:prstTxWarp prst="textNoShape">
              <a:avLst/>
            </a:prstTxWarp>
          </a:bodyPr>
          <a:lstStyle>
            <a:lvl1pPr algn="ctr" eaLnBrk="1" hangingPunct="1">
              <a:defRPr sz="30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36698238" y="29979938"/>
            <a:ext cx="11947525" cy="2286000"/>
          </a:xfrm>
          <a:prstGeom prst="rect">
            <a:avLst/>
          </a:prstGeom>
          <a:noFill/>
          <a:ln w="9525">
            <a:noFill/>
            <a:miter lim="800000"/>
            <a:headEnd/>
            <a:tailEnd/>
          </a:ln>
          <a:effectLst/>
        </p:spPr>
        <p:txBody>
          <a:bodyPr vert="horz" wrap="square" lIns="197400" tIns="98701" rIns="197400" bIns="98701" numCol="1" anchor="t" anchorCtr="0" compatLnSpc="1">
            <a:prstTxWarp prst="textNoShape">
              <a:avLst/>
            </a:prstTxWarp>
          </a:bodyPr>
          <a:lstStyle>
            <a:lvl1pPr algn="r" eaLnBrk="1" hangingPunct="1">
              <a:defRPr sz="3000"/>
            </a:lvl1pPr>
          </a:lstStyle>
          <a:p>
            <a:fld id="{09F7BE4F-6229-4D7F-91D0-5EC1B8ACE37C}"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974850" rtl="0" eaLnBrk="0" fontAlgn="base" hangingPunct="0">
        <a:spcBef>
          <a:spcPct val="0"/>
        </a:spcBef>
        <a:spcAft>
          <a:spcPct val="0"/>
        </a:spcAft>
        <a:defRPr sz="9500">
          <a:solidFill>
            <a:schemeClr val="tx2"/>
          </a:solidFill>
          <a:latin typeface="+mj-lt"/>
          <a:ea typeface="+mj-ea"/>
          <a:cs typeface="+mj-cs"/>
        </a:defRPr>
      </a:lvl1pPr>
      <a:lvl2pPr algn="ctr" defTabSz="1974850" rtl="0" eaLnBrk="0" fontAlgn="base" hangingPunct="0">
        <a:spcBef>
          <a:spcPct val="0"/>
        </a:spcBef>
        <a:spcAft>
          <a:spcPct val="0"/>
        </a:spcAft>
        <a:defRPr sz="9500">
          <a:solidFill>
            <a:schemeClr val="tx2"/>
          </a:solidFill>
          <a:latin typeface="Arial" charset="0"/>
        </a:defRPr>
      </a:lvl2pPr>
      <a:lvl3pPr algn="ctr" defTabSz="1974850" rtl="0" eaLnBrk="0" fontAlgn="base" hangingPunct="0">
        <a:spcBef>
          <a:spcPct val="0"/>
        </a:spcBef>
        <a:spcAft>
          <a:spcPct val="0"/>
        </a:spcAft>
        <a:defRPr sz="9500">
          <a:solidFill>
            <a:schemeClr val="tx2"/>
          </a:solidFill>
          <a:latin typeface="Arial" charset="0"/>
        </a:defRPr>
      </a:lvl3pPr>
      <a:lvl4pPr algn="ctr" defTabSz="1974850" rtl="0" eaLnBrk="0" fontAlgn="base" hangingPunct="0">
        <a:spcBef>
          <a:spcPct val="0"/>
        </a:spcBef>
        <a:spcAft>
          <a:spcPct val="0"/>
        </a:spcAft>
        <a:defRPr sz="9500">
          <a:solidFill>
            <a:schemeClr val="tx2"/>
          </a:solidFill>
          <a:latin typeface="Arial" charset="0"/>
        </a:defRPr>
      </a:lvl4pPr>
      <a:lvl5pPr algn="ctr" defTabSz="1974850" rtl="0" eaLnBrk="0" fontAlgn="base" hangingPunct="0">
        <a:spcBef>
          <a:spcPct val="0"/>
        </a:spcBef>
        <a:spcAft>
          <a:spcPct val="0"/>
        </a:spcAft>
        <a:defRPr sz="9500">
          <a:solidFill>
            <a:schemeClr val="tx2"/>
          </a:solidFill>
          <a:latin typeface="Arial" charset="0"/>
        </a:defRPr>
      </a:lvl5pPr>
      <a:lvl6pPr marL="457200" algn="ctr" defTabSz="1974850" rtl="0" fontAlgn="base">
        <a:spcBef>
          <a:spcPct val="0"/>
        </a:spcBef>
        <a:spcAft>
          <a:spcPct val="0"/>
        </a:spcAft>
        <a:defRPr sz="9500">
          <a:solidFill>
            <a:schemeClr val="tx2"/>
          </a:solidFill>
          <a:latin typeface="Arial" charset="0"/>
        </a:defRPr>
      </a:lvl6pPr>
      <a:lvl7pPr marL="914400" algn="ctr" defTabSz="1974850" rtl="0" fontAlgn="base">
        <a:spcBef>
          <a:spcPct val="0"/>
        </a:spcBef>
        <a:spcAft>
          <a:spcPct val="0"/>
        </a:spcAft>
        <a:defRPr sz="9500">
          <a:solidFill>
            <a:schemeClr val="tx2"/>
          </a:solidFill>
          <a:latin typeface="Arial" charset="0"/>
        </a:defRPr>
      </a:lvl7pPr>
      <a:lvl8pPr marL="1371600" algn="ctr" defTabSz="1974850" rtl="0" fontAlgn="base">
        <a:spcBef>
          <a:spcPct val="0"/>
        </a:spcBef>
        <a:spcAft>
          <a:spcPct val="0"/>
        </a:spcAft>
        <a:defRPr sz="9500">
          <a:solidFill>
            <a:schemeClr val="tx2"/>
          </a:solidFill>
          <a:latin typeface="Arial" charset="0"/>
        </a:defRPr>
      </a:lvl8pPr>
      <a:lvl9pPr marL="1828800" algn="ctr" defTabSz="1974850" rtl="0" fontAlgn="base">
        <a:spcBef>
          <a:spcPct val="0"/>
        </a:spcBef>
        <a:spcAft>
          <a:spcPct val="0"/>
        </a:spcAft>
        <a:defRPr sz="9500">
          <a:solidFill>
            <a:schemeClr val="tx2"/>
          </a:solidFill>
          <a:latin typeface="Arial" charset="0"/>
        </a:defRPr>
      </a:lvl9pPr>
    </p:titleStyle>
    <p:bodyStyle>
      <a:lvl1pPr marL="739775" indent="-739775" algn="l" defTabSz="1974850" rtl="0" eaLnBrk="0" fontAlgn="base" hangingPunct="0">
        <a:spcBef>
          <a:spcPct val="20000"/>
        </a:spcBef>
        <a:spcAft>
          <a:spcPct val="0"/>
        </a:spcAft>
        <a:buChar char="•"/>
        <a:defRPr sz="6900">
          <a:solidFill>
            <a:schemeClr val="tx1"/>
          </a:solidFill>
          <a:latin typeface="+mn-lt"/>
          <a:ea typeface="+mn-ea"/>
          <a:cs typeface="+mn-cs"/>
        </a:defRPr>
      </a:lvl1pPr>
      <a:lvl2pPr marL="1603375" indent="-615950" algn="l" defTabSz="1974850" rtl="0" eaLnBrk="0" fontAlgn="base" hangingPunct="0">
        <a:spcBef>
          <a:spcPct val="20000"/>
        </a:spcBef>
        <a:spcAft>
          <a:spcPct val="0"/>
        </a:spcAft>
        <a:buChar char="–"/>
        <a:defRPr sz="6000">
          <a:solidFill>
            <a:schemeClr val="tx1"/>
          </a:solidFill>
          <a:latin typeface="+mn-lt"/>
        </a:defRPr>
      </a:lvl2pPr>
      <a:lvl3pPr marL="2466975" indent="-492125" algn="l" defTabSz="1974850" rtl="0" eaLnBrk="0" fontAlgn="base" hangingPunct="0">
        <a:spcBef>
          <a:spcPct val="20000"/>
        </a:spcBef>
        <a:spcAft>
          <a:spcPct val="0"/>
        </a:spcAft>
        <a:buChar char="•"/>
        <a:defRPr sz="5200">
          <a:solidFill>
            <a:schemeClr val="tx1"/>
          </a:solidFill>
          <a:latin typeface="+mn-lt"/>
        </a:defRPr>
      </a:lvl3pPr>
      <a:lvl4pPr marL="3454400" indent="-493713" algn="l" defTabSz="1974850" rtl="0" eaLnBrk="0" fontAlgn="base" hangingPunct="0">
        <a:spcBef>
          <a:spcPct val="20000"/>
        </a:spcBef>
        <a:spcAft>
          <a:spcPct val="0"/>
        </a:spcAft>
        <a:buChar char="–"/>
        <a:defRPr sz="4300">
          <a:solidFill>
            <a:schemeClr val="tx1"/>
          </a:solidFill>
          <a:latin typeface="+mn-lt"/>
        </a:defRPr>
      </a:lvl4pPr>
      <a:lvl5pPr marL="4441825" indent="-493713" algn="l" defTabSz="1974850" rtl="0" eaLnBrk="0" fontAlgn="base" hangingPunct="0">
        <a:spcBef>
          <a:spcPct val="20000"/>
        </a:spcBef>
        <a:spcAft>
          <a:spcPct val="0"/>
        </a:spcAft>
        <a:buChar char="»"/>
        <a:defRPr sz="4300">
          <a:solidFill>
            <a:schemeClr val="tx1"/>
          </a:solidFill>
          <a:latin typeface="+mn-lt"/>
        </a:defRPr>
      </a:lvl5pPr>
      <a:lvl6pPr marL="4899025" indent="-493713" algn="l" defTabSz="1974850" rtl="0" fontAlgn="base">
        <a:spcBef>
          <a:spcPct val="20000"/>
        </a:spcBef>
        <a:spcAft>
          <a:spcPct val="0"/>
        </a:spcAft>
        <a:buChar char="»"/>
        <a:defRPr sz="4300">
          <a:solidFill>
            <a:schemeClr val="tx1"/>
          </a:solidFill>
          <a:latin typeface="+mn-lt"/>
        </a:defRPr>
      </a:lvl6pPr>
      <a:lvl7pPr marL="5356225" indent="-493713" algn="l" defTabSz="1974850" rtl="0" fontAlgn="base">
        <a:spcBef>
          <a:spcPct val="20000"/>
        </a:spcBef>
        <a:spcAft>
          <a:spcPct val="0"/>
        </a:spcAft>
        <a:buChar char="»"/>
        <a:defRPr sz="4300">
          <a:solidFill>
            <a:schemeClr val="tx1"/>
          </a:solidFill>
          <a:latin typeface="+mn-lt"/>
        </a:defRPr>
      </a:lvl7pPr>
      <a:lvl8pPr marL="5813425" indent="-493713" algn="l" defTabSz="1974850" rtl="0" fontAlgn="base">
        <a:spcBef>
          <a:spcPct val="20000"/>
        </a:spcBef>
        <a:spcAft>
          <a:spcPct val="0"/>
        </a:spcAft>
        <a:buChar char="»"/>
        <a:defRPr sz="4300">
          <a:solidFill>
            <a:schemeClr val="tx1"/>
          </a:solidFill>
          <a:latin typeface="+mn-lt"/>
        </a:defRPr>
      </a:lvl8pPr>
      <a:lvl9pPr marL="6270625" indent="-493713" algn="l" defTabSz="1974850" rtl="0" fontAlgn="base">
        <a:spcBef>
          <a:spcPct val="20000"/>
        </a:spcBef>
        <a:spcAft>
          <a:spcPct val="0"/>
        </a:spcAft>
        <a:buChar char="»"/>
        <a:defRPr sz="43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gif"/><Relationship Id="rId3" Type="http://schemas.openxmlformats.org/officeDocument/2006/relationships/notesSlide" Target="../notesSlides/notesSlide1.xml"/><Relationship Id="rId7" Type="http://schemas.openxmlformats.org/officeDocument/2006/relationships/hyperlink" Target="http://omerad.msu.edu/meded/poster_intro.html" TargetMode="External"/><Relationship Id="rId12" Type="http://schemas.openxmlformats.org/officeDocument/2006/relationships/image" Target="../media/image5.jpeg"/><Relationship Id="rId2" Type="http://schemas.openxmlformats.org/officeDocument/2006/relationships/slideLayout" Target="../slideLayouts/slideLayout4.xml"/><Relationship Id="rId1" Type="http://schemas.openxmlformats.org/officeDocument/2006/relationships/vmlDrawing" Target="../drawings/vmlDrawing1.vml"/><Relationship Id="rId6" Type="http://schemas.openxmlformats.org/officeDocument/2006/relationships/hyperlink" Target="mailto:stephan.alfred@louisville.edu" TargetMode="External"/><Relationship Id="rId11" Type="http://schemas.openxmlformats.org/officeDocument/2006/relationships/image" Target="../media/image4.jpeg"/><Relationship Id="rId5" Type="http://schemas.openxmlformats.org/officeDocument/2006/relationships/image" Target="../media/image1.emf"/><Relationship Id="rId10" Type="http://schemas.openxmlformats.org/officeDocument/2006/relationships/chart" Target="../charts/chart1.xml"/><Relationship Id="rId4" Type="http://schemas.openxmlformats.org/officeDocument/2006/relationships/oleObject" Target="../embeddings/oleObject1.bin"/><Relationship Id="rId9"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tx2"/>
            </a:gs>
            <a:gs pos="50000">
              <a:srgbClr val="C00416"/>
            </a:gs>
            <a:gs pos="100000">
              <a:schemeClr val="tx2"/>
            </a:gs>
          </a:gsLst>
          <a:lin ang="5400000" scaled="1"/>
        </a:gradFill>
        <a:effectLst/>
      </p:bgPr>
    </p:bg>
    <p:spTree>
      <p:nvGrpSpPr>
        <p:cNvPr id="1" name=""/>
        <p:cNvGrpSpPr/>
        <p:nvPr/>
      </p:nvGrpSpPr>
      <p:grpSpPr>
        <a:xfrm>
          <a:off x="0" y="0"/>
          <a:ext cx="0" cy="0"/>
          <a:chOff x="0" y="0"/>
          <a:chExt cx="0" cy="0"/>
        </a:xfrm>
      </p:grpSpPr>
      <p:sp>
        <p:nvSpPr>
          <p:cNvPr id="6" name="Rectangle 5"/>
          <p:cNvSpPr/>
          <p:nvPr/>
        </p:nvSpPr>
        <p:spPr bwMode="auto">
          <a:xfrm>
            <a:off x="12310844" y="7911800"/>
            <a:ext cx="25636755" cy="17386600"/>
          </a:xfrm>
          <a:prstGeom prst="rect">
            <a:avLst/>
          </a:prstGeom>
          <a:solidFill>
            <a:schemeClr val="bg1"/>
          </a:solidFill>
          <a:ln w="12700" cap="flat" cmpd="sng" algn="ctr">
            <a:solidFill>
              <a:srgbClr val="E31B23"/>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1974850" rtl="0" eaLnBrk="1" fontAlgn="base" latinLnBrk="0" hangingPunct="1">
              <a:lnSpc>
                <a:spcPct val="100000"/>
              </a:lnSpc>
              <a:spcBef>
                <a:spcPct val="0"/>
              </a:spcBef>
              <a:spcAft>
                <a:spcPct val="0"/>
              </a:spcAft>
              <a:buClrTx/>
              <a:buSzTx/>
              <a:buFontTx/>
              <a:buNone/>
              <a:tabLst/>
            </a:pPr>
            <a:endParaRPr kumimoji="0" lang="en-US" sz="3900" b="0" i="0" u="none" strike="noStrike" cap="none" normalizeH="0" baseline="0" smtClean="0">
              <a:ln>
                <a:noFill/>
              </a:ln>
              <a:solidFill>
                <a:schemeClr val="tx1"/>
              </a:solidFill>
              <a:effectLst/>
              <a:latin typeface="Arial" charset="0"/>
            </a:endParaRPr>
          </a:p>
        </p:txBody>
      </p:sp>
      <p:graphicFrame>
        <p:nvGraphicFramePr>
          <p:cNvPr id="3075" name="Object 3276"/>
          <p:cNvGraphicFramePr>
            <a:graphicFrameLocks noGrp="1" noChangeAspect="1"/>
          </p:cNvGraphicFramePr>
          <p:nvPr>
            <p:ph sz="half" idx="1"/>
            <p:extLst>
              <p:ext uri="{D42A27DB-BD31-4B8C-83A1-F6EECF244321}">
                <p14:modId xmlns:p14="http://schemas.microsoft.com/office/powerpoint/2010/main" val="1130362611"/>
              </p:ext>
            </p:extLst>
          </p:nvPr>
        </p:nvGraphicFramePr>
        <p:xfrm>
          <a:off x="13314363" y="18419917"/>
          <a:ext cx="1457325" cy="1495425"/>
        </p:xfrm>
        <a:graphic>
          <a:graphicData uri="http://schemas.openxmlformats.org/presentationml/2006/ole">
            <mc:AlternateContent xmlns:mc="http://schemas.openxmlformats.org/markup-compatibility/2006">
              <mc:Choice xmlns:v="urn:schemas-microsoft-com:vml" Requires="v">
                <p:oleObj spid="_x0000_s3567" name="Chart" r:id="rId4" imgW="1457303" imgH="1495552" progId="MSGraph.Chart.8">
                  <p:embed followColorScheme="full"/>
                </p:oleObj>
              </mc:Choice>
              <mc:Fallback>
                <p:oleObj name="Chart" r:id="rId4" imgW="1457303" imgH="1495552" progId="MSGraph.Chart.8">
                  <p:embed followColorScheme="full"/>
                  <p:pic>
                    <p:nvPicPr>
                      <p:cNvPr id="0" name="Object 327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314363" y="18419917"/>
                        <a:ext cx="1457325" cy="149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076" name="Rectangle 5"/>
          <p:cNvSpPr>
            <a:spLocks noGrp="1" noChangeArrowheads="1"/>
          </p:cNvSpPr>
          <p:nvPr>
            <p:ph type="body" sz="half" idx="4294967295"/>
          </p:nvPr>
        </p:nvSpPr>
        <p:spPr>
          <a:xfrm>
            <a:off x="1219200" y="18826317"/>
            <a:ext cx="14509750" cy="2884487"/>
          </a:xfrm>
        </p:spPr>
        <p:txBody>
          <a:bodyPr/>
          <a:lstStyle/>
          <a:p>
            <a:pPr eaLnBrk="1" hangingPunct="1">
              <a:lnSpc>
                <a:spcPct val="80000"/>
              </a:lnSpc>
              <a:buFontTx/>
              <a:buNone/>
            </a:pPr>
            <a:r>
              <a:rPr lang="en-US" altLang="en-US" sz="2800" smtClean="0"/>
              <a:t> </a:t>
            </a:r>
          </a:p>
        </p:txBody>
      </p:sp>
      <p:sp>
        <p:nvSpPr>
          <p:cNvPr id="2061" name="Text Box 12"/>
          <p:cNvSpPr txBox="1">
            <a:spLocks noChangeArrowheads="1"/>
          </p:cNvSpPr>
          <p:nvPr/>
        </p:nvSpPr>
        <p:spPr bwMode="auto">
          <a:xfrm>
            <a:off x="609600" y="7848599"/>
            <a:ext cx="11125200" cy="10977717"/>
          </a:xfrm>
          <a:prstGeom prst="rect">
            <a:avLst/>
          </a:prstGeom>
          <a:solidFill>
            <a:schemeClr val="bg1"/>
          </a:solidFill>
          <a:ln w="12700">
            <a:solidFill>
              <a:srgbClr val="E31B23"/>
            </a:solidFill>
          </a:ln>
          <a:extLst/>
        </p:spPr>
        <p:txBody>
          <a:bodyPr lIns="182880" tIns="182880" rIns="182880" bIns="182880">
            <a:noAutofit/>
          </a:bodyPr>
          <a:lstStyle>
            <a:lvl1pPr algn="l" defTabSz="1974850" eaLnBrk="0" hangingPunct="0">
              <a:spcBef>
                <a:spcPct val="20000"/>
              </a:spcBef>
              <a:buChar char="•"/>
              <a:defRPr sz="6900">
                <a:solidFill>
                  <a:schemeClr val="tx1"/>
                </a:solidFill>
                <a:latin typeface="Arial" panose="020B0604020202020204" pitchFamily="34" charset="0"/>
              </a:defRPr>
            </a:lvl1pPr>
            <a:lvl2pPr marL="742950" indent="-285750" algn="l" defTabSz="1974850" eaLnBrk="0" hangingPunct="0">
              <a:spcBef>
                <a:spcPct val="20000"/>
              </a:spcBef>
              <a:buChar char="–"/>
              <a:defRPr sz="6000">
                <a:solidFill>
                  <a:schemeClr val="tx1"/>
                </a:solidFill>
                <a:latin typeface="Arial" panose="020B0604020202020204" pitchFamily="34" charset="0"/>
              </a:defRPr>
            </a:lvl2pPr>
            <a:lvl3pPr marL="1143000" indent="-228600" algn="l" defTabSz="1974850" eaLnBrk="0" hangingPunct="0">
              <a:spcBef>
                <a:spcPct val="20000"/>
              </a:spcBef>
              <a:buChar char="•"/>
              <a:defRPr sz="5200">
                <a:solidFill>
                  <a:schemeClr val="tx1"/>
                </a:solidFill>
                <a:latin typeface="Arial" panose="020B0604020202020204" pitchFamily="34" charset="0"/>
              </a:defRPr>
            </a:lvl3pPr>
            <a:lvl4pPr marL="1600200" indent="-228600" algn="l" defTabSz="1974850" eaLnBrk="0" hangingPunct="0">
              <a:spcBef>
                <a:spcPct val="20000"/>
              </a:spcBef>
              <a:buChar char="–"/>
              <a:defRPr sz="4300">
                <a:solidFill>
                  <a:schemeClr val="tx1"/>
                </a:solidFill>
                <a:latin typeface="Arial" panose="020B0604020202020204" pitchFamily="34" charset="0"/>
              </a:defRPr>
            </a:lvl4pPr>
            <a:lvl5pPr marL="2057400" indent="-228600" algn="l" defTabSz="1974850" eaLnBrk="0" hangingPunct="0">
              <a:spcBef>
                <a:spcPct val="20000"/>
              </a:spcBef>
              <a:buChar char="»"/>
              <a:defRPr sz="4300">
                <a:solidFill>
                  <a:schemeClr val="tx1"/>
                </a:solidFill>
                <a:latin typeface="Arial" panose="020B0604020202020204" pitchFamily="34" charset="0"/>
              </a:defRPr>
            </a:lvl5pPr>
            <a:lvl6pPr marL="25146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6pPr>
            <a:lvl7pPr marL="29718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7pPr>
            <a:lvl8pPr marL="34290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8pPr>
            <a:lvl9pPr marL="38862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9pPr>
          </a:lstStyle>
          <a:p>
            <a:pPr algn="ctr">
              <a:spcBef>
                <a:spcPct val="0"/>
              </a:spcBef>
              <a:buNone/>
            </a:pPr>
            <a:r>
              <a:rPr lang="en-US" altLang="en-US" sz="3600" b="1" u="sng" cap="all" dirty="0">
                <a:latin typeface="+mn-lt"/>
              </a:rPr>
              <a:t>Template Instructions</a:t>
            </a:r>
          </a:p>
          <a:p>
            <a:pPr marL="571500" indent="-571500">
              <a:spcBef>
                <a:spcPct val="0"/>
              </a:spcBef>
            </a:pPr>
            <a:r>
              <a:rPr lang="en-US" altLang="en-US" sz="3600" dirty="0" smtClean="0">
                <a:latin typeface="+mn-lt"/>
              </a:rPr>
              <a:t>This </a:t>
            </a:r>
            <a:r>
              <a:rPr lang="en-US" altLang="en-US" sz="3600" dirty="0">
                <a:latin typeface="+mn-lt"/>
              </a:rPr>
              <a:t>template contains poster elements you can </a:t>
            </a:r>
            <a:r>
              <a:rPr lang="en-US" altLang="en-US" sz="3600" dirty="0" smtClean="0">
                <a:latin typeface="+mn-lt"/>
              </a:rPr>
              <a:t>populate </a:t>
            </a:r>
            <a:r>
              <a:rPr lang="en-US" altLang="en-US" sz="3600" dirty="0">
                <a:latin typeface="+mn-lt"/>
              </a:rPr>
              <a:t>with your own </a:t>
            </a:r>
            <a:r>
              <a:rPr lang="en-US" altLang="en-US" sz="3600" dirty="0" smtClean="0">
                <a:latin typeface="+mn-lt"/>
              </a:rPr>
              <a:t>content.</a:t>
            </a:r>
          </a:p>
          <a:p>
            <a:pPr marL="571500" indent="-571500">
              <a:spcBef>
                <a:spcPct val="0"/>
              </a:spcBef>
            </a:pPr>
            <a:r>
              <a:rPr lang="en-US" altLang="en-US" sz="3600" dirty="0" smtClean="0">
                <a:latin typeface="+mn-lt"/>
              </a:rPr>
              <a:t>We have provided a standardized combination of background color and shading, title and author lines, </a:t>
            </a:r>
            <a:r>
              <a:rPr lang="en-US" altLang="en-US" sz="3600" dirty="0"/>
              <a:t>section headings, </a:t>
            </a:r>
            <a:r>
              <a:rPr lang="en-US" altLang="en-US" sz="3600" dirty="0" smtClean="0">
                <a:latin typeface="+mn-lt"/>
              </a:rPr>
              <a:t>text boxes with 36 point Arial black font on white background, and bullets</a:t>
            </a:r>
          </a:p>
          <a:p>
            <a:pPr marL="571500" indent="-571500">
              <a:spcBef>
                <a:spcPct val="0"/>
              </a:spcBef>
            </a:pPr>
            <a:r>
              <a:rPr lang="en-US" altLang="en-US" sz="3600" dirty="0"/>
              <a:t>You can highlight and replace the current text in </a:t>
            </a:r>
            <a:r>
              <a:rPr lang="en-US" altLang="en-US" sz="3600" dirty="0" smtClean="0"/>
              <a:t>any </a:t>
            </a:r>
            <a:r>
              <a:rPr lang="en-US" altLang="en-US" sz="3600" dirty="0"/>
              <a:t>text box with your </a:t>
            </a:r>
            <a:r>
              <a:rPr lang="en-US" altLang="en-US" sz="3600" dirty="0" smtClean="0"/>
              <a:t>own content. </a:t>
            </a:r>
          </a:p>
          <a:p>
            <a:pPr marL="571500" indent="-571500">
              <a:spcBef>
                <a:spcPct val="0"/>
              </a:spcBef>
            </a:pPr>
            <a:r>
              <a:rPr lang="en-US" altLang="en-US" sz="3600" dirty="0" smtClean="0"/>
              <a:t>We recommend keeping the text at least 36 point Arial and in bulleted format for ease of reading</a:t>
            </a:r>
          </a:p>
          <a:p>
            <a:pPr marL="571500" indent="-571500">
              <a:spcBef>
                <a:spcPct val="0"/>
              </a:spcBef>
            </a:pPr>
            <a:r>
              <a:rPr lang="en-US" altLang="en-US" sz="3600" dirty="0" smtClean="0"/>
              <a:t>To rearrange the center panel, you </a:t>
            </a:r>
            <a:r>
              <a:rPr lang="en-US" altLang="en-US" sz="3600" dirty="0"/>
              <a:t>can copy and </a:t>
            </a:r>
            <a:r>
              <a:rPr lang="en-US" altLang="en-US" sz="3600" dirty="0" smtClean="0"/>
              <a:t>paste any given </a:t>
            </a:r>
            <a:r>
              <a:rPr lang="en-US" altLang="en-US" sz="3600" dirty="0"/>
              <a:t>text box </a:t>
            </a:r>
            <a:r>
              <a:rPr lang="en-US" altLang="en-US" sz="3600" dirty="0" smtClean="0"/>
              <a:t>from the sides to a new location, </a:t>
            </a:r>
            <a:r>
              <a:rPr lang="en-US" altLang="en-US" sz="3600" dirty="0"/>
              <a:t>then </a:t>
            </a:r>
            <a:r>
              <a:rPr lang="en-US" altLang="en-US" sz="3600" dirty="0" smtClean="0"/>
              <a:t>add text to the new text box.</a:t>
            </a:r>
          </a:p>
          <a:p>
            <a:pPr marL="571500" indent="-571500">
              <a:spcBef>
                <a:spcPct val="0"/>
              </a:spcBef>
            </a:pPr>
            <a:r>
              <a:rPr lang="en-US" altLang="en-US" sz="3600" dirty="0" smtClean="0"/>
              <a:t>Keep “Gridlines” turned (on the View tab, click “Gridlines”) on while building the poster to help you align boxes and titles </a:t>
            </a:r>
          </a:p>
          <a:p>
            <a:pPr marL="571500" indent="-571500">
              <a:spcBef>
                <a:spcPct val="0"/>
              </a:spcBef>
            </a:pPr>
            <a:r>
              <a:rPr lang="en-US" altLang="en-US" sz="3600" dirty="0" smtClean="0"/>
              <a:t>Remember. for posters, color, readability and alignment are important!</a:t>
            </a:r>
          </a:p>
          <a:p>
            <a:pPr>
              <a:spcBef>
                <a:spcPct val="0"/>
              </a:spcBef>
              <a:buNone/>
            </a:pPr>
            <a:endParaRPr lang="en-US" altLang="en-US" sz="3600" dirty="0"/>
          </a:p>
          <a:p>
            <a:pPr marL="571500" indent="-571500">
              <a:spcBef>
                <a:spcPct val="0"/>
              </a:spcBef>
            </a:pPr>
            <a:endParaRPr lang="en-US" altLang="en-US" sz="3600" dirty="0" smtClean="0">
              <a:latin typeface="+mn-lt"/>
            </a:endParaRPr>
          </a:p>
          <a:p>
            <a:pPr>
              <a:spcBef>
                <a:spcPct val="0"/>
              </a:spcBef>
              <a:buFont typeface="Arial" panose="020B0604020202020204" pitchFamily="34" charset="0"/>
              <a:buNone/>
            </a:pPr>
            <a:endParaRPr lang="en-US" altLang="en-US" sz="3600" dirty="0">
              <a:latin typeface="+mn-lt"/>
            </a:endParaRPr>
          </a:p>
        </p:txBody>
      </p:sp>
      <p:sp>
        <p:nvSpPr>
          <p:cNvPr id="3078" name="Text Box 15"/>
          <p:cNvSpPr txBox="1">
            <a:spLocks noChangeArrowheads="1"/>
          </p:cNvSpPr>
          <p:nvPr/>
        </p:nvSpPr>
        <p:spPr bwMode="auto">
          <a:xfrm>
            <a:off x="1143000" y="25719242"/>
            <a:ext cx="149352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7400" tIns="98701" rIns="197400" bIns="98701">
            <a:spAutoFit/>
          </a:bodyPr>
          <a:lstStyle>
            <a:lvl1pPr defTabSz="1974850">
              <a:spcBef>
                <a:spcPct val="20000"/>
              </a:spcBef>
              <a:buChar char="•"/>
              <a:defRPr sz="6900">
                <a:solidFill>
                  <a:schemeClr val="tx1"/>
                </a:solidFill>
                <a:latin typeface="Arial" pitchFamily="34" charset="0"/>
              </a:defRPr>
            </a:lvl1pPr>
            <a:lvl2pPr marL="742950" indent="-285750" defTabSz="1974850">
              <a:spcBef>
                <a:spcPct val="20000"/>
              </a:spcBef>
              <a:buChar char="–"/>
              <a:defRPr sz="6000">
                <a:solidFill>
                  <a:schemeClr val="tx1"/>
                </a:solidFill>
                <a:latin typeface="Arial" pitchFamily="34" charset="0"/>
              </a:defRPr>
            </a:lvl2pPr>
            <a:lvl3pPr marL="1143000" indent="-228600" defTabSz="1974850">
              <a:spcBef>
                <a:spcPct val="20000"/>
              </a:spcBef>
              <a:buChar char="•"/>
              <a:defRPr sz="5200">
                <a:solidFill>
                  <a:schemeClr val="tx1"/>
                </a:solidFill>
                <a:latin typeface="Arial" pitchFamily="34" charset="0"/>
              </a:defRPr>
            </a:lvl3pPr>
            <a:lvl4pPr marL="1600200" indent="-228600" defTabSz="1974850">
              <a:spcBef>
                <a:spcPct val="20000"/>
              </a:spcBef>
              <a:buChar char="–"/>
              <a:defRPr sz="4300">
                <a:solidFill>
                  <a:schemeClr val="tx1"/>
                </a:solidFill>
                <a:latin typeface="Arial" pitchFamily="34" charset="0"/>
              </a:defRPr>
            </a:lvl4pPr>
            <a:lvl5pPr marL="2057400" indent="-228600" defTabSz="1974850">
              <a:spcBef>
                <a:spcPct val="20000"/>
              </a:spcBef>
              <a:buChar char="»"/>
              <a:defRPr sz="4300">
                <a:solidFill>
                  <a:schemeClr val="tx1"/>
                </a:solidFill>
                <a:latin typeface="Arial" pitchFamily="34" charset="0"/>
              </a:defRPr>
            </a:lvl5pPr>
            <a:lvl6pPr marL="2514600" indent="-228600" defTabSz="1974850" eaLnBrk="0" fontAlgn="base" hangingPunct="0">
              <a:spcBef>
                <a:spcPct val="20000"/>
              </a:spcBef>
              <a:spcAft>
                <a:spcPct val="0"/>
              </a:spcAft>
              <a:buChar char="»"/>
              <a:defRPr sz="4300">
                <a:solidFill>
                  <a:schemeClr val="tx1"/>
                </a:solidFill>
                <a:latin typeface="Arial" pitchFamily="34" charset="0"/>
              </a:defRPr>
            </a:lvl6pPr>
            <a:lvl7pPr marL="2971800" indent="-228600" defTabSz="1974850" eaLnBrk="0" fontAlgn="base" hangingPunct="0">
              <a:spcBef>
                <a:spcPct val="20000"/>
              </a:spcBef>
              <a:spcAft>
                <a:spcPct val="0"/>
              </a:spcAft>
              <a:buChar char="»"/>
              <a:defRPr sz="4300">
                <a:solidFill>
                  <a:schemeClr val="tx1"/>
                </a:solidFill>
                <a:latin typeface="Arial" pitchFamily="34" charset="0"/>
              </a:defRPr>
            </a:lvl7pPr>
            <a:lvl8pPr marL="3429000" indent="-228600" defTabSz="1974850" eaLnBrk="0" fontAlgn="base" hangingPunct="0">
              <a:spcBef>
                <a:spcPct val="20000"/>
              </a:spcBef>
              <a:spcAft>
                <a:spcPct val="0"/>
              </a:spcAft>
              <a:buChar char="»"/>
              <a:defRPr sz="4300">
                <a:solidFill>
                  <a:schemeClr val="tx1"/>
                </a:solidFill>
                <a:latin typeface="Arial" pitchFamily="34" charset="0"/>
              </a:defRPr>
            </a:lvl8pPr>
            <a:lvl9pPr marL="3886200" indent="-228600" defTabSz="1974850" eaLnBrk="0" fontAlgn="base" hangingPunct="0">
              <a:spcBef>
                <a:spcPct val="20000"/>
              </a:spcBef>
              <a:spcAft>
                <a:spcPct val="0"/>
              </a:spcAft>
              <a:buChar char="»"/>
              <a:defRPr sz="4300">
                <a:solidFill>
                  <a:schemeClr val="tx1"/>
                </a:solidFill>
                <a:latin typeface="Arial" pitchFamily="34" charset="0"/>
              </a:defRPr>
            </a:lvl9pPr>
          </a:lstStyle>
          <a:p>
            <a:pPr eaLnBrk="1" hangingPunct="1">
              <a:spcBef>
                <a:spcPct val="0"/>
              </a:spcBef>
              <a:buFontTx/>
              <a:buNone/>
            </a:pPr>
            <a:endParaRPr lang="en-US" altLang="en-US" sz="2800"/>
          </a:p>
          <a:p>
            <a:pPr eaLnBrk="1" hangingPunct="1">
              <a:spcBef>
                <a:spcPct val="0"/>
              </a:spcBef>
              <a:buFontTx/>
              <a:buNone/>
            </a:pPr>
            <a:endParaRPr lang="en-US" altLang="en-US" sz="2800"/>
          </a:p>
          <a:p>
            <a:pPr eaLnBrk="1" hangingPunct="1">
              <a:spcBef>
                <a:spcPct val="0"/>
              </a:spcBef>
              <a:buFontTx/>
              <a:buNone/>
            </a:pPr>
            <a:endParaRPr lang="en-US" altLang="en-US" sz="2800"/>
          </a:p>
          <a:p>
            <a:pPr eaLnBrk="1" hangingPunct="1">
              <a:spcBef>
                <a:spcPct val="0"/>
              </a:spcBef>
              <a:buFontTx/>
              <a:buNone/>
            </a:pPr>
            <a:endParaRPr lang="en-US" altLang="en-US" sz="2800" b="1"/>
          </a:p>
        </p:txBody>
      </p:sp>
      <p:sp>
        <p:nvSpPr>
          <p:cNvPr id="2064" name="Text Box 16"/>
          <p:cNvSpPr txBox="1">
            <a:spLocks noChangeArrowheads="1"/>
          </p:cNvSpPr>
          <p:nvPr/>
        </p:nvSpPr>
        <p:spPr bwMode="auto">
          <a:xfrm>
            <a:off x="12373996" y="6858000"/>
            <a:ext cx="25573603" cy="1097280"/>
          </a:xfrm>
          <a:prstGeom prst="rect">
            <a:avLst/>
          </a:prstGeom>
          <a:gradFill rotWithShape="1">
            <a:gsLst>
              <a:gs pos="0">
                <a:schemeClr val="tx1"/>
              </a:gs>
              <a:gs pos="50000">
                <a:srgbClr val="C00416"/>
              </a:gs>
              <a:gs pos="100000">
                <a:schemeClr val="tx1"/>
              </a:gs>
            </a:gsLst>
            <a:lin ang="5400000" scaled="1"/>
          </a:gradFill>
          <a:ln w="38100">
            <a:noFill/>
            <a:miter lim="800000"/>
            <a:headEnd/>
            <a:tailEnd/>
          </a:ln>
          <a:effectLst/>
        </p:spPr>
        <p:txBody>
          <a:bodyPr lIns="197400" tIns="91440" rIns="197400" bIns="98701" anchor="ctr"/>
          <a:lstStyle>
            <a:defPPr>
              <a:defRPr lang="en-US"/>
            </a:defPPr>
            <a:lvl1pPr algn="ctr" defTabSz="1974850" eaLnBrk="1" hangingPunct="1">
              <a:spcBef>
                <a:spcPct val="50000"/>
              </a:spcBef>
              <a:defRPr sz="5400" b="1">
                <a:solidFill>
                  <a:schemeClr val="bg1"/>
                </a:solidFill>
                <a:latin typeface="Arial" charset="0"/>
              </a:defRPr>
            </a:lvl1pPr>
          </a:lstStyle>
          <a:p>
            <a:r>
              <a:rPr lang="en-US" dirty="0"/>
              <a:t>Results</a:t>
            </a:r>
          </a:p>
        </p:txBody>
      </p:sp>
      <p:sp>
        <p:nvSpPr>
          <p:cNvPr id="3082" name="Rectangle 3073"/>
          <p:cNvSpPr>
            <a:spLocks noChangeArrowheads="1"/>
          </p:cNvSpPr>
          <p:nvPr/>
        </p:nvSpPr>
        <p:spPr bwMode="auto">
          <a:xfrm>
            <a:off x="-152400" y="14816292"/>
            <a:ext cx="512064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6900">
                <a:solidFill>
                  <a:schemeClr val="tx1"/>
                </a:solidFill>
                <a:latin typeface="Arial" pitchFamily="34" charset="0"/>
              </a:defRPr>
            </a:lvl1pPr>
            <a:lvl2pPr marL="742950" indent="-285750">
              <a:spcBef>
                <a:spcPct val="20000"/>
              </a:spcBef>
              <a:buChar char="–"/>
              <a:defRPr sz="6000">
                <a:solidFill>
                  <a:schemeClr val="tx1"/>
                </a:solidFill>
                <a:latin typeface="Arial" pitchFamily="34" charset="0"/>
              </a:defRPr>
            </a:lvl2pPr>
            <a:lvl3pPr marL="1143000" indent="-228600">
              <a:spcBef>
                <a:spcPct val="20000"/>
              </a:spcBef>
              <a:buChar char="•"/>
              <a:defRPr sz="5200">
                <a:solidFill>
                  <a:schemeClr val="tx1"/>
                </a:solidFill>
                <a:latin typeface="Arial" pitchFamily="34" charset="0"/>
              </a:defRPr>
            </a:lvl3pPr>
            <a:lvl4pPr marL="1600200" indent="-228600">
              <a:spcBef>
                <a:spcPct val="20000"/>
              </a:spcBef>
              <a:buChar char="–"/>
              <a:defRPr sz="4300">
                <a:solidFill>
                  <a:schemeClr val="tx1"/>
                </a:solidFill>
                <a:latin typeface="Arial" pitchFamily="34" charset="0"/>
              </a:defRPr>
            </a:lvl4pPr>
            <a:lvl5pPr marL="2057400" indent="-228600">
              <a:spcBef>
                <a:spcPct val="20000"/>
              </a:spcBef>
              <a:buChar char="»"/>
              <a:defRPr sz="4300">
                <a:solidFill>
                  <a:schemeClr val="tx1"/>
                </a:solidFill>
                <a:latin typeface="Arial" pitchFamily="34" charset="0"/>
              </a:defRPr>
            </a:lvl5pPr>
            <a:lvl6pPr marL="2514600" indent="-228600" eaLnBrk="0" fontAlgn="base" hangingPunct="0">
              <a:spcBef>
                <a:spcPct val="20000"/>
              </a:spcBef>
              <a:spcAft>
                <a:spcPct val="0"/>
              </a:spcAft>
              <a:buChar char="»"/>
              <a:defRPr sz="4300">
                <a:solidFill>
                  <a:schemeClr val="tx1"/>
                </a:solidFill>
                <a:latin typeface="Arial" pitchFamily="34" charset="0"/>
              </a:defRPr>
            </a:lvl6pPr>
            <a:lvl7pPr marL="2971800" indent="-228600" eaLnBrk="0" fontAlgn="base" hangingPunct="0">
              <a:spcBef>
                <a:spcPct val="20000"/>
              </a:spcBef>
              <a:spcAft>
                <a:spcPct val="0"/>
              </a:spcAft>
              <a:buChar char="»"/>
              <a:defRPr sz="4300">
                <a:solidFill>
                  <a:schemeClr val="tx1"/>
                </a:solidFill>
                <a:latin typeface="Arial" pitchFamily="34" charset="0"/>
              </a:defRPr>
            </a:lvl7pPr>
            <a:lvl8pPr marL="3429000" indent="-228600" eaLnBrk="0" fontAlgn="base" hangingPunct="0">
              <a:spcBef>
                <a:spcPct val="20000"/>
              </a:spcBef>
              <a:spcAft>
                <a:spcPct val="0"/>
              </a:spcAft>
              <a:buChar char="»"/>
              <a:defRPr sz="4300">
                <a:solidFill>
                  <a:schemeClr val="tx1"/>
                </a:solidFill>
                <a:latin typeface="Arial" pitchFamily="34" charset="0"/>
              </a:defRPr>
            </a:lvl8pPr>
            <a:lvl9pPr marL="3886200" indent="-228600" eaLnBrk="0" fontAlgn="base" hangingPunct="0">
              <a:spcBef>
                <a:spcPct val="20000"/>
              </a:spcBef>
              <a:spcAft>
                <a:spcPct val="0"/>
              </a:spcAft>
              <a:buChar char="»"/>
              <a:defRPr sz="4300">
                <a:solidFill>
                  <a:schemeClr val="tx1"/>
                </a:solidFill>
                <a:latin typeface="Arial" pitchFamily="34" charset="0"/>
              </a:defRPr>
            </a:lvl9pPr>
          </a:lstStyle>
          <a:p>
            <a:pPr algn="ctr" eaLnBrk="1" hangingPunct="1">
              <a:spcBef>
                <a:spcPct val="0"/>
              </a:spcBef>
              <a:buFontTx/>
              <a:buNone/>
            </a:pPr>
            <a:endParaRPr lang="en-US" altLang="en-US" sz="3900"/>
          </a:p>
        </p:txBody>
      </p:sp>
      <p:sp>
        <p:nvSpPr>
          <p:cNvPr id="3083" name="Rectangle 3075"/>
          <p:cNvSpPr>
            <a:spLocks noChangeArrowheads="1"/>
          </p:cNvSpPr>
          <p:nvPr/>
        </p:nvSpPr>
        <p:spPr bwMode="auto">
          <a:xfrm>
            <a:off x="0" y="14816292"/>
            <a:ext cx="512064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6900">
                <a:solidFill>
                  <a:schemeClr val="tx1"/>
                </a:solidFill>
                <a:latin typeface="Arial" pitchFamily="34" charset="0"/>
              </a:defRPr>
            </a:lvl1pPr>
            <a:lvl2pPr marL="742950" indent="-285750">
              <a:spcBef>
                <a:spcPct val="20000"/>
              </a:spcBef>
              <a:buChar char="–"/>
              <a:defRPr sz="6000">
                <a:solidFill>
                  <a:schemeClr val="tx1"/>
                </a:solidFill>
                <a:latin typeface="Arial" pitchFamily="34" charset="0"/>
              </a:defRPr>
            </a:lvl2pPr>
            <a:lvl3pPr marL="1143000" indent="-228600">
              <a:spcBef>
                <a:spcPct val="20000"/>
              </a:spcBef>
              <a:buChar char="•"/>
              <a:defRPr sz="5200">
                <a:solidFill>
                  <a:schemeClr val="tx1"/>
                </a:solidFill>
                <a:latin typeface="Arial" pitchFamily="34" charset="0"/>
              </a:defRPr>
            </a:lvl3pPr>
            <a:lvl4pPr marL="1600200" indent="-228600">
              <a:spcBef>
                <a:spcPct val="20000"/>
              </a:spcBef>
              <a:buChar char="–"/>
              <a:defRPr sz="4300">
                <a:solidFill>
                  <a:schemeClr val="tx1"/>
                </a:solidFill>
                <a:latin typeface="Arial" pitchFamily="34" charset="0"/>
              </a:defRPr>
            </a:lvl4pPr>
            <a:lvl5pPr marL="2057400" indent="-228600">
              <a:spcBef>
                <a:spcPct val="20000"/>
              </a:spcBef>
              <a:buChar char="»"/>
              <a:defRPr sz="4300">
                <a:solidFill>
                  <a:schemeClr val="tx1"/>
                </a:solidFill>
                <a:latin typeface="Arial" pitchFamily="34" charset="0"/>
              </a:defRPr>
            </a:lvl5pPr>
            <a:lvl6pPr marL="2514600" indent="-228600" eaLnBrk="0" fontAlgn="base" hangingPunct="0">
              <a:spcBef>
                <a:spcPct val="20000"/>
              </a:spcBef>
              <a:spcAft>
                <a:spcPct val="0"/>
              </a:spcAft>
              <a:buChar char="»"/>
              <a:defRPr sz="4300">
                <a:solidFill>
                  <a:schemeClr val="tx1"/>
                </a:solidFill>
                <a:latin typeface="Arial" pitchFamily="34" charset="0"/>
              </a:defRPr>
            </a:lvl6pPr>
            <a:lvl7pPr marL="2971800" indent="-228600" eaLnBrk="0" fontAlgn="base" hangingPunct="0">
              <a:spcBef>
                <a:spcPct val="20000"/>
              </a:spcBef>
              <a:spcAft>
                <a:spcPct val="0"/>
              </a:spcAft>
              <a:buChar char="»"/>
              <a:defRPr sz="4300">
                <a:solidFill>
                  <a:schemeClr val="tx1"/>
                </a:solidFill>
                <a:latin typeface="Arial" pitchFamily="34" charset="0"/>
              </a:defRPr>
            </a:lvl7pPr>
            <a:lvl8pPr marL="3429000" indent="-228600" eaLnBrk="0" fontAlgn="base" hangingPunct="0">
              <a:spcBef>
                <a:spcPct val="20000"/>
              </a:spcBef>
              <a:spcAft>
                <a:spcPct val="0"/>
              </a:spcAft>
              <a:buChar char="»"/>
              <a:defRPr sz="4300">
                <a:solidFill>
                  <a:schemeClr val="tx1"/>
                </a:solidFill>
                <a:latin typeface="Arial" pitchFamily="34" charset="0"/>
              </a:defRPr>
            </a:lvl8pPr>
            <a:lvl9pPr marL="3886200" indent="-228600" eaLnBrk="0" fontAlgn="base" hangingPunct="0">
              <a:spcBef>
                <a:spcPct val="20000"/>
              </a:spcBef>
              <a:spcAft>
                <a:spcPct val="0"/>
              </a:spcAft>
              <a:buChar char="»"/>
              <a:defRPr sz="4300">
                <a:solidFill>
                  <a:schemeClr val="tx1"/>
                </a:solidFill>
                <a:latin typeface="Arial" pitchFamily="34" charset="0"/>
              </a:defRPr>
            </a:lvl9pPr>
          </a:lstStyle>
          <a:p>
            <a:pPr algn="ctr" eaLnBrk="1" hangingPunct="1">
              <a:spcBef>
                <a:spcPct val="0"/>
              </a:spcBef>
              <a:buFontTx/>
              <a:buNone/>
            </a:pPr>
            <a:endParaRPr lang="en-US" altLang="en-US" sz="3900"/>
          </a:p>
        </p:txBody>
      </p:sp>
      <p:sp>
        <p:nvSpPr>
          <p:cNvPr id="3084" name="Text Box 3090"/>
          <p:cNvSpPr txBox="1">
            <a:spLocks noChangeArrowheads="1"/>
          </p:cNvSpPr>
          <p:nvPr/>
        </p:nvSpPr>
        <p:spPr bwMode="auto">
          <a:xfrm>
            <a:off x="32004000" y="21010562"/>
            <a:ext cx="18415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1974850">
              <a:spcBef>
                <a:spcPct val="20000"/>
              </a:spcBef>
              <a:buChar char="•"/>
              <a:defRPr sz="6900">
                <a:solidFill>
                  <a:schemeClr val="tx1"/>
                </a:solidFill>
                <a:latin typeface="Arial" pitchFamily="34" charset="0"/>
              </a:defRPr>
            </a:lvl1pPr>
            <a:lvl2pPr marL="742950" indent="-285750" defTabSz="1974850">
              <a:spcBef>
                <a:spcPct val="20000"/>
              </a:spcBef>
              <a:buChar char="–"/>
              <a:defRPr sz="6000">
                <a:solidFill>
                  <a:schemeClr val="tx1"/>
                </a:solidFill>
                <a:latin typeface="Arial" pitchFamily="34" charset="0"/>
              </a:defRPr>
            </a:lvl2pPr>
            <a:lvl3pPr marL="1143000" indent="-228600" defTabSz="1974850">
              <a:spcBef>
                <a:spcPct val="20000"/>
              </a:spcBef>
              <a:buChar char="•"/>
              <a:defRPr sz="5200">
                <a:solidFill>
                  <a:schemeClr val="tx1"/>
                </a:solidFill>
                <a:latin typeface="Arial" pitchFamily="34" charset="0"/>
              </a:defRPr>
            </a:lvl3pPr>
            <a:lvl4pPr marL="1600200" indent="-228600" defTabSz="1974850">
              <a:spcBef>
                <a:spcPct val="20000"/>
              </a:spcBef>
              <a:buChar char="–"/>
              <a:defRPr sz="4300">
                <a:solidFill>
                  <a:schemeClr val="tx1"/>
                </a:solidFill>
                <a:latin typeface="Arial" pitchFamily="34" charset="0"/>
              </a:defRPr>
            </a:lvl4pPr>
            <a:lvl5pPr marL="2057400" indent="-228600" defTabSz="1974850">
              <a:spcBef>
                <a:spcPct val="20000"/>
              </a:spcBef>
              <a:buChar char="»"/>
              <a:defRPr sz="4300">
                <a:solidFill>
                  <a:schemeClr val="tx1"/>
                </a:solidFill>
                <a:latin typeface="Arial" pitchFamily="34" charset="0"/>
              </a:defRPr>
            </a:lvl5pPr>
            <a:lvl6pPr marL="2514600" indent="-228600" defTabSz="1974850" eaLnBrk="0" fontAlgn="base" hangingPunct="0">
              <a:spcBef>
                <a:spcPct val="20000"/>
              </a:spcBef>
              <a:spcAft>
                <a:spcPct val="0"/>
              </a:spcAft>
              <a:buChar char="»"/>
              <a:defRPr sz="4300">
                <a:solidFill>
                  <a:schemeClr val="tx1"/>
                </a:solidFill>
                <a:latin typeface="Arial" pitchFamily="34" charset="0"/>
              </a:defRPr>
            </a:lvl6pPr>
            <a:lvl7pPr marL="2971800" indent="-228600" defTabSz="1974850" eaLnBrk="0" fontAlgn="base" hangingPunct="0">
              <a:spcBef>
                <a:spcPct val="20000"/>
              </a:spcBef>
              <a:spcAft>
                <a:spcPct val="0"/>
              </a:spcAft>
              <a:buChar char="»"/>
              <a:defRPr sz="4300">
                <a:solidFill>
                  <a:schemeClr val="tx1"/>
                </a:solidFill>
                <a:latin typeface="Arial" pitchFamily="34" charset="0"/>
              </a:defRPr>
            </a:lvl7pPr>
            <a:lvl8pPr marL="3429000" indent="-228600" defTabSz="1974850" eaLnBrk="0" fontAlgn="base" hangingPunct="0">
              <a:spcBef>
                <a:spcPct val="20000"/>
              </a:spcBef>
              <a:spcAft>
                <a:spcPct val="0"/>
              </a:spcAft>
              <a:buChar char="»"/>
              <a:defRPr sz="4300">
                <a:solidFill>
                  <a:schemeClr val="tx1"/>
                </a:solidFill>
                <a:latin typeface="Arial" pitchFamily="34" charset="0"/>
              </a:defRPr>
            </a:lvl8pPr>
            <a:lvl9pPr marL="3886200" indent="-228600" defTabSz="1974850" eaLnBrk="0" fontAlgn="base" hangingPunct="0">
              <a:spcBef>
                <a:spcPct val="20000"/>
              </a:spcBef>
              <a:spcAft>
                <a:spcPct val="0"/>
              </a:spcAft>
              <a:buChar char="»"/>
              <a:defRPr sz="4300">
                <a:solidFill>
                  <a:schemeClr val="tx1"/>
                </a:solidFill>
                <a:latin typeface="Arial" pitchFamily="34" charset="0"/>
              </a:defRPr>
            </a:lvl9pPr>
          </a:lstStyle>
          <a:p>
            <a:pPr eaLnBrk="1" hangingPunct="1">
              <a:spcBef>
                <a:spcPct val="0"/>
              </a:spcBef>
              <a:buFontTx/>
              <a:buNone/>
            </a:pPr>
            <a:endParaRPr lang="en-US" altLang="en-US" sz="3900"/>
          </a:p>
        </p:txBody>
      </p:sp>
      <p:sp>
        <p:nvSpPr>
          <p:cNvPr id="26623" name="Text Box 5119"/>
          <p:cNvSpPr txBox="1">
            <a:spLocks noChangeArrowheads="1"/>
          </p:cNvSpPr>
          <p:nvPr/>
        </p:nvSpPr>
        <p:spPr bwMode="auto">
          <a:xfrm>
            <a:off x="609600" y="6858000"/>
            <a:ext cx="11125200" cy="1097280"/>
          </a:xfrm>
          <a:prstGeom prst="rect">
            <a:avLst/>
          </a:prstGeom>
          <a:gradFill rotWithShape="1">
            <a:gsLst>
              <a:gs pos="0">
                <a:schemeClr val="tx1"/>
              </a:gs>
              <a:gs pos="50000">
                <a:srgbClr val="C00416"/>
              </a:gs>
              <a:gs pos="100000">
                <a:schemeClr val="tx1"/>
              </a:gs>
            </a:gsLst>
            <a:lin ang="5400000" scaled="1"/>
          </a:gradFill>
          <a:ln w="38100">
            <a:noFill/>
            <a:miter lim="800000"/>
            <a:headEnd/>
            <a:tailEnd/>
          </a:ln>
          <a:effectLst/>
        </p:spPr>
        <p:txBody>
          <a:bodyPr lIns="197400" tIns="91440" rIns="197400" bIns="98701" anchor="ctr"/>
          <a:lstStyle>
            <a:defPPr>
              <a:defRPr lang="en-US"/>
            </a:defPPr>
            <a:lvl1pPr algn="ctr" defTabSz="1974850" eaLnBrk="1" hangingPunct="1">
              <a:spcBef>
                <a:spcPct val="50000"/>
              </a:spcBef>
              <a:defRPr sz="5400" b="1">
                <a:solidFill>
                  <a:schemeClr val="bg1"/>
                </a:solidFill>
                <a:latin typeface="Arial" charset="0"/>
              </a:defRPr>
            </a:lvl1pPr>
          </a:lstStyle>
          <a:p>
            <a:pPr>
              <a:defRPr/>
            </a:pPr>
            <a:r>
              <a:rPr lang="en-US" dirty="0"/>
              <a:t>Introduction</a:t>
            </a:r>
          </a:p>
        </p:txBody>
      </p:sp>
      <p:sp>
        <p:nvSpPr>
          <p:cNvPr id="26789" name="Text Box 5285"/>
          <p:cNvSpPr txBox="1">
            <a:spLocks noChangeArrowheads="1"/>
          </p:cNvSpPr>
          <p:nvPr/>
        </p:nvSpPr>
        <p:spPr bwMode="auto">
          <a:xfrm>
            <a:off x="642808" y="23134320"/>
            <a:ext cx="11201400" cy="1097280"/>
          </a:xfrm>
          <a:prstGeom prst="rect">
            <a:avLst/>
          </a:prstGeom>
          <a:gradFill rotWithShape="1">
            <a:gsLst>
              <a:gs pos="0">
                <a:schemeClr val="tx1"/>
              </a:gs>
              <a:gs pos="50000">
                <a:srgbClr val="C00416"/>
              </a:gs>
              <a:gs pos="100000">
                <a:schemeClr val="tx1"/>
              </a:gs>
            </a:gsLst>
            <a:lin ang="5400000" scaled="1"/>
          </a:gradFill>
          <a:ln w="38100">
            <a:noFill/>
            <a:miter lim="800000"/>
            <a:headEnd/>
            <a:tailEnd/>
          </a:ln>
          <a:effectLst/>
        </p:spPr>
        <p:txBody>
          <a:bodyPr lIns="197400" tIns="91440" rIns="197400" bIns="98701" anchor="ctr"/>
          <a:lstStyle>
            <a:defPPr>
              <a:defRPr lang="en-US"/>
            </a:defPPr>
            <a:lvl1pPr algn="ctr" defTabSz="1974850" eaLnBrk="1" hangingPunct="1">
              <a:spcBef>
                <a:spcPct val="50000"/>
              </a:spcBef>
              <a:defRPr sz="5400" b="1">
                <a:solidFill>
                  <a:schemeClr val="bg1"/>
                </a:solidFill>
                <a:latin typeface="Arial" charset="0"/>
              </a:defRPr>
            </a:lvl1pPr>
          </a:lstStyle>
          <a:p>
            <a:pPr>
              <a:defRPr/>
            </a:pPr>
            <a:r>
              <a:rPr lang="en-US" dirty="0"/>
              <a:t>Methods</a:t>
            </a:r>
          </a:p>
        </p:txBody>
      </p:sp>
      <p:sp>
        <p:nvSpPr>
          <p:cNvPr id="3087" name="Text Box 5286"/>
          <p:cNvSpPr txBox="1">
            <a:spLocks noChangeArrowheads="1"/>
          </p:cNvSpPr>
          <p:nvPr/>
        </p:nvSpPr>
        <p:spPr bwMode="auto">
          <a:xfrm>
            <a:off x="609600" y="24327127"/>
            <a:ext cx="11125200" cy="7871710"/>
          </a:xfrm>
          <a:prstGeom prst="rect">
            <a:avLst/>
          </a:prstGeom>
          <a:solidFill>
            <a:schemeClr val="bg1"/>
          </a:solidFill>
          <a:ln w="12700">
            <a:solidFill>
              <a:srgbClr val="E31B23"/>
            </a:solidFill>
          </a:ln>
          <a:extLst/>
        </p:spPr>
        <p:txBody>
          <a:bodyPr lIns="182880" tIns="182880" rIns="182880" bIns="182880">
            <a:normAutofit/>
          </a:bodyPr>
          <a:lstStyle>
            <a:lvl1pPr marL="571500" indent="-571500" defTabSz="1974850">
              <a:spcBef>
                <a:spcPct val="20000"/>
              </a:spcBef>
              <a:buChar char="•"/>
              <a:defRPr sz="6900">
                <a:solidFill>
                  <a:schemeClr val="tx1"/>
                </a:solidFill>
                <a:latin typeface="Arial" pitchFamily="34" charset="0"/>
              </a:defRPr>
            </a:lvl1pPr>
            <a:lvl2pPr marL="742950" indent="-285750" defTabSz="1974850">
              <a:spcBef>
                <a:spcPct val="20000"/>
              </a:spcBef>
              <a:buChar char="–"/>
              <a:defRPr sz="6000">
                <a:solidFill>
                  <a:schemeClr val="tx1"/>
                </a:solidFill>
                <a:latin typeface="Arial" pitchFamily="34" charset="0"/>
              </a:defRPr>
            </a:lvl2pPr>
            <a:lvl3pPr marL="1143000" indent="-228600" defTabSz="1974850">
              <a:spcBef>
                <a:spcPct val="20000"/>
              </a:spcBef>
              <a:buChar char="•"/>
              <a:defRPr sz="5200">
                <a:solidFill>
                  <a:schemeClr val="tx1"/>
                </a:solidFill>
                <a:latin typeface="Arial" pitchFamily="34" charset="0"/>
              </a:defRPr>
            </a:lvl3pPr>
            <a:lvl4pPr marL="1600200" indent="-228600" defTabSz="1974850">
              <a:spcBef>
                <a:spcPct val="20000"/>
              </a:spcBef>
              <a:buChar char="–"/>
              <a:defRPr sz="4300">
                <a:solidFill>
                  <a:schemeClr val="tx1"/>
                </a:solidFill>
                <a:latin typeface="Arial" pitchFamily="34" charset="0"/>
              </a:defRPr>
            </a:lvl4pPr>
            <a:lvl5pPr marL="2057400" indent="-228600" defTabSz="1974850">
              <a:spcBef>
                <a:spcPct val="20000"/>
              </a:spcBef>
              <a:buChar char="»"/>
              <a:defRPr sz="4300">
                <a:solidFill>
                  <a:schemeClr val="tx1"/>
                </a:solidFill>
                <a:latin typeface="Arial" pitchFamily="34" charset="0"/>
              </a:defRPr>
            </a:lvl5pPr>
            <a:lvl6pPr marL="2514600" indent="-228600" defTabSz="1974850" eaLnBrk="0" fontAlgn="base" hangingPunct="0">
              <a:spcBef>
                <a:spcPct val="20000"/>
              </a:spcBef>
              <a:spcAft>
                <a:spcPct val="0"/>
              </a:spcAft>
              <a:buChar char="»"/>
              <a:defRPr sz="4300">
                <a:solidFill>
                  <a:schemeClr val="tx1"/>
                </a:solidFill>
                <a:latin typeface="Arial" pitchFamily="34" charset="0"/>
              </a:defRPr>
            </a:lvl6pPr>
            <a:lvl7pPr marL="2971800" indent="-228600" defTabSz="1974850" eaLnBrk="0" fontAlgn="base" hangingPunct="0">
              <a:spcBef>
                <a:spcPct val="20000"/>
              </a:spcBef>
              <a:spcAft>
                <a:spcPct val="0"/>
              </a:spcAft>
              <a:buChar char="»"/>
              <a:defRPr sz="4300">
                <a:solidFill>
                  <a:schemeClr val="tx1"/>
                </a:solidFill>
                <a:latin typeface="Arial" pitchFamily="34" charset="0"/>
              </a:defRPr>
            </a:lvl7pPr>
            <a:lvl8pPr marL="3429000" indent="-228600" defTabSz="1974850" eaLnBrk="0" fontAlgn="base" hangingPunct="0">
              <a:spcBef>
                <a:spcPct val="20000"/>
              </a:spcBef>
              <a:spcAft>
                <a:spcPct val="0"/>
              </a:spcAft>
              <a:buChar char="»"/>
              <a:defRPr sz="4300">
                <a:solidFill>
                  <a:schemeClr val="tx1"/>
                </a:solidFill>
                <a:latin typeface="Arial" pitchFamily="34" charset="0"/>
              </a:defRPr>
            </a:lvl8pPr>
            <a:lvl9pPr marL="3886200" indent="-228600" defTabSz="1974850" eaLnBrk="0" fontAlgn="base" hangingPunct="0">
              <a:spcBef>
                <a:spcPct val="20000"/>
              </a:spcBef>
              <a:spcAft>
                <a:spcPct val="0"/>
              </a:spcAft>
              <a:buChar char="»"/>
              <a:defRPr sz="4300">
                <a:solidFill>
                  <a:schemeClr val="tx1"/>
                </a:solidFill>
                <a:latin typeface="Arial" pitchFamily="34" charset="0"/>
              </a:defRPr>
            </a:lvl9pPr>
          </a:lstStyle>
          <a:p>
            <a:r>
              <a:rPr lang="en-US" sz="3600" dirty="0" smtClean="0"/>
              <a:t>Summarize your Methods succinctly in bulleted format</a:t>
            </a:r>
          </a:p>
          <a:p>
            <a:r>
              <a:rPr lang="en-US" sz="3600" dirty="0" smtClean="0"/>
              <a:t>Be concise and precise</a:t>
            </a:r>
          </a:p>
          <a:p>
            <a:r>
              <a:rPr lang="en-US" sz="3600" dirty="0" smtClean="0"/>
              <a:t>Succinct Phrases are better than complete sentences</a:t>
            </a:r>
          </a:p>
          <a:p>
            <a:r>
              <a:rPr lang="en-US" sz="3600" dirty="0" smtClean="0"/>
              <a:t>Be sure to mention whether your study was approved by the </a:t>
            </a:r>
            <a:r>
              <a:rPr lang="en-US" sz="3600" dirty="0" err="1" smtClean="0"/>
              <a:t>UofL</a:t>
            </a:r>
            <a:r>
              <a:rPr lang="en-US" sz="3600" dirty="0" smtClean="0"/>
              <a:t> IRB, IACUC, or other body</a:t>
            </a:r>
          </a:p>
          <a:p>
            <a:r>
              <a:rPr lang="en-US" altLang="en-US" sz="3600" dirty="0" smtClean="0">
                <a:latin typeface="+mn-lt"/>
              </a:rPr>
              <a:t>As you edit your poster, zoom </a:t>
            </a:r>
            <a:r>
              <a:rPr lang="en-US" altLang="en-US" sz="3600" dirty="0">
                <a:latin typeface="+mn-lt"/>
              </a:rPr>
              <a:t>in </a:t>
            </a:r>
            <a:r>
              <a:rPr lang="en-US" altLang="en-US" sz="3600" dirty="0" smtClean="0">
                <a:latin typeface="+mn-lt"/>
              </a:rPr>
              <a:t>repeatedly to </a:t>
            </a:r>
            <a:r>
              <a:rPr lang="en-US" altLang="en-US" sz="3600" dirty="0">
                <a:latin typeface="+mn-lt"/>
              </a:rPr>
              <a:t>edit text, and zoom out to see the entire poster.</a:t>
            </a:r>
          </a:p>
        </p:txBody>
      </p:sp>
      <p:sp>
        <p:nvSpPr>
          <p:cNvPr id="2084" name="Text Box 5288"/>
          <p:cNvSpPr txBox="1">
            <a:spLocks noChangeArrowheads="1"/>
          </p:cNvSpPr>
          <p:nvPr/>
        </p:nvSpPr>
        <p:spPr bwMode="auto">
          <a:xfrm>
            <a:off x="38557200" y="7937654"/>
            <a:ext cx="11887200" cy="11977688"/>
          </a:xfrm>
          <a:prstGeom prst="rect">
            <a:avLst/>
          </a:prstGeom>
          <a:solidFill>
            <a:schemeClr val="bg1"/>
          </a:solidFill>
          <a:ln w="12700">
            <a:solidFill>
              <a:srgbClr val="E31B23"/>
            </a:solidFill>
          </a:ln>
          <a:extLst/>
        </p:spPr>
        <p:txBody>
          <a:bodyPr wrap="square" lIns="182880" tIns="182880" rIns="182880" bIns="182880">
            <a:noAutofit/>
          </a:bodyPr>
          <a:lstStyle>
            <a:lvl1pPr algn="l" defTabSz="1974850" eaLnBrk="0" hangingPunct="0">
              <a:spcBef>
                <a:spcPct val="20000"/>
              </a:spcBef>
              <a:buChar char="•"/>
              <a:defRPr sz="6900">
                <a:solidFill>
                  <a:schemeClr val="tx1"/>
                </a:solidFill>
                <a:latin typeface="Arial" panose="020B0604020202020204" pitchFamily="34" charset="0"/>
              </a:defRPr>
            </a:lvl1pPr>
            <a:lvl2pPr marL="742950" indent="-285750" algn="l" defTabSz="1974850" eaLnBrk="0" hangingPunct="0">
              <a:spcBef>
                <a:spcPct val="20000"/>
              </a:spcBef>
              <a:buChar char="–"/>
              <a:defRPr sz="6000">
                <a:solidFill>
                  <a:schemeClr val="tx1"/>
                </a:solidFill>
                <a:latin typeface="Arial" panose="020B0604020202020204" pitchFamily="34" charset="0"/>
              </a:defRPr>
            </a:lvl2pPr>
            <a:lvl3pPr marL="1143000" indent="-228600" algn="l" defTabSz="1974850" eaLnBrk="0" hangingPunct="0">
              <a:spcBef>
                <a:spcPct val="20000"/>
              </a:spcBef>
              <a:buChar char="•"/>
              <a:defRPr sz="5200">
                <a:solidFill>
                  <a:schemeClr val="tx1"/>
                </a:solidFill>
                <a:latin typeface="Arial" panose="020B0604020202020204" pitchFamily="34" charset="0"/>
              </a:defRPr>
            </a:lvl3pPr>
            <a:lvl4pPr marL="1600200" indent="-228600" algn="l" defTabSz="1974850" eaLnBrk="0" hangingPunct="0">
              <a:spcBef>
                <a:spcPct val="20000"/>
              </a:spcBef>
              <a:buChar char="–"/>
              <a:defRPr sz="4300">
                <a:solidFill>
                  <a:schemeClr val="tx1"/>
                </a:solidFill>
                <a:latin typeface="Arial" panose="020B0604020202020204" pitchFamily="34" charset="0"/>
              </a:defRPr>
            </a:lvl4pPr>
            <a:lvl5pPr marL="2057400" indent="-228600" algn="l" defTabSz="1974850" eaLnBrk="0" hangingPunct="0">
              <a:spcBef>
                <a:spcPct val="20000"/>
              </a:spcBef>
              <a:buChar char="»"/>
              <a:defRPr sz="4300">
                <a:solidFill>
                  <a:schemeClr val="tx1"/>
                </a:solidFill>
                <a:latin typeface="Arial" panose="020B0604020202020204" pitchFamily="34" charset="0"/>
              </a:defRPr>
            </a:lvl5pPr>
            <a:lvl6pPr marL="25146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6pPr>
            <a:lvl7pPr marL="29718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7pPr>
            <a:lvl8pPr marL="34290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8pPr>
            <a:lvl9pPr marL="38862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9pPr>
          </a:lstStyle>
          <a:p>
            <a:pPr algn="ctr" eaLnBrk="1" hangingPunct="1">
              <a:spcBef>
                <a:spcPct val="0"/>
              </a:spcBef>
              <a:buFontTx/>
              <a:buNone/>
            </a:pPr>
            <a:r>
              <a:rPr lang="en-US" altLang="en-US" sz="3600" u="sng" dirty="0">
                <a:cs typeface="Arial" panose="020B0604020202020204" pitchFamily="34" charset="0"/>
              </a:rPr>
              <a:t>Tips from </a:t>
            </a:r>
            <a:r>
              <a:rPr lang="en-US" altLang="en-US" sz="3600" u="sng" dirty="0" err="1">
                <a:cs typeface="Arial" panose="020B0604020202020204" pitchFamily="34" charset="0"/>
              </a:rPr>
              <a:t>UofL</a:t>
            </a:r>
            <a:r>
              <a:rPr lang="en-US" altLang="en-US" sz="3600" u="sng" dirty="0">
                <a:cs typeface="Arial" panose="020B0604020202020204" pitchFamily="34" charset="0"/>
              </a:rPr>
              <a:t> IT Imaging Services</a:t>
            </a:r>
          </a:p>
          <a:p>
            <a:pPr algn="ctr" eaLnBrk="1" hangingPunct="1">
              <a:spcBef>
                <a:spcPct val="0"/>
              </a:spcBef>
              <a:buFontTx/>
              <a:buNone/>
            </a:pPr>
            <a:r>
              <a:rPr lang="en-US" altLang="en-US" sz="3600" u="sng" dirty="0" smtClean="0">
                <a:cs typeface="Arial" panose="020B0604020202020204" pitchFamily="34" charset="0"/>
              </a:rPr>
              <a:t>HELPFUL POSTOR INSTRUCTIONS</a:t>
            </a:r>
            <a:endParaRPr lang="en-US" altLang="en-US" sz="3600" u="sng" dirty="0">
              <a:cs typeface="Arial" panose="020B0604020202020204" pitchFamily="34" charset="0"/>
            </a:endParaRPr>
          </a:p>
          <a:p>
            <a:pPr marL="571500" indent="-571500" eaLnBrk="1" hangingPunct="1">
              <a:spcBef>
                <a:spcPct val="0"/>
              </a:spcBef>
            </a:pPr>
            <a:r>
              <a:rPr lang="en-US" altLang="en-US" sz="3600" dirty="0" smtClean="0">
                <a:cs typeface="Arial" panose="020B0604020202020204" pitchFamily="34" charset="0"/>
              </a:rPr>
              <a:t>For </a:t>
            </a:r>
            <a:r>
              <a:rPr lang="en-US" altLang="en-US" sz="3600" dirty="0">
                <a:cs typeface="Arial" panose="020B0604020202020204" pitchFamily="34" charset="0"/>
              </a:rPr>
              <a:t>best results, use Arial font.  </a:t>
            </a:r>
            <a:endParaRPr lang="en-US" altLang="en-US" sz="3600" dirty="0" smtClean="0">
              <a:cs typeface="Arial" panose="020B0604020202020204" pitchFamily="34" charset="0"/>
            </a:endParaRPr>
          </a:p>
          <a:p>
            <a:pPr marL="571500" indent="-571500" eaLnBrk="1" hangingPunct="1">
              <a:spcBef>
                <a:spcPct val="0"/>
              </a:spcBef>
            </a:pPr>
            <a:r>
              <a:rPr lang="en-US" altLang="en-US" sz="3600" dirty="0">
                <a:cs typeface="Arial" panose="020B0604020202020204" pitchFamily="34" charset="0"/>
              </a:rPr>
              <a:t>For special characters, use the menu to “Insert” “Symbol”, scroll down, select the character needed</a:t>
            </a:r>
          </a:p>
          <a:p>
            <a:pPr marL="571500" indent="-571500" eaLnBrk="1" hangingPunct="1">
              <a:spcBef>
                <a:spcPct val="0"/>
              </a:spcBef>
            </a:pPr>
            <a:r>
              <a:rPr lang="en-US" altLang="en-US" sz="3600" dirty="0" smtClean="0">
                <a:cs typeface="Arial" panose="020B0604020202020204" pitchFamily="34" charset="0"/>
              </a:rPr>
              <a:t>This template </a:t>
            </a:r>
            <a:r>
              <a:rPr lang="en-US" altLang="en-US" sz="3600" dirty="0">
                <a:cs typeface="Arial" panose="020B0604020202020204" pitchFamily="34" charset="0"/>
              </a:rPr>
              <a:t>is set for a </a:t>
            </a:r>
            <a:r>
              <a:rPr lang="en-US" altLang="en-US" sz="3600" dirty="0" smtClean="0">
                <a:cs typeface="Arial" panose="020B0604020202020204" pitchFamily="34" charset="0"/>
              </a:rPr>
              <a:t>36 inch </a:t>
            </a:r>
            <a:r>
              <a:rPr lang="en-US" altLang="en-US" sz="3600" dirty="0">
                <a:cs typeface="Arial" panose="020B0604020202020204" pitchFamily="34" charset="0"/>
              </a:rPr>
              <a:t>by </a:t>
            </a:r>
            <a:r>
              <a:rPr lang="en-US" altLang="en-US" sz="3600" dirty="0" smtClean="0">
                <a:cs typeface="Arial" panose="020B0604020202020204" pitchFamily="34" charset="0"/>
              </a:rPr>
              <a:t>56 inch poster</a:t>
            </a:r>
          </a:p>
          <a:p>
            <a:pPr marL="571500" indent="-571500" eaLnBrk="1" hangingPunct="1">
              <a:spcBef>
                <a:spcPct val="0"/>
              </a:spcBef>
            </a:pPr>
            <a:r>
              <a:rPr lang="en-US" altLang="en-US" sz="3600" dirty="0" smtClean="0">
                <a:cs typeface="Arial" panose="020B0604020202020204" pitchFamily="34" charset="0"/>
              </a:rPr>
              <a:t>3ft </a:t>
            </a:r>
            <a:r>
              <a:rPr lang="en-US" altLang="en-US" sz="3600" dirty="0">
                <a:cs typeface="Arial" panose="020B0604020202020204" pitchFamily="34" charset="0"/>
              </a:rPr>
              <a:t>is the maximum height if your poster is to be laminated </a:t>
            </a:r>
            <a:endParaRPr lang="en-US" altLang="en-US" sz="3600" dirty="0" smtClean="0">
              <a:cs typeface="Arial" panose="020B0604020202020204" pitchFamily="34" charset="0"/>
            </a:endParaRPr>
          </a:p>
          <a:p>
            <a:pPr marL="1314450" lvl="1" indent="-571500" eaLnBrk="1" hangingPunct="1">
              <a:spcBef>
                <a:spcPct val="0"/>
              </a:spcBef>
              <a:buFont typeface="Wingdings" panose="05000000000000000000" pitchFamily="2" charset="2"/>
              <a:buChar char="Ø"/>
            </a:pPr>
            <a:r>
              <a:rPr lang="en-US" altLang="en-US" sz="3200" dirty="0" smtClean="0">
                <a:cs typeface="Arial" panose="020B0604020202020204" pitchFamily="34" charset="0"/>
              </a:rPr>
              <a:t>Lamination is recommended </a:t>
            </a:r>
            <a:r>
              <a:rPr lang="en-US" altLang="en-US" sz="3200" dirty="0">
                <a:cs typeface="Arial" panose="020B0604020202020204" pitchFamily="34" charset="0"/>
              </a:rPr>
              <a:t>for posters which will travel or be presented more than </a:t>
            </a:r>
            <a:r>
              <a:rPr lang="en-US" altLang="en-US" sz="3200" dirty="0" smtClean="0">
                <a:cs typeface="Arial" panose="020B0604020202020204" pitchFamily="34" charset="0"/>
              </a:rPr>
              <a:t>once.</a:t>
            </a:r>
          </a:p>
          <a:p>
            <a:pPr marL="1314450" lvl="1" indent="-571500" eaLnBrk="1" hangingPunct="1">
              <a:spcBef>
                <a:spcPct val="0"/>
              </a:spcBef>
              <a:buFont typeface="Wingdings" panose="05000000000000000000" pitchFamily="2" charset="2"/>
              <a:buChar char="Ø"/>
            </a:pPr>
            <a:r>
              <a:rPr lang="en-US" altLang="en-US" sz="3200" dirty="0" smtClean="0">
                <a:cs typeface="Arial" panose="020B0604020202020204" pitchFamily="34" charset="0"/>
              </a:rPr>
              <a:t>Lamination costs extra</a:t>
            </a:r>
          </a:p>
          <a:p>
            <a:pPr marL="571500" indent="-571500" eaLnBrk="1" hangingPunct="1">
              <a:spcBef>
                <a:spcPct val="0"/>
              </a:spcBef>
            </a:pPr>
            <a:r>
              <a:rPr lang="en-US" altLang="en-US" sz="3600" dirty="0">
                <a:cs typeface="Arial" panose="020B0604020202020204" pitchFamily="34" charset="0"/>
              </a:rPr>
              <a:t>Posters on glossy paper that will not be laminated may be up to 44 inches </a:t>
            </a:r>
            <a:r>
              <a:rPr lang="en-US" altLang="en-US" sz="3600" dirty="0" smtClean="0">
                <a:cs typeface="Arial" panose="020B0604020202020204" pitchFamily="34" charset="0"/>
              </a:rPr>
              <a:t>high</a:t>
            </a:r>
            <a:endParaRPr lang="en-US" altLang="en-US" sz="3600" dirty="0">
              <a:cs typeface="Arial" panose="020B0604020202020204" pitchFamily="34" charset="0"/>
            </a:endParaRPr>
          </a:p>
          <a:p>
            <a:pPr marL="571500" indent="-571500" eaLnBrk="1" hangingPunct="1">
              <a:spcBef>
                <a:spcPct val="0"/>
              </a:spcBef>
            </a:pPr>
            <a:r>
              <a:rPr lang="en-US" altLang="en-US" sz="3600" dirty="0" smtClean="0">
                <a:cs typeface="Arial" panose="020B0604020202020204" pitchFamily="34" charset="0"/>
              </a:rPr>
              <a:t>Posters </a:t>
            </a:r>
            <a:r>
              <a:rPr lang="en-US" altLang="en-US" sz="3600" dirty="0">
                <a:cs typeface="Arial" panose="020B0604020202020204" pitchFamily="34" charset="0"/>
              </a:rPr>
              <a:t>may be wider </a:t>
            </a:r>
            <a:r>
              <a:rPr lang="en-US" altLang="en-US" sz="3600" dirty="0" smtClean="0">
                <a:cs typeface="Arial" panose="020B0604020202020204" pitchFamily="34" charset="0"/>
              </a:rPr>
              <a:t>than 56 inches if </a:t>
            </a:r>
            <a:r>
              <a:rPr lang="en-US" altLang="en-US" sz="3600" dirty="0">
                <a:cs typeface="Arial" panose="020B0604020202020204" pitchFamily="34" charset="0"/>
              </a:rPr>
              <a:t>necessary. </a:t>
            </a:r>
            <a:endParaRPr lang="en-US" altLang="en-US" sz="3600" dirty="0" smtClean="0">
              <a:cs typeface="Arial" panose="020B0604020202020204" pitchFamily="34" charset="0"/>
            </a:endParaRPr>
          </a:p>
          <a:p>
            <a:pPr marL="571500" indent="-571500" eaLnBrk="1" hangingPunct="1">
              <a:spcBef>
                <a:spcPct val="0"/>
              </a:spcBef>
            </a:pPr>
            <a:r>
              <a:rPr lang="en-US" altLang="en-US" sz="3600" dirty="0" smtClean="0">
                <a:cs typeface="Arial" panose="020B0604020202020204" pitchFamily="34" charset="0"/>
              </a:rPr>
              <a:t>When your poster is ready to be printed, send it via email to </a:t>
            </a:r>
            <a:r>
              <a:rPr lang="en-US" altLang="en-US" sz="3600" dirty="0">
                <a:cs typeface="Arial" panose="020B0604020202020204" pitchFamily="34" charset="0"/>
              </a:rPr>
              <a:t>Stephan </a:t>
            </a:r>
            <a:r>
              <a:rPr lang="en-US" altLang="en-US" sz="3600" dirty="0" smtClean="0">
                <a:cs typeface="Arial" panose="020B0604020202020204" pitchFamily="34" charset="0"/>
              </a:rPr>
              <a:t>Alfred </a:t>
            </a:r>
            <a:r>
              <a:rPr lang="en-US" altLang="en-US" sz="3600" dirty="0">
                <a:cs typeface="Arial" panose="020B0604020202020204" pitchFamily="34" charset="0"/>
              </a:rPr>
              <a:t>in I.T. Imaging Services, Dental School basement, </a:t>
            </a:r>
            <a:r>
              <a:rPr lang="en-US" altLang="en-US" sz="3600" dirty="0" smtClean="0">
                <a:cs typeface="Arial" panose="020B0604020202020204" pitchFamily="34" charset="0"/>
              </a:rPr>
              <a:t>as an attachment </a:t>
            </a:r>
          </a:p>
          <a:p>
            <a:pPr marL="1314450" lvl="1" indent="-571500" eaLnBrk="1" hangingPunct="1">
              <a:spcBef>
                <a:spcPct val="0"/>
              </a:spcBef>
            </a:pPr>
            <a:r>
              <a:rPr lang="en-US" altLang="en-US" sz="3200" dirty="0" smtClean="0">
                <a:solidFill>
                  <a:srgbClr val="0000FF"/>
                </a:solidFill>
                <a:cs typeface="Arial" panose="020B0604020202020204" pitchFamily="34" charset="0"/>
                <a:hlinkClick r:id="rId6"/>
              </a:rPr>
              <a:t>stephan.alfred@louisville.edu</a:t>
            </a:r>
            <a:endParaRPr lang="en-US" altLang="en-US" sz="3200" dirty="0" smtClean="0">
              <a:solidFill>
                <a:srgbClr val="0000FF"/>
              </a:solidFill>
              <a:cs typeface="Arial" panose="020B0604020202020204" pitchFamily="34" charset="0"/>
            </a:endParaRPr>
          </a:p>
          <a:p>
            <a:pPr marL="571500" indent="-571500" eaLnBrk="1" hangingPunct="1">
              <a:spcBef>
                <a:spcPct val="0"/>
              </a:spcBef>
            </a:pPr>
            <a:r>
              <a:rPr lang="en-US" altLang="en-US" sz="3600" dirty="0" smtClean="0">
                <a:cs typeface="Arial" panose="020B0604020202020204" pitchFamily="34" charset="0"/>
              </a:rPr>
              <a:t>You will need to pay in advance for poster printing</a:t>
            </a:r>
          </a:p>
          <a:p>
            <a:pPr eaLnBrk="1" hangingPunct="1">
              <a:spcBef>
                <a:spcPct val="0"/>
              </a:spcBef>
              <a:buFontTx/>
              <a:buNone/>
            </a:pPr>
            <a:endParaRPr lang="en-US" altLang="en-US" sz="2400" u="sng" dirty="0" smtClean="0">
              <a:cs typeface="Arial" panose="020B0604020202020204" pitchFamily="34" charset="0"/>
            </a:endParaRPr>
          </a:p>
          <a:p>
            <a:pPr algn="ctr" eaLnBrk="1" hangingPunct="1">
              <a:spcBef>
                <a:spcPct val="0"/>
              </a:spcBef>
              <a:buFontTx/>
              <a:buNone/>
            </a:pPr>
            <a:r>
              <a:rPr lang="en-US" altLang="en-US" sz="3600" u="sng" dirty="0" smtClean="0">
                <a:cs typeface="Arial" panose="020B0604020202020204" pitchFamily="34" charset="0"/>
              </a:rPr>
              <a:t>ADDITIONAL RESOURCES ON POSTER DESIGN</a:t>
            </a:r>
          </a:p>
          <a:p>
            <a:pPr algn="ctr" eaLnBrk="1" hangingPunct="1">
              <a:spcBef>
                <a:spcPct val="0"/>
              </a:spcBef>
              <a:buNone/>
            </a:pPr>
            <a:r>
              <a:rPr lang="en-US" sz="3600" u="sng" dirty="0" smtClean="0">
                <a:solidFill>
                  <a:srgbClr val="0000FF"/>
                </a:solidFill>
                <a:cs typeface="Arial" panose="020B0604020202020204" pitchFamily="34" charset="0"/>
                <a:hlinkClick r:id="rId7"/>
              </a:rPr>
              <a:t>http</a:t>
            </a:r>
            <a:r>
              <a:rPr lang="en-US" sz="3600" u="sng" dirty="0">
                <a:solidFill>
                  <a:srgbClr val="0000FF"/>
                </a:solidFill>
                <a:cs typeface="Arial" panose="020B0604020202020204" pitchFamily="34" charset="0"/>
                <a:hlinkClick r:id="rId7"/>
              </a:rPr>
              <a:t>://omerad.msu.edu/meded/poster_intro.html</a:t>
            </a:r>
            <a:r>
              <a:rPr lang="en-US" sz="3600" dirty="0">
                <a:solidFill>
                  <a:srgbClr val="0000FF"/>
                </a:solidFill>
                <a:cs typeface="Arial" panose="020B0604020202020204" pitchFamily="34" charset="0"/>
              </a:rPr>
              <a:t> </a:t>
            </a:r>
            <a:r>
              <a:rPr lang="en-US" sz="3600" dirty="0" smtClean="0">
                <a:solidFill>
                  <a:srgbClr val="0000FF"/>
                </a:solidFill>
                <a:cs typeface="Arial" panose="020B0604020202020204" pitchFamily="34" charset="0"/>
              </a:rPr>
              <a:t> </a:t>
            </a:r>
            <a:endParaRPr lang="en-US" sz="3600" dirty="0">
              <a:solidFill>
                <a:srgbClr val="0000FF"/>
              </a:solidFill>
              <a:cs typeface="Arial" panose="020B0604020202020204" pitchFamily="34" charset="0"/>
            </a:endParaRPr>
          </a:p>
          <a:p>
            <a:pPr eaLnBrk="1" hangingPunct="1">
              <a:spcBef>
                <a:spcPct val="0"/>
              </a:spcBef>
              <a:buFontTx/>
              <a:buNone/>
            </a:pPr>
            <a:endParaRPr lang="en-US" altLang="en-US" sz="3600" dirty="0">
              <a:cs typeface="Arial" panose="020B0604020202020204" pitchFamily="34" charset="0"/>
            </a:endParaRPr>
          </a:p>
          <a:p>
            <a:pPr eaLnBrk="1" hangingPunct="1">
              <a:spcBef>
                <a:spcPct val="0"/>
              </a:spcBef>
              <a:buSzPct val="120000"/>
              <a:buNone/>
              <a:defRPr/>
            </a:pPr>
            <a:r>
              <a:rPr lang="en-US" altLang="en-US" sz="3600" dirty="0" smtClean="0">
                <a:cs typeface="Arial" panose="020B0604020202020204" pitchFamily="34" charset="0"/>
              </a:rPr>
              <a:t> </a:t>
            </a:r>
          </a:p>
        </p:txBody>
      </p:sp>
      <p:sp>
        <p:nvSpPr>
          <p:cNvPr id="26794" name="Text Box 5290"/>
          <p:cNvSpPr txBox="1">
            <a:spLocks noChangeArrowheads="1"/>
          </p:cNvSpPr>
          <p:nvPr/>
        </p:nvSpPr>
        <p:spPr bwMode="auto">
          <a:xfrm>
            <a:off x="38557200" y="20314920"/>
            <a:ext cx="11887200" cy="1097280"/>
          </a:xfrm>
          <a:prstGeom prst="rect">
            <a:avLst/>
          </a:prstGeom>
          <a:gradFill rotWithShape="1">
            <a:gsLst>
              <a:gs pos="0">
                <a:schemeClr val="tx1"/>
              </a:gs>
              <a:gs pos="50000">
                <a:srgbClr val="C00416"/>
              </a:gs>
              <a:gs pos="100000">
                <a:schemeClr val="tx1"/>
              </a:gs>
            </a:gsLst>
            <a:lin ang="5400000" scaled="1"/>
          </a:gradFill>
          <a:ln w="38100">
            <a:noFill/>
            <a:miter lim="800000"/>
            <a:headEnd/>
            <a:tailEnd/>
          </a:ln>
          <a:effectLst/>
        </p:spPr>
        <p:txBody>
          <a:bodyPr lIns="197400" tIns="91440" rIns="197400" bIns="98701" anchor="ctr"/>
          <a:lstStyle>
            <a:defPPr>
              <a:defRPr lang="en-US"/>
            </a:defPPr>
            <a:lvl1pPr algn="ctr" defTabSz="1974850" eaLnBrk="1" hangingPunct="1">
              <a:spcBef>
                <a:spcPct val="50000"/>
              </a:spcBef>
              <a:defRPr sz="5400" b="1">
                <a:solidFill>
                  <a:schemeClr val="bg1"/>
                </a:solidFill>
                <a:latin typeface="Arial" charset="0"/>
              </a:defRPr>
            </a:lvl1pPr>
          </a:lstStyle>
          <a:p>
            <a:r>
              <a:rPr lang="en-US" dirty="0"/>
              <a:t>Future Study</a:t>
            </a:r>
          </a:p>
        </p:txBody>
      </p:sp>
      <p:sp>
        <p:nvSpPr>
          <p:cNvPr id="3091" name="Text Box 5291"/>
          <p:cNvSpPr txBox="1">
            <a:spLocks noChangeArrowheads="1"/>
          </p:cNvSpPr>
          <p:nvPr/>
        </p:nvSpPr>
        <p:spPr bwMode="auto">
          <a:xfrm>
            <a:off x="38641337" y="21228851"/>
            <a:ext cx="11887200" cy="4940930"/>
          </a:xfrm>
          <a:prstGeom prst="rect">
            <a:avLst/>
          </a:prstGeom>
          <a:solidFill>
            <a:schemeClr val="bg1"/>
          </a:solidFill>
          <a:ln w="12700">
            <a:solidFill>
              <a:srgbClr val="E31B23"/>
            </a:solidFill>
          </a:ln>
          <a:extLst/>
        </p:spPr>
        <p:txBody>
          <a:bodyPr wrap="square" lIns="182880" tIns="182880" rIns="182880" bIns="182880">
            <a:normAutofit/>
          </a:bodyPr>
          <a:lstStyle>
            <a:lvl1pPr marL="342900" indent="-342900" defTabSz="1974850">
              <a:spcBef>
                <a:spcPct val="20000"/>
              </a:spcBef>
              <a:buChar char="•"/>
              <a:defRPr sz="6900">
                <a:solidFill>
                  <a:schemeClr val="tx1"/>
                </a:solidFill>
                <a:latin typeface="Arial" pitchFamily="34" charset="0"/>
              </a:defRPr>
            </a:lvl1pPr>
            <a:lvl2pPr marL="742950" indent="-285750" defTabSz="1974850">
              <a:spcBef>
                <a:spcPct val="20000"/>
              </a:spcBef>
              <a:buChar char="–"/>
              <a:defRPr sz="6000">
                <a:solidFill>
                  <a:schemeClr val="tx1"/>
                </a:solidFill>
                <a:latin typeface="Arial" pitchFamily="34" charset="0"/>
              </a:defRPr>
            </a:lvl2pPr>
            <a:lvl3pPr marL="1143000" indent="-228600" defTabSz="1974850">
              <a:spcBef>
                <a:spcPct val="20000"/>
              </a:spcBef>
              <a:buChar char="•"/>
              <a:defRPr sz="5200">
                <a:solidFill>
                  <a:schemeClr val="tx1"/>
                </a:solidFill>
                <a:latin typeface="Arial" pitchFamily="34" charset="0"/>
              </a:defRPr>
            </a:lvl3pPr>
            <a:lvl4pPr marL="1600200" indent="-228600" defTabSz="1974850">
              <a:spcBef>
                <a:spcPct val="20000"/>
              </a:spcBef>
              <a:buChar char="–"/>
              <a:defRPr sz="4300">
                <a:solidFill>
                  <a:schemeClr val="tx1"/>
                </a:solidFill>
                <a:latin typeface="Arial" pitchFamily="34" charset="0"/>
              </a:defRPr>
            </a:lvl4pPr>
            <a:lvl5pPr marL="2057400" indent="-228600" defTabSz="1974850">
              <a:spcBef>
                <a:spcPct val="20000"/>
              </a:spcBef>
              <a:buChar char="»"/>
              <a:defRPr sz="4300">
                <a:solidFill>
                  <a:schemeClr val="tx1"/>
                </a:solidFill>
                <a:latin typeface="Arial" pitchFamily="34" charset="0"/>
              </a:defRPr>
            </a:lvl5pPr>
            <a:lvl6pPr marL="2514600" indent="-228600" defTabSz="1974850" eaLnBrk="0" fontAlgn="base" hangingPunct="0">
              <a:spcBef>
                <a:spcPct val="20000"/>
              </a:spcBef>
              <a:spcAft>
                <a:spcPct val="0"/>
              </a:spcAft>
              <a:buChar char="»"/>
              <a:defRPr sz="4300">
                <a:solidFill>
                  <a:schemeClr val="tx1"/>
                </a:solidFill>
                <a:latin typeface="Arial" pitchFamily="34" charset="0"/>
              </a:defRPr>
            </a:lvl6pPr>
            <a:lvl7pPr marL="2971800" indent="-228600" defTabSz="1974850" eaLnBrk="0" fontAlgn="base" hangingPunct="0">
              <a:spcBef>
                <a:spcPct val="20000"/>
              </a:spcBef>
              <a:spcAft>
                <a:spcPct val="0"/>
              </a:spcAft>
              <a:buChar char="»"/>
              <a:defRPr sz="4300">
                <a:solidFill>
                  <a:schemeClr val="tx1"/>
                </a:solidFill>
                <a:latin typeface="Arial" pitchFamily="34" charset="0"/>
              </a:defRPr>
            </a:lvl7pPr>
            <a:lvl8pPr marL="3429000" indent="-228600" defTabSz="1974850" eaLnBrk="0" fontAlgn="base" hangingPunct="0">
              <a:spcBef>
                <a:spcPct val="20000"/>
              </a:spcBef>
              <a:spcAft>
                <a:spcPct val="0"/>
              </a:spcAft>
              <a:buChar char="»"/>
              <a:defRPr sz="4300">
                <a:solidFill>
                  <a:schemeClr val="tx1"/>
                </a:solidFill>
                <a:latin typeface="Arial" pitchFamily="34" charset="0"/>
              </a:defRPr>
            </a:lvl8pPr>
            <a:lvl9pPr marL="3886200" indent="-228600" defTabSz="1974850" eaLnBrk="0" fontAlgn="base" hangingPunct="0">
              <a:spcBef>
                <a:spcPct val="20000"/>
              </a:spcBef>
              <a:spcAft>
                <a:spcPct val="0"/>
              </a:spcAft>
              <a:buChar char="»"/>
              <a:defRPr sz="4300">
                <a:solidFill>
                  <a:schemeClr val="tx1"/>
                </a:solidFill>
                <a:latin typeface="Arial" pitchFamily="34" charset="0"/>
              </a:defRPr>
            </a:lvl9pPr>
          </a:lstStyle>
          <a:p>
            <a:pPr eaLnBrk="1" hangingPunct="1">
              <a:spcBef>
                <a:spcPct val="0"/>
              </a:spcBef>
            </a:pPr>
            <a:r>
              <a:rPr lang="en-US" sz="3600" dirty="0"/>
              <a:t>Never stretch an image or a logo without ensuring the dimensions are locked</a:t>
            </a:r>
          </a:p>
          <a:p>
            <a:pPr eaLnBrk="1" hangingPunct="1">
              <a:spcBef>
                <a:spcPct val="0"/>
              </a:spcBef>
            </a:pPr>
            <a:r>
              <a:rPr lang="en-US" sz="3600" dirty="0"/>
              <a:t>Hold the SHIFT key as you drag a corner to keep dimensions </a:t>
            </a:r>
            <a:r>
              <a:rPr lang="en-US" sz="3600" dirty="0" smtClean="0"/>
              <a:t>intact</a:t>
            </a:r>
            <a:endParaRPr lang="en-US" sz="3600" dirty="0"/>
          </a:p>
          <a:p>
            <a:pPr lvl="1" eaLnBrk="1" hangingPunct="1">
              <a:spcBef>
                <a:spcPct val="0"/>
              </a:spcBef>
              <a:buFont typeface="Wingdings" panose="05000000000000000000" pitchFamily="2" charset="2"/>
              <a:buChar char="Ø"/>
            </a:pPr>
            <a:r>
              <a:rPr lang="en-US" sz="3600" dirty="0" smtClean="0"/>
              <a:t>Consider cropping the image if it </a:t>
            </a:r>
            <a:r>
              <a:rPr lang="en-US" sz="3600" dirty="0"/>
              <a:t>does not fit </a:t>
            </a:r>
            <a:r>
              <a:rPr lang="en-US" sz="3600" dirty="0" smtClean="0"/>
              <a:t>the desired spatial needs on the poster</a:t>
            </a:r>
            <a:endParaRPr lang="en-US" sz="3600" dirty="0"/>
          </a:p>
          <a:p>
            <a:pPr lvl="1" eaLnBrk="1" hangingPunct="1">
              <a:spcBef>
                <a:spcPct val="0"/>
              </a:spcBef>
              <a:buFont typeface="Wingdings" panose="05000000000000000000" pitchFamily="2" charset="2"/>
              <a:buChar char="Ø"/>
            </a:pPr>
            <a:r>
              <a:rPr lang="en-US" sz="3600" dirty="0"/>
              <a:t>Never crop or distort the </a:t>
            </a:r>
            <a:r>
              <a:rPr lang="en-US" sz="3600" dirty="0" err="1"/>
              <a:t>UofL</a:t>
            </a:r>
            <a:r>
              <a:rPr lang="en-US" sz="3600" dirty="0"/>
              <a:t> logo or the DT logo. </a:t>
            </a:r>
            <a:endParaRPr lang="en-US" sz="4000" dirty="0"/>
          </a:p>
        </p:txBody>
      </p:sp>
      <p:sp>
        <p:nvSpPr>
          <p:cNvPr id="43" name="Text Box 5119"/>
          <p:cNvSpPr txBox="1">
            <a:spLocks noChangeArrowheads="1"/>
          </p:cNvSpPr>
          <p:nvPr/>
        </p:nvSpPr>
        <p:spPr bwMode="auto">
          <a:xfrm>
            <a:off x="38557200" y="6858000"/>
            <a:ext cx="11887200" cy="1097280"/>
          </a:xfrm>
          <a:prstGeom prst="rect">
            <a:avLst/>
          </a:prstGeom>
          <a:gradFill rotWithShape="1">
            <a:gsLst>
              <a:gs pos="0">
                <a:schemeClr val="tx1"/>
              </a:gs>
              <a:gs pos="50000">
                <a:srgbClr val="C00416"/>
              </a:gs>
              <a:gs pos="100000">
                <a:schemeClr val="tx1"/>
              </a:gs>
            </a:gsLst>
            <a:lin ang="5400000" scaled="1"/>
          </a:gradFill>
          <a:ln w="38100">
            <a:noFill/>
            <a:miter lim="800000"/>
            <a:headEnd/>
            <a:tailEnd/>
          </a:ln>
          <a:effectLst/>
        </p:spPr>
        <p:txBody>
          <a:bodyPr lIns="197400" tIns="91440" rIns="197400" bIns="98701" anchor="ctr"/>
          <a:lstStyle>
            <a:defPPr>
              <a:defRPr lang="en-US"/>
            </a:defPPr>
            <a:lvl1pPr algn="ctr" defTabSz="1974850" eaLnBrk="1" hangingPunct="1">
              <a:spcBef>
                <a:spcPct val="50000"/>
              </a:spcBef>
              <a:defRPr sz="5400" b="1">
                <a:solidFill>
                  <a:schemeClr val="bg1"/>
                </a:solidFill>
                <a:latin typeface="Arial" charset="0"/>
              </a:defRPr>
            </a:lvl1pPr>
          </a:lstStyle>
          <a:p>
            <a:r>
              <a:rPr lang="en-US" dirty="0"/>
              <a:t>CONCLUSIONS</a:t>
            </a:r>
          </a:p>
        </p:txBody>
      </p:sp>
      <p:sp>
        <p:nvSpPr>
          <p:cNvPr id="3096" name="Text Box 5291"/>
          <p:cNvSpPr txBox="1">
            <a:spLocks noChangeArrowheads="1"/>
          </p:cNvSpPr>
          <p:nvPr/>
        </p:nvSpPr>
        <p:spPr bwMode="auto">
          <a:xfrm>
            <a:off x="12344400" y="26607130"/>
            <a:ext cx="25585892" cy="5591707"/>
          </a:xfrm>
          <a:prstGeom prst="rect">
            <a:avLst/>
          </a:prstGeom>
          <a:solidFill>
            <a:schemeClr val="bg1"/>
          </a:solidFill>
          <a:ln w="12700">
            <a:solidFill>
              <a:srgbClr val="E31B23"/>
            </a:solidFill>
          </a:ln>
          <a:extLst/>
        </p:spPr>
        <p:txBody>
          <a:bodyPr wrap="square" lIns="182880" tIns="182880" rIns="182880" bIns="182880">
            <a:normAutofit/>
          </a:bodyPr>
          <a:lstStyle>
            <a:lvl1pPr defTabSz="1974850">
              <a:spcBef>
                <a:spcPct val="20000"/>
              </a:spcBef>
              <a:buChar char="•"/>
              <a:defRPr sz="6900">
                <a:solidFill>
                  <a:schemeClr val="tx1"/>
                </a:solidFill>
                <a:latin typeface="Arial" pitchFamily="34" charset="0"/>
              </a:defRPr>
            </a:lvl1pPr>
            <a:lvl2pPr marL="742950" indent="-285750" defTabSz="1974850">
              <a:spcBef>
                <a:spcPct val="20000"/>
              </a:spcBef>
              <a:buChar char="–"/>
              <a:defRPr sz="6000">
                <a:solidFill>
                  <a:schemeClr val="tx1"/>
                </a:solidFill>
                <a:latin typeface="Arial" pitchFamily="34" charset="0"/>
              </a:defRPr>
            </a:lvl2pPr>
            <a:lvl3pPr marL="1143000" indent="-228600" defTabSz="1974850">
              <a:spcBef>
                <a:spcPct val="20000"/>
              </a:spcBef>
              <a:buChar char="•"/>
              <a:defRPr sz="5200">
                <a:solidFill>
                  <a:schemeClr val="tx1"/>
                </a:solidFill>
                <a:latin typeface="Arial" pitchFamily="34" charset="0"/>
              </a:defRPr>
            </a:lvl3pPr>
            <a:lvl4pPr marL="1600200" indent="-228600" defTabSz="1974850">
              <a:spcBef>
                <a:spcPct val="20000"/>
              </a:spcBef>
              <a:buChar char="–"/>
              <a:defRPr sz="4300">
                <a:solidFill>
                  <a:schemeClr val="tx1"/>
                </a:solidFill>
                <a:latin typeface="Arial" pitchFamily="34" charset="0"/>
              </a:defRPr>
            </a:lvl4pPr>
            <a:lvl5pPr marL="2057400" indent="-228600" defTabSz="1974850">
              <a:spcBef>
                <a:spcPct val="20000"/>
              </a:spcBef>
              <a:buChar char="»"/>
              <a:defRPr sz="4300">
                <a:solidFill>
                  <a:schemeClr val="tx1"/>
                </a:solidFill>
                <a:latin typeface="Arial" pitchFamily="34" charset="0"/>
              </a:defRPr>
            </a:lvl5pPr>
            <a:lvl6pPr marL="2514600" indent="-228600" defTabSz="1974850" eaLnBrk="0" fontAlgn="base" hangingPunct="0">
              <a:spcBef>
                <a:spcPct val="20000"/>
              </a:spcBef>
              <a:spcAft>
                <a:spcPct val="0"/>
              </a:spcAft>
              <a:buChar char="»"/>
              <a:defRPr sz="4300">
                <a:solidFill>
                  <a:schemeClr val="tx1"/>
                </a:solidFill>
                <a:latin typeface="Arial" pitchFamily="34" charset="0"/>
              </a:defRPr>
            </a:lvl6pPr>
            <a:lvl7pPr marL="2971800" indent="-228600" defTabSz="1974850" eaLnBrk="0" fontAlgn="base" hangingPunct="0">
              <a:spcBef>
                <a:spcPct val="20000"/>
              </a:spcBef>
              <a:spcAft>
                <a:spcPct val="0"/>
              </a:spcAft>
              <a:buChar char="»"/>
              <a:defRPr sz="4300">
                <a:solidFill>
                  <a:schemeClr val="tx1"/>
                </a:solidFill>
                <a:latin typeface="Arial" pitchFamily="34" charset="0"/>
              </a:defRPr>
            </a:lvl7pPr>
            <a:lvl8pPr marL="3429000" indent="-228600" defTabSz="1974850" eaLnBrk="0" fontAlgn="base" hangingPunct="0">
              <a:spcBef>
                <a:spcPct val="20000"/>
              </a:spcBef>
              <a:spcAft>
                <a:spcPct val="0"/>
              </a:spcAft>
              <a:buChar char="»"/>
              <a:defRPr sz="4300">
                <a:solidFill>
                  <a:schemeClr val="tx1"/>
                </a:solidFill>
                <a:latin typeface="Arial" pitchFamily="34" charset="0"/>
              </a:defRPr>
            </a:lvl8pPr>
            <a:lvl9pPr marL="3886200" indent="-228600" defTabSz="1974850" eaLnBrk="0" fontAlgn="base" hangingPunct="0">
              <a:spcBef>
                <a:spcPct val="20000"/>
              </a:spcBef>
              <a:spcAft>
                <a:spcPct val="0"/>
              </a:spcAft>
              <a:buChar char="»"/>
              <a:defRPr sz="4300">
                <a:solidFill>
                  <a:schemeClr val="tx1"/>
                </a:solidFill>
                <a:latin typeface="Arial" pitchFamily="34" charset="0"/>
              </a:defRPr>
            </a:lvl9pPr>
          </a:lstStyle>
          <a:p>
            <a:pPr marL="571500" indent="-571500">
              <a:spcBef>
                <a:spcPct val="0"/>
              </a:spcBef>
            </a:pPr>
            <a:r>
              <a:rPr lang="en-US" altLang="en-US" sz="3600" dirty="0" smtClean="0">
                <a:latin typeface="+mn-lt"/>
              </a:rPr>
              <a:t>From the Reader’s standpoint, your RESULTS are the MOST important part of your poster</a:t>
            </a:r>
          </a:p>
          <a:p>
            <a:pPr marL="571500" indent="-571500">
              <a:spcBef>
                <a:spcPct val="0"/>
              </a:spcBef>
            </a:pPr>
            <a:r>
              <a:rPr lang="en-US" altLang="en-US" sz="3600" dirty="0" smtClean="0">
                <a:latin typeface="+mn-lt"/>
              </a:rPr>
              <a:t>Display your results in the </a:t>
            </a:r>
            <a:r>
              <a:rPr lang="en-US" altLang="en-US" sz="3600" b="1" dirty="0" smtClean="0">
                <a:latin typeface="+mn-lt"/>
              </a:rPr>
              <a:t>top middle section </a:t>
            </a:r>
            <a:r>
              <a:rPr lang="en-US" altLang="en-US" sz="3600" dirty="0" smtClean="0">
                <a:latin typeface="+mn-lt"/>
              </a:rPr>
              <a:t>of your poster, never the bottom</a:t>
            </a:r>
          </a:p>
          <a:p>
            <a:pPr marL="571500" indent="-571500">
              <a:spcBef>
                <a:spcPct val="0"/>
              </a:spcBef>
            </a:pPr>
            <a:r>
              <a:rPr lang="en-US" altLang="en-US" sz="3600" dirty="0" smtClean="0">
                <a:latin typeface="+mn-lt"/>
              </a:rPr>
              <a:t>Use color to your advantage!  </a:t>
            </a:r>
          </a:p>
          <a:p>
            <a:pPr marL="571500" indent="-571500">
              <a:spcBef>
                <a:spcPct val="0"/>
              </a:spcBef>
            </a:pPr>
            <a:r>
              <a:rPr lang="en-US" altLang="en-US" sz="3600" dirty="0" smtClean="0">
                <a:latin typeface="+mn-lt"/>
              </a:rPr>
              <a:t>As shown in this template, try to employ photographs, large font, and easy to read colorful graphs and tables</a:t>
            </a:r>
          </a:p>
          <a:p>
            <a:pPr marL="571500" indent="-571500">
              <a:spcBef>
                <a:spcPct val="0"/>
              </a:spcBef>
            </a:pPr>
            <a:r>
              <a:rPr lang="en-US" altLang="en-US" sz="3600" dirty="0"/>
              <a:t>Be sure </a:t>
            </a:r>
            <a:r>
              <a:rPr lang="en-US" altLang="en-US" sz="3600" dirty="0" smtClean="0"/>
              <a:t>to highlight your results with captions beneath </a:t>
            </a:r>
            <a:r>
              <a:rPr lang="en-US" altLang="en-US" sz="3600" dirty="0"/>
              <a:t>any figure, table, diagram, or </a:t>
            </a:r>
            <a:r>
              <a:rPr lang="en-US" altLang="en-US" sz="3600" dirty="0" smtClean="0"/>
              <a:t>photo</a:t>
            </a:r>
          </a:p>
          <a:p>
            <a:pPr marL="571500" indent="-571500">
              <a:spcBef>
                <a:spcPct val="0"/>
              </a:spcBef>
            </a:pPr>
            <a:r>
              <a:rPr lang="en-US" altLang="en-US" sz="3600" dirty="0" smtClean="0"/>
              <a:t>Remember to report results as mean ± SD or mean </a:t>
            </a:r>
            <a:r>
              <a:rPr lang="en-US" altLang="en-US" sz="3600" dirty="0"/>
              <a:t>± </a:t>
            </a:r>
            <a:r>
              <a:rPr lang="en-US" altLang="en-US" sz="3600" dirty="0" smtClean="0"/>
              <a:t>SEM, and include error bars on all graphs</a:t>
            </a:r>
          </a:p>
          <a:p>
            <a:pPr marL="571500" indent="-571500">
              <a:spcBef>
                <a:spcPct val="0"/>
              </a:spcBef>
            </a:pPr>
            <a:r>
              <a:rPr lang="en-US" altLang="en-US" sz="3600" dirty="0" smtClean="0"/>
              <a:t>HINT: it’s often easier to build and edit tables in EXCEL and then copy paste the final product into PowerPoint</a:t>
            </a:r>
            <a:endParaRPr lang="en-US" altLang="en-US" sz="3600" dirty="0"/>
          </a:p>
          <a:p>
            <a:pPr marL="571500" indent="-571500">
              <a:spcBef>
                <a:spcPct val="0"/>
              </a:spcBef>
            </a:pPr>
            <a:r>
              <a:rPr lang="en-US" altLang="en-US" sz="3600" dirty="0" smtClean="0">
                <a:latin typeface="+mn-lt"/>
              </a:rPr>
              <a:t>Be consistent with your decimal places when reporting numerical values. A</a:t>
            </a:r>
            <a:r>
              <a:rPr lang="en-US" altLang="en-US" sz="3600" dirty="0" smtClean="0"/>
              <a:t>lign decimals in tables</a:t>
            </a:r>
          </a:p>
          <a:p>
            <a:pPr marL="571500" indent="-571500">
              <a:spcBef>
                <a:spcPct val="0"/>
              </a:spcBef>
            </a:pPr>
            <a:r>
              <a:rPr lang="en-US" altLang="en-US" sz="3600" dirty="0" smtClean="0">
                <a:latin typeface="+mn-lt"/>
              </a:rPr>
              <a:t>Use a desktop computer rather than a laptop computer to refine your poster before printing.  Better visuals!</a:t>
            </a:r>
          </a:p>
        </p:txBody>
      </p:sp>
      <p:sp>
        <p:nvSpPr>
          <p:cNvPr id="53" name="Text Box 5290"/>
          <p:cNvSpPr txBox="1">
            <a:spLocks noChangeArrowheads="1"/>
          </p:cNvSpPr>
          <p:nvPr/>
        </p:nvSpPr>
        <p:spPr bwMode="auto">
          <a:xfrm>
            <a:off x="38557200" y="26517600"/>
            <a:ext cx="11887200" cy="1097280"/>
          </a:xfrm>
          <a:prstGeom prst="rect">
            <a:avLst/>
          </a:prstGeom>
          <a:gradFill rotWithShape="1">
            <a:gsLst>
              <a:gs pos="0">
                <a:schemeClr val="tx1"/>
              </a:gs>
              <a:gs pos="50000">
                <a:srgbClr val="C00416"/>
              </a:gs>
              <a:gs pos="100000">
                <a:schemeClr val="tx1"/>
              </a:gs>
            </a:gsLst>
            <a:lin ang="5400000" scaled="1"/>
          </a:gradFill>
          <a:ln w="38100">
            <a:noFill/>
            <a:miter lim="800000"/>
            <a:headEnd/>
            <a:tailEnd/>
          </a:ln>
          <a:effectLst/>
        </p:spPr>
        <p:txBody>
          <a:bodyPr lIns="197400" tIns="91440" rIns="197400" bIns="98701" anchor="ctr"/>
          <a:lstStyle>
            <a:defPPr>
              <a:defRPr lang="en-US"/>
            </a:defPPr>
            <a:lvl1pPr algn="ctr" defTabSz="1974850" eaLnBrk="1" hangingPunct="1">
              <a:spcBef>
                <a:spcPct val="50000"/>
              </a:spcBef>
              <a:defRPr sz="5400" b="1">
                <a:solidFill>
                  <a:schemeClr val="bg1"/>
                </a:solidFill>
                <a:latin typeface="Arial" charset="0"/>
              </a:defRPr>
            </a:lvl1pPr>
          </a:lstStyle>
          <a:p>
            <a:r>
              <a:rPr lang="en-US" dirty="0" smtClean="0"/>
              <a:t>Bibliography</a:t>
            </a:r>
            <a:endParaRPr lang="en-US" dirty="0"/>
          </a:p>
        </p:txBody>
      </p:sp>
      <p:sp>
        <p:nvSpPr>
          <p:cNvPr id="54" name="Text Box 5291"/>
          <p:cNvSpPr txBox="1">
            <a:spLocks noChangeArrowheads="1"/>
          </p:cNvSpPr>
          <p:nvPr/>
        </p:nvSpPr>
        <p:spPr bwMode="auto">
          <a:xfrm>
            <a:off x="38557200" y="27541775"/>
            <a:ext cx="11887200" cy="4657061"/>
          </a:xfrm>
          <a:prstGeom prst="rect">
            <a:avLst/>
          </a:prstGeom>
          <a:solidFill>
            <a:schemeClr val="bg1"/>
          </a:solidFill>
          <a:ln w="12700">
            <a:solidFill>
              <a:srgbClr val="E31B23"/>
            </a:solidFill>
          </a:ln>
          <a:extLst/>
        </p:spPr>
        <p:txBody>
          <a:bodyPr wrap="square" lIns="182880" tIns="182880" rIns="182880" bIns="182880">
            <a:noAutofit/>
          </a:bodyPr>
          <a:lstStyle>
            <a:lvl1pPr marL="342900" indent="-342900" defTabSz="1974850">
              <a:spcBef>
                <a:spcPct val="20000"/>
              </a:spcBef>
              <a:buChar char="•"/>
              <a:defRPr sz="6900">
                <a:solidFill>
                  <a:schemeClr val="tx1"/>
                </a:solidFill>
                <a:latin typeface="Arial" pitchFamily="34" charset="0"/>
              </a:defRPr>
            </a:lvl1pPr>
            <a:lvl2pPr marL="742950" indent="-285750" defTabSz="1974850">
              <a:spcBef>
                <a:spcPct val="20000"/>
              </a:spcBef>
              <a:buChar char="–"/>
              <a:defRPr sz="6000">
                <a:solidFill>
                  <a:schemeClr val="tx1"/>
                </a:solidFill>
                <a:latin typeface="Arial" pitchFamily="34" charset="0"/>
              </a:defRPr>
            </a:lvl2pPr>
            <a:lvl3pPr marL="1143000" indent="-228600" defTabSz="1974850">
              <a:spcBef>
                <a:spcPct val="20000"/>
              </a:spcBef>
              <a:buChar char="•"/>
              <a:defRPr sz="5200">
                <a:solidFill>
                  <a:schemeClr val="tx1"/>
                </a:solidFill>
                <a:latin typeface="Arial" pitchFamily="34" charset="0"/>
              </a:defRPr>
            </a:lvl3pPr>
            <a:lvl4pPr marL="1600200" indent="-228600" defTabSz="1974850">
              <a:spcBef>
                <a:spcPct val="20000"/>
              </a:spcBef>
              <a:buChar char="–"/>
              <a:defRPr sz="4300">
                <a:solidFill>
                  <a:schemeClr val="tx1"/>
                </a:solidFill>
                <a:latin typeface="Arial" pitchFamily="34" charset="0"/>
              </a:defRPr>
            </a:lvl4pPr>
            <a:lvl5pPr marL="2057400" indent="-228600" defTabSz="1974850">
              <a:spcBef>
                <a:spcPct val="20000"/>
              </a:spcBef>
              <a:buChar char="»"/>
              <a:defRPr sz="4300">
                <a:solidFill>
                  <a:schemeClr val="tx1"/>
                </a:solidFill>
                <a:latin typeface="Arial" pitchFamily="34" charset="0"/>
              </a:defRPr>
            </a:lvl5pPr>
            <a:lvl6pPr marL="2514600" indent="-228600" defTabSz="1974850" eaLnBrk="0" fontAlgn="base" hangingPunct="0">
              <a:spcBef>
                <a:spcPct val="20000"/>
              </a:spcBef>
              <a:spcAft>
                <a:spcPct val="0"/>
              </a:spcAft>
              <a:buChar char="»"/>
              <a:defRPr sz="4300">
                <a:solidFill>
                  <a:schemeClr val="tx1"/>
                </a:solidFill>
                <a:latin typeface="Arial" pitchFamily="34" charset="0"/>
              </a:defRPr>
            </a:lvl6pPr>
            <a:lvl7pPr marL="2971800" indent="-228600" defTabSz="1974850" eaLnBrk="0" fontAlgn="base" hangingPunct="0">
              <a:spcBef>
                <a:spcPct val="20000"/>
              </a:spcBef>
              <a:spcAft>
                <a:spcPct val="0"/>
              </a:spcAft>
              <a:buChar char="»"/>
              <a:defRPr sz="4300">
                <a:solidFill>
                  <a:schemeClr val="tx1"/>
                </a:solidFill>
                <a:latin typeface="Arial" pitchFamily="34" charset="0"/>
              </a:defRPr>
            </a:lvl7pPr>
            <a:lvl8pPr marL="3429000" indent="-228600" defTabSz="1974850" eaLnBrk="0" fontAlgn="base" hangingPunct="0">
              <a:spcBef>
                <a:spcPct val="20000"/>
              </a:spcBef>
              <a:spcAft>
                <a:spcPct val="0"/>
              </a:spcAft>
              <a:buChar char="»"/>
              <a:defRPr sz="4300">
                <a:solidFill>
                  <a:schemeClr val="tx1"/>
                </a:solidFill>
                <a:latin typeface="Arial" pitchFamily="34" charset="0"/>
              </a:defRPr>
            </a:lvl8pPr>
            <a:lvl9pPr marL="3886200" indent="-228600" defTabSz="1974850" eaLnBrk="0" fontAlgn="base" hangingPunct="0">
              <a:spcBef>
                <a:spcPct val="20000"/>
              </a:spcBef>
              <a:spcAft>
                <a:spcPct val="0"/>
              </a:spcAft>
              <a:buChar char="»"/>
              <a:defRPr sz="4300">
                <a:solidFill>
                  <a:schemeClr val="tx1"/>
                </a:solidFill>
                <a:latin typeface="Arial" pitchFamily="34" charset="0"/>
              </a:defRPr>
            </a:lvl9pPr>
          </a:lstStyle>
          <a:p>
            <a:pPr marL="571500" indent="-571500">
              <a:spcBef>
                <a:spcPct val="0"/>
              </a:spcBef>
            </a:pPr>
            <a:r>
              <a:rPr lang="en-US" altLang="en-US" sz="3600" dirty="0"/>
              <a:t>Use the lower portions of the poster for the less important information to the </a:t>
            </a:r>
            <a:r>
              <a:rPr lang="en-US" altLang="en-US" sz="3600" dirty="0" smtClean="0"/>
              <a:t>Reader </a:t>
            </a:r>
            <a:r>
              <a:rPr lang="en-US" altLang="en-US" sz="3600" dirty="0"/>
              <a:t>such as methods bibliography, </a:t>
            </a:r>
            <a:r>
              <a:rPr lang="en-US" altLang="en-US" sz="3600" dirty="0" smtClean="0"/>
              <a:t>and acknowledgments.</a:t>
            </a:r>
          </a:p>
          <a:p>
            <a:pPr marL="571500" indent="-571500">
              <a:spcBef>
                <a:spcPct val="0"/>
              </a:spcBef>
            </a:pPr>
            <a:r>
              <a:rPr lang="en-US" altLang="en-US" sz="3600" dirty="0" smtClean="0"/>
              <a:t>Bibliography font may be smaller than 36 point, and only 3 or 4 articles are needed </a:t>
            </a:r>
            <a:endParaRPr lang="en-US" altLang="en-US" sz="3600" dirty="0"/>
          </a:p>
        </p:txBody>
      </p:sp>
      <p:sp>
        <p:nvSpPr>
          <p:cNvPr id="3080" name="Rectangle 220"/>
          <p:cNvSpPr>
            <a:spLocks noChangeArrowheads="1"/>
          </p:cNvSpPr>
          <p:nvPr/>
        </p:nvSpPr>
        <p:spPr bwMode="auto">
          <a:xfrm>
            <a:off x="0" y="15506854"/>
            <a:ext cx="512064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6900">
                <a:solidFill>
                  <a:schemeClr val="tx1"/>
                </a:solidFill>
                <a:latin typeface="Arial" pitchFamily="34" charset="0"/>
              </a:defRPr>
            </a:lvl1pPr>
            <a:lvl2pPr marL="742950" indent="-285750">
              <a:spcBef>
                <a:spcPct val="20000"/>
              </a:spcBef>
              <a:buChar char="–"/>
              <a:defRPr sz="6000">
                <a:solidFill>
                  <a:schemeClr val="tx1"/>
                </a:solidFill>
                <a:latin typeface="Arial" pitchFamily="34" charset="0"/>
              </a:defRPr>
            </a:lvl2pPr>
            <a:lvl3pPr marL="1143000" indent="-228600">
              <a:spcBef>
                <a:spcPct val="20000"/>
              </a:spcBef>
              <a:buChar char="•"/>
              <a:defRPr sz="5200">
                <a:solidFill>
                  <a:schemeClr val="tx1"/>
                </a:solidFill>
                <a:latin typeface="Arial" pitchFamily="34" charset="0"/>
              </a:defRPr>
            </a:lvl3pPr>
            <a:lvl4pPr marL="1600200" indent="-228600">
              <a:spcBef>
                <a:spcPct val="20000"/>
              </a:spcBef>
              <a:buChar char="–"/>
              <a:defRPr sz="4300">
                <a:solidFill>
                  <a:schemeClr val="tx1"/>
                </a:solidFill>
                <a:latin typeface="Arial" pitchFamily="34" charset="0"/>
              </a:defRPr>
            </a:lvl4pPr>
            <a:lvl5pPr marL="2057400" indent="-228600">
              <a:spcBef>
                <a:spcPct val="20000"/>
              </a:spcBef>
              <a:buChar char="»"/>
              <a:defRPr sz="4300">
                <a:solidFill>
                  <a:schemeClr val="tx1"/>
                </a:solidFill>
                <a:latin typeface="Arial" pitchFamily="34" charset="0"/>
              </a:defRPr>
            </a:lvl5pPr>
            <a:lvl6pPr marL="2514600" indent="-228600" eaLnBrk="0" fontAlgn="base" hangingPunct="0">
              <a:spcBef>
                <a:spcPct val="20000"/>
              </a:spcBef>
              <a:spcAft>
                <a:spcPct val="0"/>
              </a:spcAft>
              <a:buChar char="»"/>
              <a:defRPr sz="4300">
                <a:solidFill>
                  <a:schemeClr val="tx1"/>
                </a:solidFill>
                <a:latin typeface="Arial" pitchFamily="34" charset="0"/>
              </a:defRPr>
            </a:lvl6pPr>
            <a:lvl7pPr marL="2971800" indent="-228600" eaLnBrk="0" fontAlgn="base" hangingPunct="0">
              <a:spcBef>
                <a:spcPct val="20000"/>
              </a:spcBef>
              <a:spcAft>
                <a:spcPct val="0"/>
              </a:spcAft>
              <a:buChar char="»"/>
              <a:defRPr sz="4300">
                <a:solidFill>
                  <a:schemeClr val="tx1"/>
                </a:solidFill>
                <a:latin typeface="Arial" pitchFamily="34" charset="0"/>
              </a:defRPr>
            </a:lvl7pPr>
            <a:lvl8pPr marL="3429000" indent="-228600" eaLnBrk="0" fontAlgn="base" hangingPunct="0">
              <a:spcBef>
                <a:spcPct val="20000"/>
              </a:spcBef>
              <a:spcAft>
                <a:spcPct val="0"/>
              </a:spcAft>
              <a:buChar char="»"/>
              <a:defRPr sz="4300">
                <a:solidFill>
                  <a:schemeClr val="tx1"/>
                </a:solidFill>
                <a:latin typeface="Arial" pitchFamily="34" charset="0"/>
              </a:defRPr>
            </a:lvl8pPr>
            <a:lvl9pPr marL="3886200" indent="-228600" eaLnBrk="0" fontAlgn="base" hangingPunct="0">
              <a:spcBef>
                <a:spcPct val="20000"/>
              </a:spcBef>
              <a:spcAft>
                <a:spcPct val="0"/>
              </a:spcAft>
              <a:buChar char="»"/>
              <a:defRPr sz="4300">
                <a:solidFill>
                  <a:schemeClr val="tx1"/>
                </a:solidFill>
                <a:latin typeface="Arial" pitchFamily="34" charset="0"/>
              </a:defRPr>
            </a:lvl9pPr>
          </a:lstStyle>
          <a:p>
            <a:pPr algn="ctr" eaLnBrk="1" hangingPunct="1">
              <a:spcBef>
                <a:spcPct val="0"/>
              </a:spcBef>
              <a:buFontTx/>
              <a:buNone/>
            </a:pPr>
            <a:endParaRPr lang="en-US" altLang="en-US" sz="3900"/>
          </a:p>
        </p:txBody>
      </p:sp>
      <p:sp>
        <p:nvSpPr>
          <p:cNvPr id="46" name="Rectangle 4"/>
          <p:cNvSpPr txBox="1">
            <a:spLocks noChangeArrowheads="1"/>
          </p:cNvSpPr>
          <p:nvPr/>
        </p:nvSpPr>
        <p:spPr bwMode="auto">
          <a:xfrm>
            <a:off x="4419600" y="1255713"/>
            <a:ext cx="42443400" cy="52599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97400" tIns="98701" rIns="197400" bIns="98701" numCol="1" anchor="ctr" anchorCtr="0" compatLnSpc="1">
            <a:prstTxWarp prst="textNoShape">
              <a:avLst/>
            </a:prstTxWarp>
          </a:bodyPr>
          <a:lstStyle>
            <a:lvl1pPr algn="ctr" defTabSz="1974850" rtl="0" eaLnBrk="0" fontAlgn="base" hangingPunct="0">
              <a:spcBef>
                <a:spcPct val="0"/>
              </a:spcBef>
              <a:spcAft>
                <a:spcPct val="0"/>
              </a:spcAft>
              <a:defRPr sz="9500">
                <a:solidFill>
                  <a:schemeClr val="tx2"/>
                </a:solidFill>
                <a:latin typeface="+mj-lt"/>
                <a:ea typeface="+mj-ea"/>
                <a:cs typeface="+mj-cs"/>
              </a:defRPr>
            </a:lvl1pPr>
            <a:lvl2pPr algn="ctr" defTabSz="1974850" rtl="0" eaLnBrk="0" fontAlgn="base" hangingPunct="0">
              <a:spcBef>
                <a:spcPct val="0"/>
              </a:spcBef>
              <a:spcAft>
                <a:spcPct val="0"/>
              </a:spcAft>
              <a:defRPr sz="9500">
                <a:solidFill>
                  <a:schemeClr val="tx2"/>
                </a:solidFill>
                <a:latin typeface="Arial" charset="0"/>
              </a:defRPr>
            </a:lvl2pPr>
            <a:lvl3pPr algn="ctr" defTabSz="1974850" rtl="0" eaLnBrk="0" fontAlgn="base" hangingPunct="0">
              <a:spcBef>
                <a:spcPct val="0"/>
              </a:spcBef>
              <a:spcAft>
                <a:spcPct val="0"/>
              </a:spcAft>
              <a:defRPr sz="9500">
                <a:solidFill>
                  <a:schemeClr val="tx2"/>
                </a:solidFill>
                <a:latin typeface="Arial" charset="0"/>
              </a:defRPr>
            </a:lvl3pPr>
            <a:lvl4pPr algn="ctr" defTabSz="1974850" rtl="0" eaLnBrk="0" fontAlgn="base" hangingPunct="0">
              <a:spcBef>
                <a:spcPct val="0"/>
              </a:spcBef>
              <a:spcAft>
                <a:spcPct val="0"/>
              </a:spcAft>
              <a:defRPr sz="9500">
                <a:solidFill>
                  <a:schemeClr val="tx2"/>
                </a:solidFill>
                <a:latin typeface="Arial" charset="0"/>
              </a:defRPr>
            </a:lvl4pPr>
            <a:lvl5pPr algn="ctr" defTabSz="1974850" rtl="0" eaLnBrk="0" fontAlgn="base" hangingPunct="0">
              <a:spcBef>
                <a:spcPct val="0"/>
              </a:spcBef>
              <a:spcAft>
                <a:spcPct val="0"/>
              </a:spcAft>
              <a:defRPr sz="9500">
                <a:solidFill>
                  <a:schemeClr val="tx2"/>
                </a:solidFill>
                <a:latin typeface="Arial" charset="0"/>
              </a:defRPr>
            </a:lvl5pPr>
            <a:lvl6pPr marL="457200" algn="ctr" defTabSz="1974850" rtl="0" fontAlgn="base">
              <a:spcBef>
                <a:spcPct val="0"/>
              </a:spcBef>
              <a:spcAft>
                <a:spcPct val="0"/>
              </a:spcAft>
              <a:defRPr sz="9500">
                <a:solidFill>
                  <a:schemeClr val="tx2"/>
                </a:solidFill>
                <a:latin typeface="Arial" charset="0"/>
              </a:defRPr>
            </a:lvl6pPr>
            <a:lvl7pPr marL="914400" algn="ctr" defTabSz="1974850" rtl="0" fontAlgn="base">
              <a:spcBef>
                <a:spcPct val="0"/>
              </a:spcBef>
              <a:spcAft>
                <a:spcPct val="0"/>
              </a:spcAft>
              <a:defRPr sz="9500">
                <a:solidFill>
                  <a:schemeClr val="tx2"/>
                </a:solidFill>
                <a:latin typeface="Arial" charset="0"/>
              </a:defRPr>
            </a:lvl7pPr>
            <a:lvl8pPr marL="1371600" algn="ctr" defTabSz="1974850" rtl="0" fontAlgn="base">
              <a:spcBef>
                <a:spcPct val="0"/>
              </a:spcBef>
              <a:spcAft>
                <a:spcPct val="0"/>
              </a:spcAft>
              <a:defRPr sz="9500">
                <a:solidFill>
                  <a:schemeClr val="tx2"/>
                </a:solidFill>
                <a:latin typeface="Arial" charset="0"/>
              </a:defRPr>
            </a:lvl8pPr>
            <a:lvl9pPr marL="1828800" algn="ctr" defTabSz="1974850" rtl="0" fontAlgn="base">
              <a:spcBef>
                <a:spcPct val="0"/>
              </a:spcBef>
              <a:spcAft>
                <a:spcPct val="0"/>
              </a:spcAft>
              <a:defRPr sz="9500">
                <a:solidFill>
                  <a:schemeClr val="tx2"/>
                </a:solidFill>
                <a:latin typeface="Arial" charset="0"/>
              </a:defRPr>
            </a:lvl9pPr>
          </a:lstStyle>
          <a:p>
            <a:pPr eaLnBrk="1" hangingPunct="1"/>
            <a:r>
              <a:rPr lang="en-US" altLang="en-US" sz="8800" b="1" kern="0" dirty="0">
                <a:solidFill>
                  <a:schemeClr val="bg1"/>
                </a:solidFill>
              </a:rPr>
              <a:t>Poster Title: May be in All Capitals</a:t>
            </a:r>
          </a:p>
          <a:p>
            <a:pPr eaLnBrk="1" hangingPunct="1"/>
            <a:r>
              <a:rPr lang="en-US" altLang="en-US" sz="8800" b="1" kern="0" dirty="0">
                <a:solidFill>
                  <a:schemeClr val="bg1"/>
                </a:solidFill>
              </a:rPr>
              <a:t>and May Be on Two Lines</a:t>
            </a:r>
          </a:p>
          <a:p>
            <a:pPr eaLnBrk="1" hangingPunct="1"/>
            <a:r>
              <a:rPr lang="en-US" altLang="en-US" sz="6600" kern="0" dirty="0" smtClean="0">
                <a:solidFill>
                  <a:schemeClr val="bg1"/>
                </a:solidFill>
              </a:rPr>
              <a:t>John </a:t>
            </a:r>
            <a:r>
              <a:rPr lang="en-US" altLang="en-US" sz="6600" kern="0" dirty="0">
                <a:solidFill>
                  <a:schemeClr val="bg1"/>
                </a:solidFill>
              </a:rPr>
              <a:t>B. Doe, M.D</a:t>
            </a:r>
            <a:r>
              <a:rPr lang="en-US" altLang="en-US" sz="6600" kern="0" dirty="0" smtClean="0">
                <a:solidFill>
                  <a:schemeClr val="bg1"/>
                </a:solidFill>
              </a:rPr>
              <a:t>., </a:t>
            </a:r>
            <a:r>
              <a:rPr lang="en-US" altLang="en-US" sz="6600" kern="0" dirty="0">
                <a:solidFill>
                  <a:schemeClr val="bg1"/>
                </a:solidFill>
              </a:rPr>
              <a:t>Julie M. Partner, M.S</a:t>
            </a:r>
            <a:r>
              <a:rPr lang="en-US" altLang="en-US" sz="6600" kern="0" dirty="0" smtClean="0">
                <a:solidFill>
                  <a:schemeClr val="bg1"/>
                </a:solidFill>
              </a:rPr>
              <a:t>., </a:t>
            </a:r>
            <a:r>
              <a:rPr lang="en-US" altLang="en-US" sz="6600" kern="0" dirty="0">
                <a:solidFill>
                  <a:schemeClr val="bg1"/>
                </a:solidFill>
              </a:rPr>
              <a:t>Jane P. Sample, M.D., </a:t>
            </a:r>
            <a:r>
              <a:rPr lang="en-US" altLang="en-US" sz="6600" kern="0" dirty="0" smtClean="0">
                <a:solidFill>
                  <a:schemeClr val="bg1"/>
                </a:solidFill>
              </a:rPr>
              <a:t>Ph.D., </a:t>
            </a:r>
            <a:r>
              <a:rPr lang="en-US" altLang="en-US" sz="6600" kern="0" dirty="0">
                <a:solidFill>
                  <a:schemeClr val="bg1"/>
                </a:solidFill>
              </a:rPr>
              <a:t>Paul F. Comrade, M.D</a:t>
            </a:r>
            <a:r>
              <a:rPr lang="en-US" altLang="en-US" sz="6600" kern="0" dirty="0" smtClean="0">
                <a:solidFill>
                  <a:schemeClr val="bg1"/>
                </a:solidFill>
              </a:rPr>
              <a:t>.</a:t>
            </a:r>
            <a:r>
              <a:rPr lang="en-US" altLang="en-US" sz="6600" kern="0" dirty="0">
                <a:solidFill>
                  <a:schemeClr val="bg1"/>
                </a:solidFill>
              </a:rPr>
              <a:t/>
            </a:r>
            <a:br>
              <a:rPr lang="en-US" altLang="en-US" sz="6600" kern="0" dirty="0">
                <a:solidFill>
                  <a:schemeClr val="bg1"/>
                </a:solidFill>
              </a:rPr>
            </a:br>
            <a:r>
              <a:rPr lang="en-US" altLang="en-US" sz="6600" kern="0" dirty="0" smtClean="0">
                <a:solidFill>
                  <a:schemeClr val="bg1"/>
                </a:solidFill>
              </a:rPr>
              <a:t>Distinction in [Your Track]</a:t>
            </a:r>
            <a:br>
              <a:rPr lang="en-US" altLang="en-US" sz="6600" kern="0" dirty="0" smtClean="0">
                <a:solidFill>
                  <a:schemeClr val="bg1"/>
                </a:solidFill>
              </a:rPr>
            </a:br>
            <a:r>
              <a:rPr lang="en-US" altLang="en-US" sz="6600" kern="0" dirty="0" smtClean="0">
                <a:solidFill>
                  <a:schemeClr val="bg1"/>
                </a:solidFill>
              </a:rPr>
              <a:t>University of Louisville, School of Medicine</a:t>
            </a:r>
          </a:p>
        </p:txBody>
      </p:sp>
      <p:sp>
        <p:nvSpPr>
          <p:cNvPr id="52" name="Text Box 16"/>
          <p:cNvSpPr txBox="1">
            <a:spLocks noChangeArrowheads="1"/>
          </p:cNvSpPr>
          <p:nvPr/>
        </p:nvSpPr>
        <p:spPr bwMode="auto">
          <a:xfrm>
            <a:off x="12373996" y="25496520"/>
            <a:ext cx="25623993" cy="1173480"/>
          </a:xfrm>
          <a:prstGeom prst="rect">
            <a:avLst/>
          </a:prstGeom>
          <a:gradFill rotWithShape="1">
            <a:gsLst>
              <a:gs pos="0">
                <a:schemeClr val="tx1"/>
              </a:gs>
              <a:gs pos="50000">
                <a:srgbClr val="C00416"/>
              </a:gs>
              <a:gs pos="100000">
                <a:schemeClr val="tx1"/>
              </a:gs>
            </a:gsLst>
            <a:lin ang="5400000" scaled="1"/>
          </a:gradFill>
          <a:ln w="38100">
            <a:noFill/>
            <a:miter lim="800000"/>
            <a:headEnd/>
            <a:tailEnd/>
          </a:ln>
          <a:effectLst/>
        </p:spPr>
        <p:txBody>
          <a:bodyPr lIns="197400" tIns="91440" rIns="197400" bIns="98701" anchor="ctr"/>
          <a:lstStyle>
            <a:defPPr>
              <a:defRPr lang="en-US"/>
            </a:defPPr>
            <a:lvl1pPr algn="ctr" defTabSz="1974850" eaLnBrk="1" hangingPunct="1">
              <a:spcBef>
                <a:spcPct val="50000"/>
              </a:spcBef>
              <a:defRPr sz="5400" b="1">
                <a:solidFill>
                  <a:schemeClr val="bg1"/>
                </a:solidFill>
                <a:latin typeface="Arial" charset="0"/>
              </a:defRPr>
            </a:lvl1pPr>
          </a:lstStyle>
          <a:p>
            <a:r>
              <a:rPr lang="en-US" altLang="en-US" dirty="0" smtClean="0"/>
              <a:t>Results Subheading 1 (optional subheading, use your own words)</a:t>
            </a:r>
            <a:endParaRPr lang="en-US" altLang="en-US" dirty="0"/>
          </a:p>
        </p:txBody>
      </p:sp>
      <p:pic>
        <p:nvPicPr>
          <p:cNvPr id="25" name="Picture 2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4566353" y="1594807"/>
            <a:ext cx="5497047" cy="3967793"/>
          </a:xfrm>
          <a:prstGeom prst="rect">
            <a:avLst/>
          </a:prstGeom>
        </p:spPr>
      </p:pic>
      <p:sp>
        <p:nvSpPr>
          <p:cNvPr id="32" name="Text Box 5285"/>
          <p:cNvSpPr txBox="1">
            <a:spLocks noChangeArrowheads="1"/>
          </p:cNvSpPr>
          <p:nvPr/>
        </p:nvSpPr>
        <p:spPr bwMode="auto">
          <a:xfrm>
            <a:off x="609600" y="19171920"/>
            <a:ext cx="11128248" cy="1097280"/>
          </a:xfrm>
          <a:prstGeom prst="rect">
            <a:avLst/>
          </a:prstGeom>
          <a:gradFill rotWithShape="1">
            <a:gsLst>
              <a:gs pos="0">
                <a:schemeClr val="tx1"/>
              </a:gs>
              <a:gs pos="50000">
                <a:srgbClr val="C00416"/>
              </a:gs>
              <a:gs pos="100000">
                <a:schemeClr val="tx1"/>
              </a:gs>
            </a:gsLst>
            <a:lin ang="5400000" scaled="1"/>
          </a:gradFill>
          <a:ln w="38100">
            <a:noFill/>
            <a:miter lim="800000"/>
            <a:headEnd/>
            <a:tailEnd/>
          </a:ln>
          <a:effectLst/>
        </p:spPr>
        <p:txBody>
          <a:bodyPr lIns="197400" tIns="98701" rIns="197400" bIns="98701" anchor="ctr"/>
          <a:lstStyle/>
          <a:p>
            <a:pPr algn="ctr" defTabSz="1974850" eaLnBrk="1" hangingPunct="1">
              <a:spcBef>
                <a:spcPct val="50000"/>
              </a:spcBef>
              <a:defRPr/>
            </a:pPr>
            <a:r>
              <a:rPr lang="en-US" sz="5400" b="1" dirty="0" smtClean="0">
                <a:solidFill>
                  <a:schemeClr val="bg1"/>
                </a:solidFill>
                <a:latin typeface="Arial" charset="0"/>
              </a:rPr>
              <a:t>Hypothesis</a:t>
            </a:r>
            <a:endParaRPr lang="en-US" sz="5400" b="1" dirty="0">
              <a:solidFill>
                <a:schemeClr val="bg1"/>
              </a:solidFill>
              <a:latin typeface="Arial" charset="0"/>
            </a:endParaRPr>
          </a:p>
        </p:txBody>
      </p:sp>
      <p:sp>
        <p:nvSpPr>
          <p:cNvPr id="33" name="Text Box 5286"/>
          <p:cNvSpPr txBox="1">
            <a:spLocks noChangeArrowheads="1"/>
          </p:cNvSpPr>
          <p:nvPr/>
        </p:nvSpPr>
        <p:spPr bwMode="auto">
          <a:xfrm>
            <a:off x="609600" y="20322700"/>
            <a:ext cx="11125200" cy="2537300"/>
          </a:xfrm>
          <a:prstGeom prst="rect">
            <a:avLst/>
          </a:prstGeom>
          <a:solidFill>
            <a:schemeClr val="bg1"/>
          </a:solidFill>
          <a:ln>
            <a:noFill/>
          </a:ln>
          <a:extLst/>
        </p:spPr>
        <p:txBody>
          <a:bodyPr lIns="197400" tIns="98701" rIns="197400" bIns="0"/>
          <a:lstStyle>
            <a:lvl1pPr marL="571500" indent="-571500" defTabSz="1974850">
              <a:spcBef>
                <a:spcPct val="20000"/>
              </a:spcBef>
              <a:buChar char="•"/>
              <a:defRPr sz="6900">
                <a:solidFill>
                  <a:schemeClr val="tx1"/>
                </a:solidFill>
                <a:latin typeface="Arial" pitchFamily="34" charset="0"/>
              </a:defRPr>
            </a:lvl1pPr>
            <a:lvl2pPr marL="742950" indent="-285750" defTabSz="1974850">
              <a:spcBef>
                <a:spcPct val="20000"/>
              </a:spcBef>
              <a:buChar char="–"/>
              <a:defRPr sz="6000">
                <a:solidFill>
                  <a:schemeClr val="tx1"/>
                </a:solidFill>
                <a:latin typeface="Arial" pitchFamily="34" charset="0"/>
              </a:defRPr>
            </a:lvl2pPr>
            <a:lvl3pPr marL="1143000" indent="-228600" defTabSz="1974850">
              <a:spcBef>
                <a:spcPct val="20000"/>
              </a:spcBef>
              <a:buChar char="•"/>
              <a:defRPr sz="5200">
                <a:solidFill>
                  <a:schemeClr val="tx1"/>
                </a:solidFill>
                <a:latin typeface="Arial" pitchFamily="34" charset="0"/>
              </a:defRPr>
            </a:lvl3pPr>
            <a:lvl4pPr marL="1600200" indent="-228600" defTabSz="1974850">
              <a:spcBef>
                <a:spcPct val="20000"/>
              </a:spcBef>
              <a:buChar char="–"/>
              <a:defRPr sz="4300">
                <a:solidFill>
                  <a:schemeClr val="tx1"/>
                </a:solidFill>
                <a:latin typeface="Arial" pitchFamily="34" charset="0"/>
              </a:defRPr>
            </a:lvl4pPr>
            <a:lvl5pPr marL="2057400" indent="-228600" defTabSz="1974850">
              <a:spcBef>
                <a:spcPct val="20000"/>
              </a:spcBef>
              <a:buChar char="»"/>
              <a:defRPr sz="4300">
                <a:solidFill>
                  <a:schemeClr val="tx1"/>
                </a:solidFill>
                <a:latin typeface="Arial" pitchFamily="34" charset="0"/>
              </a:defRPr>
            </a:lvl5pPr>
            <a:lvl6pPr marL="2514600" indent="-228600" defTabSz="1974850" eaLnBrk="0" fontAlgn="base" hangingPunct="0">
              <a:spcBef>
                <a:spcPct val="20000"/>
              </a:spcBef>
              <a:spcAft>
                <a:spcPct val="0"/>
              </a:spcAft>
              <a:buChar char="»"/>
              <a:defRPr sz="4300">
                <a:solidFill>
                  <a:schemeClr val="tx1"/>
                </a:solidFill>
                <a:latin typeface="Arial" pitchFamily="34" charset="0"/>
              </a:defRPr>
            </a:lvl6pPr>
            <a:lvl7pPr marL="2971800" indent="-228600" defTabSz="1974850" eaLnBrk="0" fontAlgn="base" hangingPunct="0">
              <a:spcBef>
                <a:spcPct val="20000"/>
              </a:spcBef>
              <a:spcAft>
                <a:spcPct val="0"/>
              </a:spcAft>
              <a:buChar char="»"/>
              <a:defRPr sz="4300">
                <a:solidFill>
                  <a:schemeClr val="tx1"/>
                </a:solidFill>
                <a:latin typeface="Arial" pitchFamily="34" charset="0"/>
              </a:defRPr>
            </a:lvl7pPr>
            <a:lvl8pPr marL="3429000" indent="-228600" defTabSz="1974850" eaLnBrk="0" fontAlgn="base" hangingPunct="0">
              <a:spcBef>
                <a:spcPct val="20000"/>
              </a:spcBef>
              <a:spcAft>
                <a:spcPct val="0"/>
              </a:spcAft>
              <a:buChar char="»"/>
              <a:defRPr sz="4300">
                <a:solidFill>
                  <a:schemeClr val="tx1"/>
                </a:solidFill>
                <a:latin typeface="Arial" pitchFamily="34" charset="0"/>
              </a:defRPr>
            </a:lvl8pPr>
            <a:lvl9pPr marL="3886200" indent="-228600" defTabSz="1974850" eaLnBrk="0" fontAlgn="base" hangingPunct="0">
              <a:spcBef>
                <a:spcPct val="20000"/>
              </a:spcBef>
              <a:spcAft>
                <a:spcPct val="0"/>
              </a:spcAft>
              <a:buChar char="»"/>
              <a:defRPr sz="4300">
                <a:solidFill>
                  <a:schemeClr val="tx1"/>
                </a:solidFill>
                <a:latin typeface="Arial" pitchFamily="34" charset="0"/>
              </a:defRPr>
            </a:lvl9pPr>
          </a:lstStyle>
          <a:p>
            <a:pPr marL="0" indent="0" algn="l" eaLnBrk="1" hangingPunct="1">
              <a:spcBef>
                <a:spcPct val="0"/>
              </a:spcBef>
              <a:buSzPct val="120000"/>
              <a:buNone/>
            </a:pPr>
            <a:r>
              <a:rPr lang="en-US" altLang="en-US" sz="3600" dirty="0" smtClean="0"/>
              <a:t>We hypothesize that:</a:t>
            </a:r>
          </a:p>
          <a:p>
            <a:pPr eaLnBrk="1" hangingPunct="1">
              <a:spcBef>
                <a:spcPct val="0"/>
              </a:spcBef>
              <a:buSzPct val="120000"/>
            </a:pPr>
            <a:r>
              <a:rPr lang="en-US" altLang="en-US" sz="3600" dirty="0" smtClean="0"/>
              <a:t>Put your first hypothesis here</a:t>
            </a:r>
          </a:p>
          <a:p>
            <a:pPr eaLnBrk="1" hangingPunct="1">
              <a:spcBef>
                <a:spcPct val="0"/>
              </a:spcBef>
              <a:buSzPct val="120000"/>
            </a:pPr>
            <a:r>
              <a:rPr lang="en-US" altLang="en-US" sz="3600" dirty="0" smtClean="0"/>
              <a:t>Put your second hypothesis here</a:t>
            </a:r>
          </a:p>
          <a:p>
            <a:pPr eaLnBrk="1" hangingPunct="1">
              <a:spcBef>
                <a:spcPct val="0"/>
              </a:spcBef>
              <a:buSzPct val="120000"/>
            </a:pPr>
            <a:r>
              <a:rPr lang="en-US" altLang="en-US" sz="3600" dirty="0" smtClean="0"/>
              <a:t>Or put your purpose(s) for doing the study here</a:t>
            </a:r>
            <a:endParaRPr lang="en-US" altLang="en-US" sz="3600" dirty="0"/>
          </a:p>
        </p:txBody>
      </p:sp>
      <p:pic>
        <p:nvPicPr>
          <p:cNvPr id="37" name="Picture 36"/>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693446" y="1859592"/>
            <a:ext cx="6621754" cy="3550608"/>
          </a:xfrm>
          <a:prstGeom prst="rect">
            <a:avLst/>
          </a:prstGeom>
        </p:spPr>
      </p:pic>
      <p:graphicFrame>
        <p:nvGraphicFramePr>
          <p:cNvPr id="5" name="Table 4"/>
          <p:cNvGraphicFramePr>
            <a:graphicFrameLocks noGrp="1"/>
          </p:cNvGraphicFramePr>
          <p:nvPr>
            <p:extLst>
              <p:ext uri="{D42A27DB-BD31-4B8C-83A1-F6EECF244321}">
                <p14:modId xmlns:p14="http://schemas.microsoft.com/office/powerpoint/2010/main" val="2347776648"/>
              </p:ext>
            </p:extLst>
          </p:nvPr>
        </p:nvGraphicFramePr>
        <p:xfrm>
          <a:off x="21564600" y="9326880"/>
          <a:ext cx="15252700" cy="3398520"/>
        </p:xfrm>
        <a:graphic>
          <a:graphicData uri="http://schemas.openxmlformats.org/drawingml/2006/table">
            <a:tbl>
              <a:tblPr>
                <a:tableStyleId>{74C1A8A3-306A-4EB7-A6B1-4F7E0EB9C5D6}</a:tableStyleId>
              </a:tblPr>
              <a:tblGrid>
                <a:gridCol w="4406900"/>
                <a:gridCol w="4673600"/>
                <a:gridCol w="4673600"/>
                <a:gridCol w="1498600"/>
              </a:tblGrid>
              <a:tr h="1135380">
                <a:tc>
                  <a:txBody>
                    <a:bodyPr/>
                    <a:lstStyle/>
                    <a:p>
                      <a:pPr algn="l" fontAlgn="b"/>
                      <a:r>
                        <a:rPr lang="en-US" sz="3600" u="none" strike="noStrike" dirty="0">
                          <a:effectLst/>
                        </a:rPr>
                        <a:t> </a:t>
                      </a:r>
                      <a:endParaRPr lang="en-US" sz="3600" b="0" i="0" u="none" strike="noStrike" dirty="0">
                        <a:solidFill>
                          <a:srgbClr val="000000"/>
                        </a:solidFill>
                        <a:effectLst/>
                        <a:latin typeface="Arial" panose="020B0604020202020204" pitchFamily="34" charset="0"/>
                      </a:endParaRPr>
                    </a:p>
                  </a:txBody>
                  <a:tcPr marL="7620" marR="7620" marT="7620" marB="0" anchor="b">
                    <a:lnL w="28575" cap="flat" cmpd="sng" algn="ctr">
                      <a:solidFill>
                        <a:srgbClr val="0000FF"/>
                      </a:solidFill>
                      <a:prstDash val="solid"/>
                      <a:round/>
                      <a:headEnd type="none" w="med" len="med"/>
                      <a:tailEnd type="none" w="med" len="med"/>
                    </a:lnL>
                    <a:lnT w="28575" cap="flat" cmpd="sng" algn="ctr">
                      <a:solidFill>
                        <a:srgbClr val="0000FF"/>
                      </a:solidFill>
                      <a:prstDash val="solid"/>
                      <a:round/>
                      <a:headEnd type="none" w="med" len="med"/>
                      <a:tailEnd type="none" w="med" len="med"/>
                    </a:lnT>
                    <a:solidFill>
                      <a:schemeClr val="bg1">
                        <a:lumMod val="85000"/>
                      </a:schemeClr>
                    </a:solidFill>
                  </a:tcPr>
                </a:tc>
                <a:tc>
                  <a:txBody>
                    <a:bodyPr/>
                    <a:lstStyle/>
                    <a:p>
                      <a:pPr algn="ctr" fontAlgn="ctr"/>
                      <a:r>
                        <a:rPr lang="en-US" sz="3600" b="1" u="none" strike="noStrike" dirty="0">
                          <a:solidFill>
                            <a:srgbClr val="FF0000"/>
                          </a:solidFill>
                          <a:effectLst/>
                        </a:rPr>
                        <a:t>Experimental Group</a:t>
                      </a:r>
                      <a:br>
                        <a:rPr lang="en-US" sz="3600" b="1" u="none" strike="noStrike" dirty="0">
                          <a:solidFill>
                            <a:srgbClr val="FF0000"/>
                          </a:solidFill>
                          <a:effectLst/>
                        </a:rPr>
                      </a:br>
                      <a:r>
                        <a:rPr lang="en-US" sz="3600" b="1" u="none" strike="noStrike" dirty="0">
                          <a:solidFill>
                            <a:srgbClr val="FF0000"/>
                          </a:solidFill>
                          <a:effectLst/>
                        </a:rPr>
                        <a:t>n = 16</a:t>
                      </a:r>
                      <a:endParaRPr lang="en-US" sz="3600" b="1" i="0" u="none" strike="noStrike" dirty="0">
                        <a:solidFill>
                          <a:srgbClr val="FF0000"/>
                        </a:solidFill>
                        <a:effectLst/>
                        <a:latin typeface="Arial" panose="020B0604020202020204" pitchFamily="34" charset="0"/>
                      </a:endParaRPr>
                    </a:p>
                  </a:txBody>
                  <a:tcPr marL="7620" marR="7620" marT="7620" marB="0" anchor="ctr">
                    <a:lnT w="28575" cap="flat" cmpd="sng" algn="ctr">
                      <a:solidFill>
                        <a:srgbClr val="0000FF"/>
                      </a:solidFill>
                      <a:prstDash val="solid"/>
                      <a:round/>
                      <a:headEnd type="none" w="med" len="med"/>
                      <a:tailEnd type="none" w="med" len="med"/>
                    </a:lnT>
                    <a:solidFill>
                      <a:schemeClr val="bg1">
                        <a:lumMod val="85000"/>
                      </a:schemeClr>
                    </a:solidFill>
                  </a:tcPr>
                </a:tc>
                <a:tc>
                  <a:txBody>
                    <a:bodyPr/>
                    <a:lstStyle/>
                    <a:p>
                      <a:pPr algn="ctr" fontAlgn="ctr"/>
                      <a:r>
                        <a:rPr lang="en-US" sz="3600" b="1" u="none" strike="noStrike" dirty="0">
                          <a:solidFill>
                            <a:srgbClr val="0000FF"/>
                          </a:solidFill>
                          <a:effectLst/>
                        </a:rPr>
                        <a:t>Control Group</a:t>
                      </a:r>
                      <a:br>
                        <a:rPr lang="en-US" sz="3600" b="1" u="none" strike="noStrike" dirty="0">
                          <a:solidFill>
                            <a:srgbClr val="0000FF"/>
                          </a:solidFill>
                          <a:effectLst/>
                        </a:rPr>
                      </a:br>
                      <a:r>
                        <a:rPr lang="en-US" sz="3600" b="1" u="none" strike="noStrike" dirty="0">
                          <a:solidFill>
                            <a:srgbClr val="0000FF"/>
                          </a:solidFill>
                          <a:effectLst/>
                        </a:rPr>
                        <a:t>n = 15</a:t>
                      </a:r>
                      <a:endParaRPr lang="en-US" sz="3600" b="1" i="0" u="none" strike="noStrike" dirty="0">
                        <a:solidFill>
                          <a:srgbClr val="0000FF"/>
                        </a:solidFill>
                        <a:effectLst/>
                        <a:latin typeface="Arial" panose="020B0604020202020204" pitchFamily="34" charset="0"/>
                      </a:endParaRPr>
                    </a:p>
                  </a:txBody>
                  <a:tcPr marL="7620" marR="7620" marT="7620" marB="0" anchor="ctr">
                    <a:lnT w="28575" cap="flat" cmpd="sng" algn="ctr">
                      <a:solidFill>
                        <a:srgbClr val="0000FF"/>
                      </a:solidFill>
                      <a:prstDash val="solid"/>
                      <a:round/>
                      <a:headEnd type="none" w="med" len="med"/>
                      <a:tailEnd type="none" w="med" len="med"/>
                    </a:lnT>
                    <a:solidFill>
                      <a:schemeClr val="bg1">
                        <a:lumMod val="85000"/>
                      </a:schemeClr>
                    </a:solidFill>
                  </a:tcPr>
                </a:tc>
                <a:tc>
                  <a:txBody>
                    <a:bodyPr/>
                    <a:lstStyle/>
                    <a:p>
                      <a:pPr algn="ctr" fontAlgn="ctr"/>
                      <a:r>
                        <a:rPr lang="en-US" sz="3600" b="1" u="none" strike="noStrike" dirty="0">
                          <a:solidFill>
                            <a:schemeClr val="tx2"/>
                          </a:solidFill>
                          <a:effectLst/>
                        </a:rPr>
                        <a:t>p</a:t>
                      </a:r>
                      <a:endParaRPr lang="en-US" sz="3600" b="1" i="0" u="none" strike="noStrike" dirty="0">
                        <a:solidFill>
                          <a:schemeClr val="tx2"/>
                        </a:solidFill>
                        <a:effectLst/>
                        <a:latin typeface="Arial" panose="020B0604020202020204" pitchFamily="34" charset="0"/>
                      </a:endParaRPr>
                    </a:p>
                  </a:txBody>
                  <a:tcPr marL="7620" marR="7620" marT="7620" marB="0" anchor="ctr">
                    <a:lnR w="28575" cap="flat" cmpd="sng" algn="ctr">
                      <a:solidFill>
                        <a:srgbClr val="0000FF"/>
                      </a:solidFill>
                      <a:prstDash val="solid"/>
                      <a:round/>
                      <a:headEnd type="none" w="med" len="med"/>
                      <a:tailEnd type="none" w="med" len="med"/>
                    </a:lnR>
                    <a:lnT w="28575" cap="flat" cmpd="sng" algn="ctr">
                      <a:solidFill>
                        <a:srgbClr val="0000FF"/>
                      </a:solidFill>
                      <a:prstDash val="solid"/>
                      <a:round/>
                      <a:headEnd type="none" w="med" len="med"/>
                      <a:tailEnd type="none" w="med" len="med"/>
                    </a:lnT>
                    <a:solidFill>
                      <a:schemeClr val="bg1">
                        <a:lumMod val="85000"/>
                      </a:schemeClr>
                    </a:solidFill>
                  </a:tcPr>
                </a:tc>
              </a:tr>
              <a:tr h="754380">
                <a:tc>
                  <a:txBody>
                    <a:bodyPr/>
                    <a:lstStyle/>
                    <a:p>
                      <a:pPr algn="l" fontAlgn="ctr"/>
                      <a:r>
                        <a:rPr lang="en-US" sz="3600" b="1" u="none" strike="noStrike" dirty="0" smtClean="0">
                          <a:solidFill>
                            <a:schemeClr val="tx1"/>
                          </a:solidFill>
                          <a:effectLst/>
                        </a:rPr>
                        <a:t> Protein </a:t>
                      </a:r>
                      <a:r>
                        <a:rPr lang="en-US" sz="3600" b="1" u="none" strike="noStrike" dirty="0">
                          <a:solidFill>
                            <a:schemeClr val="tx1"/>
                          </a:solidFill>
                          <a:effectLst/>
                        </a:rPr>
                        <a:t>Assay ABC</a:t>
                      </a:r>
                      <a:endParaRPr lang="en-US" sz="3600" b="1" i="0" u="none" strike="noStrike" dirty="0">
                        <a:solidFill>
                          <a:schemeClr val="tx1"/>
                        </a:solidFill>
                        <a:effectLst/>
                        <a:latin typeface="Arial" panose="020B0604020202020204" pitchFamily="34" charset="0"/>
                      </a:endParaRPr>
                    </a:p>
                  </a:txBody>
                  <a:tcPr marL="7620" marR="7620" marT="7620" marB="0" anchor="ctr">
                    <a:lnL w="28575" cap="flat" cmpd="sng" algn="ctr">
                      <a:solidFill>
                        <a:srgbClr val="0000FF"/>
                      </a:solidFill>
                      <a:prstDash val="solid"/>
                      <a:round/>
                      <a:headEnd type="none" w="med" len="med"/>
                      <a:tailEnd type="none" w="med" len="med"/>
                    </a:lnL>
                  </a:tcPr>
                </a:tc>
                <a:tc>
                  <a:txBody>
                    <a:bodyPr/>
                    <a:lstStyle/>
                    <a:p>
                      <a:pPr algn="ctr" fontAlgn="ctr"/>
                      <a:r>
                        <a:rPr lang="en-US" sz="3600" u="none" strike="noStrike" dirty="0">
                          <a:solidFill>
                            <a:srgbClr val="FF0000"/>
                          </a:solidFill>
                          <a:effectLst/>
                        </a:rPr>
                        <a:t>15.1 ± 0.7</a:t>
                      </a:r>
                      <a:endParaRPr lang="en-US" sz="3600" b="0" i="0" u="none" strike="noStrike" dirty="0">
                        <a:solidFill>
                          <a:srgbClr val="FF0000"/>
                        </a:solidFill>
                        <a:effectLst/>
                        <a:latin typeface="Arial" panose="020B0604020202020204" pitchFamily="34" charset="0"/>
                      </a:endParaRPr>
                    </a:p>
                  </a:txBody>
                  <a:tcPr marL="7620" marR="7620" marT="7620" marB="0" anchor="ctr"/>
                </a:tc>
                <a:tc>
                  <a:txBody>
                    <a:bodyPr/>
                    <a:lstStyle/>
                    <a:p>
                      <a:pPr algn="ctr" fontAlgn="ctr"/>
                      <a:r>
                        <a:rPr lang="en-US" sz="3600" u="none" strike="noStrike" dirty="0">
                          <a:solidFill>
                            <a:srgbClr val="0000FF"/>
                          </a:solidFill>
                          <a:effectLst/>
                        </a:rPr>
                        <a:t>11.9 ± 0.6</a:t>
                      </a:r>
                      <a:endParaRPr lang="en-US" sz="3600" b="0" i="0" u="none" strike="noStrike" dirty="0">
                        <a:solidFill>
                          <a:srgbClr val="0000FF"/>
                        </a:solidFill>
                        <a:effectLst/>
                        <a:latin typeface="Arial" panose="020B0604020202020204" pitchFamily="34" charset="0"/>
                      </a:endParaRPr>
                    </a:p>
                  </a:txBody>
                  <a:tcPr marL="7620" marR="7620" marT="7620" marB="0" anchor="ctr"/>
                </a:tc>
                <a:tc>
                  <a:txBody>
                    <a:bodyPr/>
                    <a:lstStyle/>
                    <a:p>
                      <a:pPr algn="ctr" fontAlgn="ctr"/>
                      <a:r>
                        <a:rPr lang="en-US" sz="3600" u="none" strike="noStrike" dirty="0" smtClean="0">
                          <a:effectLst/>
                        </a:rPr>
                        <a:t>0.033</a:t>
                      </a:r>
                      <a:r>
                        <a:rPr lang="en-US" sz="3600" u="none" strike="noStrike" baseline="0" dirty="0" smtClean="0">
                          <a:effectLst/>
                        </a:rPr>
                        <a:t> *</a:t>
                      </a:r>
                      <a:endParaRPr lang="en-US" sz="3600" b="0" i="0" u="none" strike="noStrike" dirty="0">
                        <a:solidFill>
                          <a:srgbClr val="000000"/>
                        </a:solidFill>
                        <a:effectLst/>
                        <a:latin typeface="Arial" panose="020B0604020202020204" pitchFamily="34" charset="0"/>
                      </a:endParaRPr>
                    </a:p>
                  </a:txBody>
                  <a:tcPr marL="7620" marR="7620" marT="7620" marB="0" anchor="ctr">
                    <a:lnR w="28575" cap="flat" cmpd="sng" algn="ctr">
                      <a:solidFill>
                        <a:srgbClr val="0000FF"/>
                      </a:solidFill>
                      <a:prstDash val="solid"/>
                      <a:round/>
                      <a:headEnd type="none" w="med" len="med"/>
                      <a:tailEnd type="none" w="med" len="med"/>
                    </a:lnR>
                  </a:tcPr>
                </a:tc>
              </a:tr>
              <a:tr h="754380">
                <a:tc>
                  <a:txBody>
                    <a:bodyPr/>
                    <a:lstStyle/>
                    <a:p>
                      <a:pPr algn="l" fontAlgn="ctr"/>
                      <a:r>
                        <a:rPr lang="en-US" sz="3600" b="1" u="none" strike="noStrike" dirty="0" smtClean="0">
                          <a:solidFill>
                            <a:schemeClr val="tx1"/>
                          </a:solidFill>
                          <a:effectLst/>
                        </a:rPr>
                        <a:t> Enzyme </a:t>
                      </a:r>
                      <a:r>
                        <a:rPr lang="en-US" sz="3600" b="1" u="none" strike="noStrike" dirty="0">
                          <a:solidFill>
                            <a:schemeClr val="tx1"/>
                          </a:solidFill>
                          <a:effectLst/>
                        </a:rPr>
                        <a:t>Assay XYZ</a:t>
                      </a:r>
                      <a:endParaRPr lang="en-US" sz="3600" b="1" i="0" u="none" strike="noStrike" dirty="0">
                        <a:solidFill>
                          <a:schemeClr val="tx1"/>
                        </a:solidFill>
                        <a:effectLst/>
                        <a:latin typeface="Arial" panose="020B0604020202020204" pitchFamily="34" charset="0"/>
                      </a:endParaRPr>
                    </a:p>
                  </a:txBody>
                  <a:tcPr marL="7620" marR="7620" marT="7620" marB="0" anchor="ctr">
                    <a:lnL w="28575" cap="flat" cmpd="sng" algn="ctr">
                      <a:solidFill>
                        <a:srgbClr val="0000FF"/>
                      </a:solidFill>
                      <a:prstDash val="solid"/>
                      <a:round/>
                      <a:headEnd type="none" w="med" len="med"/>
                      <a:tailEnd type="none" w="med" len="med"/>
                    </a:lnL>
                  </a:tcPr>
                </a:tc>
                <a:tc>
                  <a:txBody>
                    <a:bodyPr/>
                    <a:lstStyle/>
                    <a:p>
                      <a:pPr algn="ctr" fontAlgn="ctr"/>
                      <a:r>
                        <a:rPr lang="en-US" sz="3600" u="none" strike="noStrike" dirty="0">
                          <a:solidFill>
                            <a:srgbClr val="FF0000"/>
                          </a:solidFill>
                          <a:effectLst/>
                        </a:rPr>
                        <a:t>42.6 ± 1.3</a:t>
                      </a:r>
                      <a:endParaRPr lang="en-US" sz="3600" b="0" i="0" u="none" strike="noStrike" dirty="0">
                        <a:solidFill>
                          <a:srgbClr val="FF0000"/>
                        </a:solidFill>
                        <a:effectLst/>
                        <a:latin typeface="Arial" panose="020B0604020202020204" pitchFamily="34" charset="0"/>
                      </a:endParaRPr>
                    </a:p>
                  </a:txBody>
                  <a:tcPr marL="7620" marR="7620" marT="7620" marB="0" anchor="ctr"/>
                </a:tc>
                <a:tc>
                  <a:txBody>
                    <a:bodyPr/>
                    <a:lstStyle/>
                    <a:p>
                      <a:pPr algn="ctr" fontAlgn="ctr"/>
                      <a:r>
                        <a:rPr lang="en-US" sz="3600" u="none" strike="noStrike" dirty="0">
                          <a:solidFill>
                            <a:srgbClr val="0000FF"/>
                          </a:solidFill>
                          <a:effectLst/>
                        </a:rPr>
                        <a:t>32.0 ± 1.7</a:t>
                      </a:r>
                      <a:endParaRPr lang="en-US" sz="3600" b="0" i="0" u="none" strike="noStrike" dirty="0">
                        <a:solidFill>
                          <a:srgbClr val="0000FF"/>
                        </a:solidFill>
                        <a:effectLst/>
                        <a:latin typeface="Arial" panose="020B0604020202020204" pitchFamily="34" charset="0"/>
                      </a:endParaRPr>
                    </a:p>
                  </a:txBody>
                  <a:tcPr marL="7620" marR="7620" marT="7620" marB="0" anchor="ctr"/>
                </a:tc>
                <a:tc>
                  <a:txBody>
                    <a:bodyPr/>
                    <a:lstStyle/>
                    <a:p>
                      <a:pPr algn="ctr" fontAlgn="ctr"/>
                      <a:r>
                        <a:rPr lang="en-US" sz="3600" u="none" strike="noStrike" dirty="0" smtClean="0">
                          <a:effectLst/>
                        </a:rPr>
                        <a:t>0.078</a:t>
                      </a:r>
                      <a:endParaRPr lang="en-US" sz="3600" b="0" i="0" u="none" strike="noStrike" dirty="0">
                        <a:solidFill>
                          <a:srgbClr val="000000"/>
                        </a:solidFill>
                        <a:effectLst/>
                        <a:latin typeface="Arial" panose="020B0604020202020204" pitchFamily="34" charset="0"/>
                      </a:endParaRPr>
                    </a:p>
                  </a:txBody>
                  <a:tcPr marL="7620" marR="7620" marT="7620" marB="0" anchor="ctr">
                    <a:lnR w="28575" cap="flat" cmpd="sng" algn="ctr">
                      <a:solidFill>
                        <a:srgbClr val="0000FF"/>
                      </a:solidFill>
                      <a:prstDash val="solid"/>
                      <a:round/>
                      <a:headEnd type="none" w="med" len="med"/>
                      <a:tailEnd type="none" w="med" len="med"/>
                    </a:lnR>
                  </a:tcPr>
                </a:tc>
              </a:tr>
              <a:tr h="754380">
                <a:tc>
                  <a:txBody>
                    <a:bodyPr/>
                    <a:lstStyle/>
                    <a:p>
                      <a:pPr algn="l" fontAlgn="ctr"/>
                      <a:r>
                        <a:rPr lang="en-US" sz="3600" b="1" u="none" strike="noStrike" dirty="0" smtClean="0">
                          <a:solidFill>
                            <a:schemeClr val="tx1"/>
                          </a:solidFill>
                          <a:effectLst/>
                        </a:rPr>
                        <a:t> Likert </a:t>
                      </a:r>
                      <a:r>
                        <a:rPr lang="en-US" sz="3600" b="1" u="none" strike="noStrike" dirty="0">
                          <a:solidFill>
                            <a:schemeClr val="tx1"/>
                          </a:solidFill>
                          <a:effectLst/>
                        </a:rPr>
                        <a:t>Scale 1 to 5</a:t>
                      </a:r>
                      <a:endParaRPr lang="en-US" sz="3600" b="1" i="0" u="none" strike="noStrike" dirty="0">
                        <a:solidFill>
                          <a:schemeClr val="tx1"/>
                        </a:solidFill>
                        <a:effectLst/>
                        <a:latin typeface="Arial" panose="020B0604020202020204" pitchFamily="34" charset="0"/>
                      </a:endParaRPr>
                    </a:p>
                  </a:txBody>
                  <a:tcPr marL="7620" marR="7620" marT="7620" marB="0" anchor="ctr">
                    <a:lnL w="28575" cap="flat" cmpd="sng" algn="ctr">
                      <a:solidFill>
                        <a:srgbClr val="0000FF"/>
                      </a:solidFill>
                      <a:prstDash val="solid"/>
                      <a:round/>
                      <a:headEnd type="none" w="med" len="med"/>
                      <a:tailEnd type="none" w="med" len="med"/>
                    </a:lnL>
                    <a:lnB w="28575" cap="flat" cmpd="sng" algn="ctr">
                      <a:solidFill>
                        <a:srgbClr val="0000FF"/>
                      </a:solidFill>
                      <a:prstDash val="solid"/>
                      <a:round/>
                      <a:headEnd type="none" w="med" len="med"/>
                      <a:tailEnd type="none" w="med" len="med"/>
                    </a:lnB>
                  </a:tcPr>
                </a:tc>
                <a:tc>
                  <a:txBody>
                    <a:bodyPr/>
                    <a:lstStyle/>
                    <a:p>
                      <a:pPr algn="ctr" fontAlgn="ctr"/>
                      <a:r>
                        <a:rPr lang="en-US" sz="3600" u="none" strike="noStrike" dirty="0" smtClean="0">
                          <a:solidFill>
                            <a:srgbClr val="FF0000"/>
                          </a:solidFill>
                          <a:effectLst/>
                        </a:rPr>
                        <a:t>  3.0 </a:t>
                      </a:r>
                      <a:r>
                        <a:rPr lang="en-US" sz="3600" u="none" strike="noStrike" dirty="0">
                          <a:solidFill>
                            <a:srgbClr val="FF0000"/>
                          </a:solidFill>
                          <a:effectLst/>
                        </a:rPr>
                        <a:t>± 0.7</a:t>
                      </a:r>
                      <a:endParaRPr lang="en-US" sz="3600" b="0" i="0" u="none" strike="noStrike" dirty="0">
                        <a:solidFill>
                          <a:srgbClr val="FF0000"/>
                        </a:solidFill>
                        <a:effectLst/>
                        <a:latin typeface="Arial" panose="020B0604020202020204" pitchFamily="34" charset="0"/>
                      </a:endParaRPr>
                    </a:p>
                  </a:txBody>
                  <a:tcPr marL="7620" marR="7620" marT="7620" marB="0" anchor="ctr">
                    <a:lnB w="28575" cap="flat" cmpd="sng" algn="ctr">
                      <a:solidFill>
                        <a:srgbClr val="0000FF"/>
                      </a:solidFill>
                      <a:prstDash val="solid"/>
                      <a:round/>
                      <a:headEnd type="none" w="med" len="med"/>
                      <a:tailEnd type="none" w="med" len="med"/>
                    </a:lnB>
                  </a:tcPr>
                </a:tc>
                <a:tc>
                  <a:txBody>
                    <a:bodyPr/>
                    <a:lstStyle/>
                    <a:p>
                      <a:pPr algn="ctr" fontAlgn="ctr"/>
                      <a:r>
                        <a:rPr lang="en-US" sz="3600" u="none" strike="noStrike" dirty="0" smtClean="0">
                          <a:solidFill>
                            <a:srgbClr val="0000FF"/>
                          </a:solidFill>
                          <a:effectLst/>
                        </a:rPr>
                        <a:t>  3.3 </a:t>
                      </a:r>
                      <a:r>
                        <a:rPr lang="en-US" sz="3600" u="none" strike="noStrike" dirty="0">
                          <a:solidFill>
                            <a:srgbClr val="0000FF"/>
                          </a:solidFill>
                          <a:effectLst/>
                        </a:rPr>
                        <a:t>± 0.9</a:t>
                      </a:r>
                      <a:endParaRPr lang="en-US" sz="3600" b="0" i="0" u="none" strike="noStrike" dirty="0">
                        <a:solidFill>
                          <a:srgbClr val="0000FF"/>
                        </a:solidFill>
                        <a:effectLst/>
                        <a:latin typeface="Arial" panose="020B0604020202020204" pitchFamily="34" charset="0"/>
                      </a:endParaRPr>
                    </a:p>
                  </a:txBody>
                  <a:tcPr marL="7620" marR="7620" marT="7620" marB="0" anchor="ctr">
                    <a:lnB w="28575" cap="flat" cmpd="sng" algn="ctr">
                      <a:solidFill>
                        <a:srgbClr val="0000FF"/>
                      </a:solidFill>
                      <a:prstDash val="solid"/>
                      <a:round/>
                      <a:headEnd type="none" w="med" len="med"/>
                      <a:tailEnd type="none" w="med" len="med"/>
                    </a:lnB>
                  </a:tcPr>
                </a:tc>
                <a:tc>
                  <a:txBody>
                    <a:bodyPr/>
                    <a:lstStyle/>
                    <a:p>
                      <a:pPr algn="ctr" fontAlgn="ctr"/>
                      <a:r>
                        <a:rPr lang="en-US" sz="3600" u="none" strike="noStrike" dirty="0">
                          <a:effectLst/>
                        </a:rPr>
                        <a:t>0.988</a:t>
                      </a:r>
                      <a:endParaRPr lang="en-US" sz="3600" b="0" i="0" u="none" strike="noStrike" dirty="0">
                        <a:solidFill>
                          <a:srgbClr val="000000"/>
                        </a:solidFill>
                        <a:effectLst/>
                        <a:latin typeface="Arial" panose="020B0604020202020204" pitchFamily="34" charset="0"/>
                      </a:endParaRPr>
                    </a:p>
                  </a:txBody>
                  <a:tcPr marL="7620" marR="7620" marT="7620" marB="0" anchor="ctr">
                    <a:lnR w="28575" cap="flat" cmpd="sng" algn="ctr">
                      <a:solidFill>
                        <a:srgbClr val="0000FF"/>
                      </a:solidFill>
                      <a:prstDash val="solid"/>
                      <a:round/>
                      <a:headEnd type="none" w="med" len="med"/>
                      <a:tailEnd type="none" w="med" len="med"/>
                    </a:lnR>
                    <a:lnB w="28575" cap="flat" cmpd="sng" algn="ctr">
                      <a:solidFill>
                        <a:srgbClr val="0000FF"/>
                      </a:solidFill>
                      <a:prstDash val="solid"/>
                      <a:round/>
                      <a:headEnd type="none" w="med" len="med"/>
                      <a:tailEnd type="none" w="med" len="med"/>
                    </a:lnB>
                  </a:tcPr>
                </a:tc>
              </a:tr>
            </a:tbl>
          </a:graphicData>
        </a:graphic>
      </p:graphicFrame>
      <p:sp>
        <p:nvSpPr>
          <p:cNvPr id="7" name="TextBox 6"/>
          <p:cNvSpPr txBox="1"/>
          <p:nvPr/>
        </p:nvSpPr>
        <p:spPr>
          <a:xfrm>
            <a:off x="13487400" y="8497669"/>
            <a:ext cx="5795197" cy="646331"/>
          </a:xfrm>
          <a:prstGeom prst="rect">
            <a:avLst/>
          </a:prstGeom>
          <a:noFill/>
        </p:spPr>
        <p:txBody>
          <a:bodyPr wrap="square" rtlCol="0">
            <a:spAutoFit/>
          </a:bodyPr>
          <a:lstStyle/>
          <a:p>
            <a:pPr algn="ctr"/>
            <a:r>
              <a:rPr lang="en-US" sz="3600" b="1" dirty="0" smtClean="0"/>
              <a:t>Figure 1</a:t>
            </a:r>
            <a:endParaRPr lang="en-US" sz="3600" b="1" dirty="0"/>
          </a:p>
        </p:txBody>
      </p:sp>
      <p:sp>
        <p:nvSpPr>
          <p:cNvPr id="38" name="TextBox 37"/>
          <p:cNvSpPr txBox="1"/>
          <p:nvPr/>
        </p:nvSpPr>
        <p:spPr>
          <a:xfrm>
            <a:off x="25291820" y="8269069"/>
            <a:ext cx="8007580" cy="646331"/>
          </a:xfrm>
          <a:prstGeom prst="rect">
            <a:avLst/>
          </a:prstGeom>
          <a:noFill/>
        </p:spPr>
        <p:txBody>
          <a:bodyPr wrap="square" rtlCol="0">
            <a:spAutoFit/>
          </a:bodyPr>
          <a:lstStyle/>
          <a:p>
            <a:pPr algn="ctr"/>
            <a:r>
              <a:rPr lang="en-US" sz="3600" b="1" dirty="0" smtClean="0"/>
              <a:t>Table</a:t>
            </a:r>
            <a:endParaRPr lang="en-US" sz="3600" b="1" dirty="0"/>
          </a:p>
        </p:txBody>
      </p:sp>
      <p:sp>
        <p:nvSpPr>
          <p:cNvPr id="39" name="TextBox 38"/>
          <p:cNvSpPr txBox="1"/>
          <p:nvPr/>
        </p:nvSpPr>
        <p:spPr>
          <a:xfrm>
            <a:off x="21564600" y="12780342"/>
            <a:ext cx="15252700" cy="1392858"/>
          </a:xfrm>
          <a:prstGeom prst="rect">
            <a:avLst/>
          </a:prstGeom>
          <a:noFill/>
        </p:spPr>
        <p:txBody>
          <a:bodyPr wrap="square" lIns="182880" tIns="182880" rIns="182880" bIns="182880" rtlCol="0">
            <a:noAutofit/>
          </a:bodyPr>
          <a:lstStyle/>
          <a:p>
            <a:pPr marL="571500" indent="-571500"/>
            <a:r>
              <a:rPr lang="en-US" sz="3600" b="1" dirty="0" smtClean="0"/>
              <a:t>Table: </a:t>
            </a:r>
            <a:r>
              <a:rPr lang="en-US" sz="3600" dirty="0" smtClean="0"/>
              <a:t>B</a:t>
            </a:r>
            <a:r>
              <a:rPr lang="en-US" altLang="en-US" sz="3600" dirty="0" smtClean="0"/>
              <a:t>e </a:t>
            </a:r>
            <a:r>
              <a:rPr lang="en-US" altLang="en-US" sz="3600" dirty="0"/>
              <a:t>sure to </a:t>
            </a:r>
            <a:r>
              <a:rPr lang="en-US" altLang="en-US" sz="3600" dirty="0" smtClean="0"/>
              <a:t>highlight your results by adding captions to </a:t>
            </a:r>
            <a:r>
              <a:rPr lang="en-US" altLang="en-US" sz="3600" dirty="0"/>
              <a:t>any figure, table, diagram, or photo </a:t>
            </a:r>
            <a:r>
              <a:rPr lang="en-US" altLang="en-US" sz="3600" dirty="0" smtClean="0"/>
              <a:t>whenever possible.   * p &lt; 0.05</a:t>
            </a:r>
            <a:endParaRPr lang="en-US" altLang="en-US" sz="3600" dirty="0"/>
          </a:p>
        </p:txBody>
      </p:sp>
      <p:graphicFrame>
        <p:nvGraphicFramePr>
          <p:cNvPr id="40" name="Chart 39"/>
          <p:cNvGraphicFramePr>
            <a:graphicFrameLocks/>
          </p:cNvGraphicFramePr>
          <p:nvPr>
            <p:extLst>
              <p:ext uri="{D42A27DB-BD31-4B8C-83A1-F6EECF244321}">
                <p14:modId xmlns:p14="http://schemas.microsoft.com/office/powerpoint/2010/main" val="2279956143"/>
              </p:ext>
            </p:extLst>
          </p:nvPr>
        </p:nvGraphicFramePr>
        <p:xfrm>
          <a:off x="13311760" y="9144000"/>
          <a:ext cx="5760066" cy="5311219"/>
        </p:xfrm>
        <a:graphic>
          <a:graphicData uri="http://schemas.openxmlformats.org/drawingml/2006/chart">
            <c:chart xmlns:c="http://schemas.openxmlformats.org/drawingml/2006/chart" xmlns:r="http://schemas.openxmlformats.org/officeDocument/2006/relationships" r:id="rId10"/>
          </a:graphicData>
        </a:graphic>
      </p:graphicFrame>
      <p:sp>
        <p:nvSpPr>
          <p:cNvPr id="41" name="TextBox 40"/>
          <p:cNvSpPr txBox="1"/>
          <p:nvPr/>
        </p:nvSpPr>
        <p:spPr>
          <a:xfrm>
            <a:off x="14133101" y="14898469"/>
            <a:ext cx="5795197" cy="646331"/>
          </a:xfrm>
          <a:prstGeom prst="rect">
            <a:avLst/>
          </a:prstGeom>
          <a:noFill/>
        </p:spPr>
        <p:txBody>
          <a:bodyPr wrap="square" rtlCol="0">
            <a:spAutoFit/>
          </a:bodyPr>
          <a:lstStyle/>
          <a:p>
            <a:pPr algn="ctr"/>
            <a:r>
              <a:rPr lang="en-US" sz="3600" b="1" dirty="0" smtClean="0"/>
              <a:t>Figure 2</a:t>
            </a:r>
            <a:endParaRPr lang="en-US" sz="3600" b="1" dirty="0"/>
          </a:p>
        </p:txBody>
      </p:sp>
      <p:pic>
        <p:nvPicPr>
          <p:cNvPr id="3558" name="Picture 486" descr="http://labs.physics.dur.ac.uk/skills/skills/images/Error%20bars.jp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4952210" y="15160398"/>
            <a:ext cx="8686800" cy="6709002"/>
          </a:xfrm>
          <a:prstGeom prst="rect">
            <a:avLst/>
          </a:prstGeom>
          <a:noFill/>
          <a:extLst>
            <a:ext uri="{909E8E84-426E-40DD-AFC4-6F175D3DCCD1}">
              <a14:hiddenFill xmlns:a14="http://schemas.microsoft.com/office/drawing/2010/main">
                <a:solidFill>
                  <a:srgbClr val="FFFFFF"/>
                </a:solidFill>
              </a14:hiddenFill>
            </a:ext>
          </a:extLst>
        </p:spPr>
      </p:pic>
      <p:sp>
        <p:nvSpPr>
          <p:cNvPr id="44" name="TextBox 43"/>
          <p:cNvSpPr txBox="1"/>
          <p:nvPr/>
        </p:nvSpPr>
        <p:spPr>
          <a:xfrm>
            <a:off x="12602596" y="22980513"/>
            <a:ext cx="25116404" cy="2013087"/>
          </a:xfrm>
          <a:prstGeom prst="rect">
            <a:avLst/>
          </a:prstGeom>
          <a:noFill/>
        </p:spPr>
        <p:txBody>
          <a:bodyPr wrap="square" lIns="182880" tIns="182880" rIns="182880" bIns="182880" rtlCol="0">
            <a:noAutofit/>
          </a:bodyPr>
          <a:lstStyle/>
          <a:p>
            <a:pPr marL="571500" indent="-571500"/>
            <a:r>
              <a:rPr lang="en-US" sz="4000" b="1" dirty="0" smtClean="0"/>
              <a:t>Tables, graphs, and photos:  </a:t>
            </a:r>
            <a:r>
              <a:rPr lang="en-US" altLang="en-US" sz="4000" dirty="0" smtClean="0"/>
              <a:t> x and y axes clearly marked, font large and easily readable, use error bars, or ± SEM (SD) as much as possible, align decimals, use COLOR!!!  .Highlight significant p values whenever possible, e.g. * p &lt; 0.05</a:t>
            </a:r>
            <a:endParaRPr lang="en-US" altLang="en-US" sz="4000" dirty="0"/>
          </a:p>
        </p:txBody>
      </p:sp>
      <p:pic>
        <p:nvPicPr>
          <p:cNvPr id="3560" name="Picture 488" descr="http://biologywithdeejayayem.weebly.com/uploads/3/8/7/1/3871592/6074194.gif?130511883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3938117" y="15874355"/>
            <a:ext cx="6261763" cy="5233045"/>
          </a:xfrm>
          <a:prstGeom prst="rect">
            <a:avLst/>
          </a:prstGeom>
          <a:noFill/>
          <a:extLst>
            <a:ext uri="{909E8E84-426E-40DD-AFC4-6F175D3DCCD1}">
              <a14:hiddenFill xmlns:a14="http://schemas.microsoft.com/office/drawing/2010/main">
                <a:solidFill>
                  <a:srgbClr val="FFFFFF"/>
                </a:solidFill>
              </a14:hiddenFill>
            </a:ext>
          </a:extLst>
        </p:spPr>
      </p:pic>
      <p:sp>
        <p:nvSpPr>
          <p:cNvPr id="45" name="TextBox 44"/>
          <p:cNvSpPr txBox="1"/>
          <p:nvPr/>
        </p:nvSpPr>
        <p:spPr>
          <a:xfrm>
            <a:off x="13487400" y="21107400"/>
            <a:ext cx="7239000" cy="1219199"/>
          </a:xfrm>
          <a:prstGeom prst="rect">
            <a:avLst/>
          </a:prstGeom>
          <a:noFill/>
        </p:spPr>
        <p:txBody>
          <a:bodyPr wrap="square" lIns="182880" tIns="182880" rIns="182880" bIns="182880" rtlCol="0">
            <a:noAutofit/>
          </a:bodyPr>
          <a:lstStyle/>
          <a:p>
            <a:pPr marL="571500" indent="-571500" algn="ctr"/>
            <a:r>
              <a:rPr lang="en-US" sz="3600" dirty="0"/>
              <a:t>P</a:t>
            </a:r>
            <a:r>
              <a:rPr lang="en-US" sz="3600" dirty="0" smtClean="0"/>
              <a:t>ut Fig 2 caption here, highlight any findings</a:t>
            </a:r>
            <a:endParaRPr lang="en-US" altLang="en-US" sz="3600" dirty="0"/>
          </a:p>
        </p:txBody>
      </p:sp>
      <p:sp>
        <p:nvSpPr>
          <p:cNvPr id="47" name="TextBox 46"/>
          <p:cNvSpPr txBox="1"/>
          <p:nvPr/>
        </p:nvSpPr>
        <p:spPr>
          <a:xfrm>
            <a:off x="26593800" y="14669869"/>
            <a:ext cx="5795197" cy="646331"/>
          </a:xfrm>
          <a:prstGeom prst="rect">
            <a:avLst/>
          </a:prstGeom>
          <a:noFill/>
        </p:spPr>
        <p:txBody>
          <a:bodyPr wrap="square" rtlCol="0">
            <a:spAutoFit/>
          </a:bodyPr>
          <a:lstStyle/>
          <a:p>
            <a:pPr algn="ctr"/>
            <a:r>
              <a:rPr lang="en-US" sz="3600" b="1" dirty="0" smtClean="0"/>
              <a:t>Figure 3</a:t>
            </a:r>
            <a:endParaRPr lang="en-US" sz="3600" b="1" dirty="0"/>
          </a:p>
        </p:txBody>
      </p:sp>
      <p:sp>
        <p:nvSpPr>
          <p:cNvPr id="49" name="TextBox 48"/>
          <p:cNvSpPr txBox="1"/>
          <p:nvPr/>
        </p:nvSpPr>
        <p:spPr>
          <a:xfrm>
            <a:off x="26225321" y="21914650"/>
            <a:ext cx="9741079" cy="945349"/>
          </a:xfrm>
          <a:prstGeom prst="rect">
            <a:avLst/>
          </a:prstGeom>
          <a:noFill/>
        </p:spPr>
        <p:txBody>
          <a:bodyPr wrap="square" lIns="182880" tIns="182880" rIns="182880" bIns="182880" rtlCol="0">
            <a:noAutofit/>
          </a:bodyPr>
          <a:lstStyle/>
          <a:p>
            <a:pPr marL="571500" indent="-571500" algn="ctr"/>
            <a:r>
              <a:rPr lang="en-US" sz="3600" dirty="0" smtClean="0"/>
              <a:t>Fig 3 caption goes here.  Highlight the results.</a:t>
            </a:r>
            <a:endParaRPr lang="en-US" altLang="en-US" sz="36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1974850" rtl="0" eaLnBrk="1" fontAlgn="base" latinLnBrk="0" hangingPunct="1">
          <a:lnSpc>
            <a:spcPct val="100000"/>
          </a:lnSpc>
          <a:spcBef>
            <a:spcPct val="0"/>
          </a:spcBef>
          <a:spcAft>
            <a:spcPct val="0"/>
          </a:spcAft>
          <a:buClrTx/>
          <a:buSzTx/>
          <a:buFontTx/>
          <a:buNone/>
          <a:tabLst/>
          <a:defRPr kumimoji="0" lang="en-US" sz="39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1974850" rtl="0" eaLnBrk="1" fontAlgn="base" latinLnBrk="0" hangingPunct="1">
          <a:lnSpc>
            <a:spcPct val="100000"/>
          </a:lnSpc>
          <a:spcBef>
            <a:spcPct val="0"/>
          </a:spcBef>
          <a:spcAft>
            <a:spcPct val="0"/>
          </a:spcAft>
          <a:buClrTx/>
          <a:buSzTx/>
          <a:buFontTx/>
          <a:buNone/>
          <a:tabLst/>
          <a:defRPr kumimoji="0" lang="en-US" sz="39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11915</TotalTime>
  <Words>856</Words>
  <Application>Microsoft Office PowerPoint</Application>
  <PresentationFormat>Custom</PresentationFormat>
  <Paragraphs>90</Paragraphs>
  <Slides>1</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3" baseType="lpstr">
      <vt:lpstr>Default Design</vt:lpstr>
      <vt:lpstr>Chart</vt:lpstr>
      <vt:lpstr>PowerPoint Presentation</vt:lpstr>
    </vt:vector>
  </TitlesOfParts>
  <Company>UofL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influence of membrane lipid structure on plasma membrane Ca-ATPAse activity. Daxin Tang,1 William Dean,2 Douglas Borchman,1 Christopher A. Paterson1 1Department of Ophthalmology and Visual Science, 2Department of Biochemistry and Molecular Biology, University of Louisville, 301 E. Muhammad Ali Blvd., Louisville, KY  40202.</dc:title>
  <dc:creator>Tang</dc:creator>
  <cp:lastModifiedBy>Keibler,Michael Scott</cp:lastModifiedBy>
  <cp:revision>472</cp:revision>
  <cp:lastPrinted>2016-03-21T20:23:04Z</cp:lastPrinted>
  <dcterms:created xsi:type="dcterms:W3CDTF">2005-04-19T14:40:11Z</dcterms:created>
  <dcterms:modified xsi:type="dcterms:W3CDTF">2016-08-10T15:33:10Z</dcterms:modified>
</cp:coreProperties>
</file>