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6" r:id="rId3"/>
    <p:sldMasterId id="2147483662" r:id="rId4"/>
    <p:sldMasterId id="2147483664" r:id="rId5"/>
  </p:sldMasterIdLst>
  <p:notesMasterIdLst>
    <p:notesMasterId r:id="rId29"/>
  </p:notesMasterIdLst>
  <p:handoutMasterIdLst>
    <p:handoutMasterId r:id="rId30"/>
  </p:handoutMasterIdLst>
  <p:sldIdLst>
    <p:sldId id="256" r:id="rId6"/>
    <p:sldId id="257" r:id="rId7"/>
    <p:sldId id="279" r:id="rId8"/>
    <p:sldId id="275" r:id="rId9"/>
    <p:sldId id="260" r:id="rId10"/>
    <p:sldId id="261" r:id="rId11"/>
    <p:sldId id="292" r:id="rId12"/>
    <p:sldId id="262" r:id="rId13"/>
    <p:sldId id="288" r:id="rId14"/>
    <p:sldId id="280" r:id="rId15"/>
    <p:sldId id="281" r:id="rId16"/>
    <p:sldId id="282" r:id="rId17"/>
    <p:sldId id="269" r:id="rId18"/>
    <p:sldId id="265" r:id="rId19"/>
    <p:sldId id="266" r:id="rId20"/>
    <p:sldId id="267" r:id="rId21"/>
    <p:sldId id="270" r:id="rId22"/>
    <p:sldId id="291" r:id="rId23"/>
    <p:sldId id="296" r:id="rId24"/>
    <p:sldId id="295" r:id="rId25"/>
    <p:sldId id="290" r:id="rId26"/>
    <p:sldId id="289" r:id="rId27"/>
    <p:sldId id="29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3E3E"/>
    <a:srgbClr val="000000"/>
    <a:srgbClr val="323232"/>
    <a:srgbClr val="B2B2B2"/>
    <a:srgbClr val="5F0000"/>
    <a:srgbClr val="740000"/>
    <a:srgbClr val="7E0000"/>
    <a:srgbClr val="890000"/>
    <a:srgbClr val="AD0000"/>
    <a:srgbClr val="9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39" autoAdjust="0"/>
    <p:restoredTop sz="94660"/>
  </p:normalViewPr>
  <p:slideViewPr>
    <p:cSldViewPr snapToObjects="1">
      <p:cViewPr varScale="1">
        <p:scale>
          <a:sx n="81" d="100"/>
          <a:sy n="81" d="100"/>
        </p:scale>
        <p:origin x="907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A38F4696-E99F-47E0-9F16-03C7C74A50ED}"/>
    <pc:docChg chg="delSld modSld sldOrd">
      <pc:chgData name="" userId="" providerId="" clId="Web-{A38F4696-E99F-47E0-9F16-03C7C74A50ED}" dt="2019-08-13T21:04:13.103" v="760"/>
      <pc:docMkLst>
        <pc:docMk/>
      </pc:docMkLst>
      <pc:sldChg chg="modSp">
        <pc:chgData name="" userId="" providerId="" clId="Web-{A38F4696-E99F-47E0-9F16-03C7C74A50ED}" dt="2019-08-13T20:17:11.499" v="0" actId="20577"/>
        <pc:sldMkLst>
          <pc:docMk/>
          <pc:sldMk cId="1577085309" sldId="257"/>
        </pc:sldMkLst>
        <pc:spChg chg="mod">
          <ac:chgData name="" userId="" providerId="" clId="Web-{A38F4696-E99F-47E0-9F16-03C7C74A50ED}" dt="2019-08-13T20:17:11.499" v="0" actId="20577"/>
          <ac:spMkLst>
            <pc:docMk/>
            <pc:sldMk cId="1577085309" sldId="257"/>
            <ac:spMk id="20" creationId="{00000000-0000-0000-0000-000000000000}"/>
          </ac:spMkLst>
        </pc:spChg>
      </pc:sldChg>
      <pc:sldChg chg="addSp delSp modSp">
        <pc:chgData name="" userId="" providerId="" clId="Web-{A38F4696-E99F-47E0-9F16-03C7C74A50ED}" dt="2019-08-13T20:25:42.130" v="220"/>
        <pc:sldMkLst>
          <pc:docMk/>
          <pc:sldMk cId="4101570196" sldId="260"/>
        </pc:sldMkLst>
        <pc:spChg chg="add mod">
          <ac:chgData name="" userId="" providerId="" clId="Web-{A38F4696-E99F-47E0-9F16-03C7C74A50ED}" dt="2019-08-13T20:25:42.130" v="220"/>
          <ac:spMkLst>
            <pc:docMk/>
            <pc:sldMk cId="4101570196" sldId="260"/>
            <ac:spMk id="2" creationId="{85D78DC2-E984-47DE-A23C-B5BDFA0C4DDC}"/>
          </ac:spMkLst>
        </pc:spChg>
        <pc:spChg chg="mod">
          <ac:chgData name="" userId="" providerId="" clId="Web-{A38F4696-E99F-47E0-9F16-03C7C74A50ED}" dt="2019-08-13T20:24:42.520" v="212" actId="14100"/>
          <ac:spMkLst>
            <pc:docMk/>
            <pc:sldMk cId="4101570196" sldId="260"/>
            <ac:spMk id="3" creationId="{00000000-0000-0000-0000-000000000000}"/>
          </ac:spMkLst>
        </pc:spChg>
        <pc:spChg chg="mod">
          <ac:chgData name="" userId="" providerId="" clId="Web-{A38F4696-E99F-47E0-9F16-03C7C74A50ED}" dt="2019-08-13T20:23:16.033" v="192" actId="20577"/>
          <ac:spMkLst>
            <pc:docMk/>
            <pc:sldMk cId="4101570196" sldId="260"/>
            <ac:spMk id="4" creationId="{00000000-0000-0000-0000-000000000000}"/>
          </ac:spMkLst>
        </pc:spChg>
        <pc:spChg chg="del mod">
          <ac:chgData name="" userId="" providerId="" clId="Web-{A38F4696-E99F-47E0-9F16-03C7C74A50ED}" dt="2019-08-13T20:23:10.502" v="191"/>
          <ac:spMkLst>
            <pc:docMk/>
            <pc:sldMk cId="4101570196" sldId="260"/>
            <ac:spMk id="5" creationId="{00000000-0000-0000-0000-000000000000}"/>
          </ac:spMkLst>
        </pc:spChg>
      </pc:sldChg>
      <pc:sldChg chg="delSp modSp">
        <pc:chgData name="" userId="" providerId="" clId="Web-{A38F4696-E99F-47E0-9F16-03C7C74A50ED}" dt="2019-08-13T20:27:25.709" v="237" actId="20577"/>
        <pc:sldMkLst>
          <pc:docMk/>
          <pc:sldMk cId="1311576816" sldId="261"/>
        </pc:sldMkLst>
        <pc:spChg chg="del">
          <ac:chgData name="" userId="" providerId="" clId="Web-{A38F4696-E99F-47E0-9F16-03C7C74A50ED}" dt="2019-08-13T20:25:58.583" v="221"/>
          <ac:spMkLst>
            <pc:docMk/>
            <pc:sldMk cId="1311576816" sldId="261"/>
            <ac:spMk id="2" creationId="{00000000-0000-0000-0000-000000000000}"/>
          </ac:spMkLst>
        </pc:spChg>
        <pc:spChg chg="mod">
          <ac:chgData name="" userId="" providerId="" clId="Web-{A38F4696-E99F-47E0-9F16-03C7C74A50ED}" dt="2019-08-13T20:27:25.709" v="237" actId="20577"/>
          <ac:spMkLst>
            <pc:docMk/>
            <pc:sldMk cId="1311576816" sldId="261"/>
            <ac:spMk id="3" creationId="{00000000-0000-0000-0000-000000000000}"/>
          </ac:spMkLst>
        </pc:spChg>
      </pc:sldChg>
      <pc:sldChg chg="modSp">
        <pc:chgData name="" userId="" providerId="" clId="Web-{A38F4696-E99F-47E0-9F16-03C7C74A50ED}" dt="2019-08-13T20:28:26.569" v="242" actId="20577"/>
        <pc:sldMkLst>
          <pc:docMk/>
          <pc:sldMk cId="2605704225" sldId="262"/>
        </pc:sldMkLst>
        <pc:spChg chg="mod">
          <ac:chgData name="" userId="" providerId="" clId="Web-{A38F4696-E99F-47E0-9F16-03C7C74A50ED}" dt="2019-08-13T20:28:26.569" v="242" actId="20577"/>
          <ac:spMkLst>
            <pc:docMk/>
            <pc:sldMk cId="2605704225" sldId="262"/>
            <ac:spMk id="3" creationId="{00000000-0000-0000-0000-000000000000}"/>
          </ac:spMkLst>
        </pc:spChg>
        <pc:spChg chg="mod">
          <ac:chgData name="" userId="" providerId="" clId="Web-{A38F4696-E99F-47E0-9F16-03C7C74A50ED}" dt="2019-08-13T20:27:59.928" v="239"/>
          <ac:spMkLst>
            <pc:docMk/>
            <pc:sldMk cId="2605704225" sldId="262"/>
            <ac:spMk id="4" creationId="{00000000-0000-0000-0000-000000000000}"/>
          </ac:spMkLst>
        </pc:spChg>
      </pc:sldChg>
      <pc:sldChg chg="addSp delSp modSp">
        <pc:chgData name="" userId="" providerId="" clId="Web-{A38F4696-E99F-47E0-9F16-03C7C74A50ED}" dt="2019-08-13T21:04:02.134" v="758" actId="20577"/>
        <pc:sldMkLst>
          <pc:docMk/>
          <pc:sldMk cId="1441949090" sldId="263"/>
        </pc:sldMkLst>
        <pc:spChg chg="del">
          <ac:chgData name="" userId="" providerId="" clId="Web-{A38F4696-E99F-47E0-9F16-03C7C74A50ED}" dt="2019-08-13T20:50:52.378" v="682"/>
          <ac:spMkLst>
            <pc:docMk/>
            <pc:sldMk cId="1441949090" sldId="263"/>
            <ac:spMk id="2" creationId="{00000000-0000-0000-0000-000000000000}"/>
          </ac:spMkLst>
        </pc:spChg>
        <pc:spChg chg="mod">
          <ac:chgData name="" userId="" providerId="" clId="Web-{A38F4696-E99F-47E0-9F16-03C7C74A50ED}" dt="2019-08-13T21:04:02.134" v="758" actId="20577"/>
          <ac:spMkLst>
            <pc:docMk/>
            <pc:sldMk cId="1441949090" sldId="263"/>
            <ac:spMk id="3" creationId="{00000000-0000-0000-0000-000000000000}"/>
          </ac:spMkLst>
        </pc:spChg>
        <pc:spChg chg="mod">
          <ac:chgData name="" userId="" providerId="" clId="Web-{A38F4696-E99F-47E0-9F16-03C7C74A50ED}" dt="2019-08-13T20:50:44.706" v="679" actId="20577"/>
          <ac:spMkLst>
            <pc:docMk/>
            <pc:sldMk cId="1441949090" sldId="263"/>
            <ac:spMk id="4" creationId="{00000000-0000-0000-0000-000000000000}"/>
          </ac:spMkLst>
        </pc:spChg>
        <pc:spChg chg="add del mod">
          <ac:chgData name="" userId="" providerId="" clId="Web-{A38F4696-E99F-47E0-9F16-03C7C74A50ED}" dt="2019-08-13T20:30:11.101" v="248"/>
          <ac:spMkLst>
            <pc:docMk/>
            <pc:sldMk cId="1441949090" sldId="263"/>
            <ac:spMk id="5" creationId="{6CCAB0BE-899A-49FA-B46F-AC067D032279}"/>
          </ac:spMkLst>
        </pc:spChg>
        <pc:spChg chg="add mod">
          <ac:chgData name="" userId="" providerId="" clId="Web-{A38F4696-E99F-47E0-9F16-03C7C74A50ED}" dt="2019-08-13T20:50:52.378" v="682"/>
          <ac:spMkLst>
            <pc:docMk/>
            <pc:sldMk cId="1441949090" sldId="263"/>
            <ac:spMk id="7" creationId="{711D9FF2-0ECA-4A52-9335-58AE31CADDB3}"/>
          </ac:spMkLst>
        </pc:spChg>
      </pc:sldChg>
      <pc:sldChg chg="addSp delSp modSp">
        <pc:chgData name="" userId="" providerId="" clId="Web-{A38F4696-E99F-47E0-9F16-03C7C74A50ED}" dt="2019-08-13T20:48:21.642" v="565" actId="20577"/>
        <pc:sldMkLst>
          <pc:docMk/>
          <pc:sldMk cId="446059375" sldId="265"/>
        </pc:sldMkLst>
        <pc:spChg chg="del">
          <ac:chgData name="" userId="" providerId="" clId="Web-{A38F4696-E99F-47E0-9F16-03C7C74A50ED}" dt="2019-08-13T20:47:27.438" v="536"/>
          <ac:spMkLst>
            <pc:docMk/>
            <pc:sldMk cId="446059375" sldId="265"/>
            <ac:spMk id="2" creationId="{00000000-0000-0000-0000-000000000000}"/>
          </ac:spMkLst>
        </pc:spChg>
        <pc:spChg chg="mod">
          <ac:chgData name="" userId="" providerId="" clId="Web-{A38F4696-E99F-47E0-9F16-03C7C74A50ED}" dt="2019-08-13T20:48:21.642" v="565" actId="20577"/>
          <ac:spMkLst>
            <pc:docMk/>
            <pc:sldMk cId="446059375" sldId="265"/>
            <ac:spMk id="3" creationId="{00000000-0000-0000-0000-000000000000}"/>
          </ac:spMkLst>
        </pc:spChg>
        <pc:spChg chg="mod">
          <ac:chgData name="" userId="" providerId="" clId="Web-{A38F4696-E99F-47E0-9F16-03C7C74A50ED}" dt="2019-08-13T20:47:24.360" v="533" actId="20577"/>
          <ac:spMkLst>
            <pc:docMk/>
            <pc:sldMk cId="446059375" sldId="265"/>
            <ac:spMk id="4" creationId="{00000000-0000-0000-0000-000000000000}"/>
          </ac:spMkLst>
        </pc:spChg>
        <pc:spChg chg="add mod">
          <ac:chgData name="" userId="" providerId="" clId="Web-{A38F4696-E99F-47E0-9F16-03C7C74A50ED}" dt="2019-08-13T20:47:27.438" v="536"/>
          <ac:spMkLst>
            <pc:docMk/>
            <pc:sldMk cId="446059375" sldId="265"/>
            <ac:spMk id="6" creationId="{EC6510C7-1018-4DF1-86A0-7E99CE2D93C1}"/>
          </ac:spMkLst>
        </pc:spChg>
      </pc:sldChg>
      <pc:sldChg chg="addSp delSp modSp">
        <pc:chgData name="" userId="" providerId="" clId="Web-{A38F4696-E99F-47E0-9F16-03C7C74A50ED}" dt="2019-08-13T20:49:00.549" v="591" actId="20577"/>
        <pc:sldMkLst>
          <pc:docMk/>
          <pc:sldMk cId="239939914" sldId="266"/>
        </pc:sldMkLst>
        <pc:spChg chg="del">
          <ac:chgData name="" userId="" providerId="" clId="Web-{A38F4696-E99F-47E0-9F16-03C7C74A50ED}" dt="2019-08-13T20:48:33.830" v="574"/>
          <ac:spMkLst>
            <pc:docMk/>
            <pc:sldMk cId="239939914" sldId="266"/>
            <ac:spMk id="2" creationId="{00000000-0000-0000-0000-000000000000}"/>
          </ac:spMkLst>
        </pc:spChg>
        <pc:spChg chg="mod">
          <ac:chgData name="" userId="" providerId="" clId="Web-{A38F4696-E99F-47E0-9F16-03C7C74A50ED}" dt="2019-08-13T20:49:00.549" v="591" actId="20577"/>
          <ac:spMkLst>
            <pc:docMk/>
            <pc:sldMk cId="239939914" sldId="266"/>
            <ac:spMk id="3" creationId="{00000000-0000-0000-0000-000000000000}"/>
          </ac:spMkLst>
        </pc:spChg>
        <pc:spChg chg="mod">
          <ac:chgData name="" userId="" providerId="" clId="Web-{A38F4696-E99F-47E0-9F16-03C7C74A50ED}" dt="2019-08-13T20:48:29.658" v="571" actId="20577"/>
          <ac:spMkLst>
            <pc:docMk/>
            <pc:sldMk cId="239939914" sldId="266"/>
            <ac:spMk id="4" creationId="{00000000-0000-0000-0000-000000000000}"/>
          </ac:spMkLst>
        </pc:spChg>
        <pc:spChg chg="add mod">
          <ac:chgData name="" userId="" providerId="" clId="Web-{A38F4696-E99F-47E0-9F16-03C7C74A50ED}" dt="2019-08-13T20:48:33.830" v="574"/>
          <ac:spMkLst>
            <pc:docMk/>
            <pc:sldMk cId="239939914" sldId="266"/>
            <ac:spMk id="6" creationId="{7447783B-0AF8-4D2F-A3F5-A6D1126B6D4B}"/>
          </ac:spMkLst>
        </pc:spChg>
      </pc:sldChg>
      <pc:sldChg chg="addSp delSp modSp">
        <pc:chgData name="" userId="" providerId="" clId="Web-{A38F4696-E99F-47E0-9F16-03C7C74A50ED}" dt="2019-08-13T20:49:29.564" v="616" actId="20577"/>
        <pc:sldMkLst>
          <pc:docMk/>
          <pc:sldMk cId="2009556766" sldId="267"/>
        </pc:sldMkLst>
        <pc:spChg chg="del">
          <ac:chgData name="" userId="" providerId="" clId="Web-{A38F4696-E99F-47E0-9F16-03C7C74A50ED}" dt="2019-08-13T20:49:25.408" v="615"/>
          <ac:spMkLst>
            <pc:docMk/>
            <pc:sldMk cId="2009556766" sldId="267"/>
            <ac:spMk id="2" creationId="{00000000-0000-0000-0000-000000000000}"/>
          </ac:spMkLst>
        </pc:spChg>
        <pc:spChg chg="mod">
          <ac:chgData name="" userId="" providerId="" clId="Web-{A38F4696-E99F-47E0-9F16-03C7C74A50ED}" dt="2019-08-13T20:49:29.564" v="616" actId="20577"/>
          <ac:spMkLst>
            <pc:docMk/>
            <pc:sldMk cId="2009556766" sldId="267"/>
            <ac:spMk id="3" creationId="{00000000-0000-0000-0000-000000000000}"/>
          </ac:spMkLst>
        </pc:spChg>
        <pc:spChg chg="mod">
          <ac:chgData name="" userId="" providerId="" clId="Web-{A38F4696-E99F-47E0-9F16-03C7C74A50ED}" dt="2019-08-13T20:49:22.158" v="614" actId="14100"/>
          <ac:spMkLst>
            <pc:docMk/>
            <pc:sldMk cId="2009556766" sldId="267"/>
            <ac:spMk id="4" creationId="{00000000-0000-0000-0000-000000000000}"/>
          </ac:spMkLst>
        </pc:spChg>
        <pc:spChg chg="add mod">
          <ac:chgData name="" userId="" providerId="" clId="Web-{A38F4696-E99F-47E0-9F16-03C7C74A50ED}" dt="2019-08-13T20:49:25.408" v="615"/>
          <ac:spMkLst>
            <pc:docMk/>
            <pc:sldMk cId="2009556766" sldId="267"/>
            <ac:spMk id="6" creationId="{DDA7E696-2D56-4AA4-9CCE-4EFFBFFC0C06}"/>
          </ac:spMkLst>
        </pc:spChg>
      </pc:sldChg>
      <pc:sldChg chg="delSp modSp">
        <pc:chgData name="" userId="" providerId="" clId="Web-{A38F4696-E99F-47E0-9F16-03C7C74A50ED}" dt="2019-08-13T20:47:08.204" v="516" actId="20577"/>
        <pc:sldMkLst>
          <pc:docMk/>
          <pc:sldMk cId="75587401" sldId="269"/>
        </pc:sldMkLst>
        <pc:spChg chg="del">
          <ac:chgData name="" userId="" providerId="" clId="Web-{A38F4696-E99F-47E0-9F16-03C7C74A50ED}" dt="2019-08-13T20:46:28.704" v="481"/>
          <ac:spMkLst>
            <pc:docMk/>
            <pc:sldMk cId="75587401" sldId="269"/>
            <ac:spMk id="2" creationId="{00000000-0000-0000-0000-000000000000}"/>
          </ac:spMkLst>
        </pc:spChg>
        <pc:spChg chg="mod">
          <ac:chgData name="" userId="" providerId="" clId="Web-{A38F4696-E99F-47E0-9F16-03C7C74A50ED}" dt="2019-08-13T20:47:08.204" v="516" actId="20577"/>
          <ac:spMkLst>
            <pc:docMk/>
            <pc:sldMk cId="75587401" sldId="269"/>
            <ac:spMk id="3" creationId="{00000000-0000-0000-0000-000000000000}"/>
          </ac:spMkLst>
        </pc:spChg>
        <pc:spChg chg="mod">
          <ac:chgData name="" userId="" providerId="" clId="Web-{A38F4696-E99F-47E0-9F16-03C7C74A50ED}" dt="2019-08-13T20:46:25.891" v="478" actId="20577"/>
          <ac:spMkLst>
            <pc:docMk/>
            <pc:sldMk cId="75587401" sldId="269"/>
            <ac:spMk id="5" creationId="{00000000-0000-0000-0000-000000000000}"/>
          </ac:spMkLst>
        </pc:spChg>
        <pc:spChg chg="del">
          <ac:chgData name="" userId="" providerId="" clId="Web-{A38F4696-E99F-47E0-9F16-03C7C74A50ED}" dt="2019-08-13T20:46:16.110" v="467"/>
          <ac:spMkLst>
            <pc:docMk/>
            <pc:sldMk cId="75587401" sldId="269"/>
            <ac:spMk id="6" creationId="{00000000-0000-0000-0000-000000000000}"/>
          </ac:spMkLst>
        </pc:spChg>
      </pc:sldChg>
      <pc:sldChg chg="addSp delSp modSp">
        <pc:chgData name="" userId="" providerId="" clId="Web-{A38F4696-E99F-47E0-9F16-03C7C74A50ED}" dt="2019-08-13T20:50:34.346" v="677" actId="20577"/>
        <pc:sldMkLst>
          <pc:docMk/>
          <pc:sldMk cId="1183179313" sldId="270"/>
        </pc:sldMkLst>
        <pc:spChg chg="del">
          <ac:chgData name="" userId="" providerId="" clId="Web-{A38F4696-E99F-47E0-9F16-03C7C74A50ED}" dt="2019-08-13T20:49:47.205" v="628"/>
          <ac:spMkLst>
            <pc:docMk/>
            <pc:sldMk cId="1183179313" sldId="270"/>
            <ac:spMk id="2" creationId="{00000000-0000-0000-0000-000000000000}"/>
          </ac:spMkLst>
        </pc:spChg>
        <pc:spChg chg="mod">
          <ac:chgData name="" userId="" providerId="" clId="Web-{A38F4696-E99F-47E0-9F16-03C7C74A50ED}" dt="2019-08-13T20:50:34.346" v="677" actId="20577"/>
          <ac:spMkLst>
            <pc:docMk/>
            <pc:sldMk cId="1183179313" sldId="270"/>
            <ac:spMk id="3" creationId="{00000000-0000-0000-0000-000000000000}"/>
          </ac:spMkLst>
        </pc:spChg>
        <pc:spChg chg="mod">
          <ac:chgData name="" userId="" providerId="" clId="Web-{A38F4696-E99F-47E0-9F16-03C7C74A50ED}" dt="2019-08-13T20:49:44.174" v="625" actId="20577"/>
          <ac:spMkLst>
            <pc:docMk/>
            <pc:sldMk cId="1183179313" sldId="270"/>
            <ac:spMk id="4" creationId="{00000000-0000-0000-0000-000000000000}"/>
          </ac:spMkLst>
        </pc:spChg>
        <pc:spChg chg="add mod">
          <ac:chgData name="" userId="" providerId="" clId="Web-{A38F4696-E99F-47E0-9F16-03C7C74A50ED}" dt="2019-08-13T20:49:47.205" v="628"/>
          <ac:spMkLst>
            <pc:docMk/>
            <pc:sldMk cId="1183179313" sldId="270"/>
            <ac:spMk id="6" creationId="{46A5DAF3-0AAE-442C-AEA4-2D60FA8A0A77}"/>
          </ac:spMkLst>
        </pc:spChg>
      </pc:sldChg>
      <pc:sldChg chg="del">
        <pc:chgData name="" userId="" providerId="" clId="Web-{A38F4696-E99F-47E0-9F16-03C7C74A50ED}" dt="2019-08-13T20:22:31.799" v="181"/>
        <pc:sldMkLst>
          <pc:docMk/>
          <pc:sldMk cId="38926716" sldId="271"/>
        </pc:sldMkLst>
      </pc:sldChg>
      <pc:sldChg chg="modSp">
        <pc:chgData name="" userId="" providerId="" clId="Web-{A38F4696-E99F-47E0-9F16-03C7C74A50ED}" dt="2019-08-13T20:22:25.377" v="180" actId="20577"/>
        <pc:sldMkLst>
          <pc:docMk/>
          <pc:sldMk cId="2505287190" sldId="275"/>
        </pc:sldMkLst>
        <pc:spChg chg="mod">
          <ac:chgData name="" userId="" providerId="" clId="Web-{A38F4696-E99F-47E0-9F16-03C7C74A50ED}" dt="2019-08-13T20:22:00.955" v="172" actId="20577"/>
          <ac:spMkLst>
            <pc:docMk/>
            <pc:sldMk cId="2505287190" sldId="275"/>
            <ac:spMk id="19" creationId="{00000000-0000-0000-0000-000000000000}"/>
          </ac:spMkLst>
        </pc:spChg>
        <pc:spChg chg="mod">
          <ac:chgData name="" userId="" providerId="" clId="Web-{A38F4696-E99F-47E0-9F16-03C7C74A50ED}" dt="2019-08-13T20:22:25.377" v="180" actId="20577"/>
          <ac:spMkLst>
            <pc:docMk/>
            <pc:sldMk cId="2505287190" sldId="275"/>
            <ac:spMk id="20" creationId="{00000000-0000-0000-0000-000000000000}"/>
          </ac:spMkLst>
        </pc:spChg>
      </pc:sldChg>
      <pc:sldChg chg="modSp">
        <pc:chgData name="" userId="" providerId="" clId="Web-{A38F4696-E99F-47E0-9F16-03C7C74A50ED}" dt="2019-08-13T20:22:53.189" v="189" actId="20577"/>
        <pc:sldMkLst>
          <pc:docMk/>
          <pc:sldMk cId="1189634430" sldId="279"/>
        </pc:sldMkLst>
        <pc:spChg chg="mod">
          <ac:chgData name="" userId="" providerId="" clId="Web-{A38F4696-E99F-47E0-9F16-03C7C74A50ED}" dt="2019-08-13T20:22:53.189" v="189" actId="20577"/>
          <ac:spMkLst>
            <pc:docMk/>
            <pc:sldMk cId="1189634430" sldId="279"/>
            <ac:spMk id="3" creationId="{00000000-0000-0000-0000-000000000000}"/>
          </ac:spMkLst>
        </pc:spChg>
      </pc:sldChg>
      <pc:sldChg chg="modSp">
        <pc:chgData name="" userId="" providerId="" clId="Web-{A38F4696-E99F-47E0-9F16-03C7C74A50ED}" dt="2019-08-13T20:42:46.514" v="437" actId="20577"/>
        <pc:sldMkLst>
          <pc:docMk/>
          <pc:sldMk cId="2104393524" sldId="280"/>
        </pc:sldMkLst>
        <pc:spChg chg="mod">
          <ac:chgData name="" userId="" providerId="" clId="Web-{A38F4696-E99F-47E0-9F16-03C7C74A50ED}" dt="2019-08-13T20:42:46.514" v="437" actId="20577"/>
          <ac:spMkLst>
            <pc:docMk/>
            <pc:sldMk cId="2104393524" sldId="280"/>
            <ac:spMk id="3" creationId="{00000000-0000-0000-0000-000000000000}"/>
          </ac:spMkLst>
        </pc:spChg>
      </pc:sldChg>
      <pc:sldChg chg="addSp delSp modSp">
        <pc:chgData name="" userId="" providerId="" clId="Web-{A38F4696-E99F-47E0-9F16-03C7C74A50ED}" dt="2019-08-13T20:45:56.500" v="464" actId="20577"/>
        <pc:sldMkLst>
          <pc:docMk/>
          <pc:sldMk cId="1814584469" sldId="281"/>
        </pc:sldMkLst>
        <pc:spChg chg="del mod">
          <ac:chgData name="" userId="" providerId="" clId="Web-{A38F4696-E99F-47E0-9F16-03C7C74A50ED}" dt="2019-08-13T20:44:32.328" v="440"/>
          <ac:spMkLst>
            <pc:docMk/>
            <pc:sldMk cId="1814584469" sldId="281"/>
            <ac:spMk id="3" creationId="{00000000-0000-0000-0000-000000000000}"/>
          </ac:spMkLst>
        </pc:spChg>
        <pc:spChg chg="mod">
          <ac:chgData name="" userId="" providerId="" clId="Web-{A38F4696-E99F-47E0-9F16-03C7C74A50ED}" dt="2019-08-13T20:45:56.500" v="464" actId="20577"/>
          <ac:spMkLst>
            <pc:docMk/>
            <pc:sldMk cId="1814584469" sldId="281"/>
            <ac:spMk id="4" creationId="{00000000-0000-0000-0000-000000000000}"/>
          </ac:spMkLst>
        </pc:spChg>
        <pc:picChg chg="add mod modCrop">
          <ac:chgData name="" userId="" providerId="" clId="Web-{A38F4696-E99F-47E0-9F16-03C7C74A50ED}" dt="2019-08-13T20:44:47.859" v="446"/>
          <ac:picMkLst>
            <pc:docMk/>
            <pc:sldMk cId="1814584469" sldId="281"/>
            <ac:picMk id="5" creationId="{8115A85A-D02B-48CB-8F3C-1316BFBB4B4D}"/>
          </ac:picMkLst>
        </pc:picChg>
      </pc:sldChg>
      <pc:sldChg chg="addSp delSp modSp">
        <pc:chgData name="" userId="" providerId="" clId="Web-{A38F4696-E99F-47E0-9F16-03C7C74A50ED}" dt="2019-08-13T20:45:50.156" v="459" actId="20577"/>
        <pc:sldMkLst>
          <pc:docMk/>
          <pc:sldMk cId="2222206178" sldId="282"/>
        </pc:sldMkLst>
        <pc:spChg chg="del">
          <ac:chgData name="" userId="" providerId="" clId="Web-{A38F4696-E99F-47E0-9F16-03C7C74A50ED}" dt="2019-08-13T20:45:24.375" v="447"/>
          <ac:spMkLst>
            <pc:docMk/>
            <pc:sldMk cId="2222206178" sldId="282"/>
            <ac:spMk id="3" creationId="{00000000-0000-0000-0000-000000000000}"/>
          </ac:spMkLst>
        </pc:spChg>
        <pc:spChg chg="del">
          <ac:chgData name="" userId="" providerId="" clId="Web-{A38F4696-E99F-47E0-9F16-03C7C74A50ED}" dt="2019-08-13T20:45:44.203" v="454"/>
          <ac:spMkLst>
            <pc:docMk/>
            <pc:sldMk cId="2222206178" sldId="282"/>
            <ac:spMk id="4" creationId="{00000000-0000-0000-0000-000000000000}"/>
          </ac:spMkLst>
        </pc:spChg>
        <pc:spChg chg="add mod">
          <ac:chgData name="" userId="" providerId="" clId="Web-{A38F4696-E99F-47E0-9F16-03C7C74A50ED}" dt="2019-08-13T20:45:50.156" v="459" actId="20577"/>
          <ac:spMkLst>
            <pc:docMk/>
            <pc:sldMk cId="2222206178" sldId="282"/>
            <ac:spMk id="8" creationId="{F295817F-1345-4AE1-AC2C-45033BAB4860}"/>
          </ac:spMkLst>
        </pc:spChg>
        <pc:picChg chg="add mod modCrop">
          <ac:chgData name="" userId="" providerId="" clId="Web-{A38F4696-E99F-47E0-9F16-03C7C74A50ED}" dt="2019-08-13T20:45:41.547" v="453" actId="1076"/>
          <ac:picMkLst>
            <pc:docMk/>
            <pc:sldMk cId="2222206178" sldId="282"/>
            <ac:picMk id="5" creationId="{2872E0F8-E542-4226-A7FE-7B3278E2D680}"/>
          </ac:picMkLst>
        </pc:picChg>
      </pc:sldChg>
      <pc:sldChg chg="del">
        <pc:chgData name="" userId="" providerId="" clId="Web-{A38F4696-E99F-47E0-9F16-03C7C74A50ED}" dt="2019-08-13T20:51:13.518" v="689"/>
        <pc:sldMkLst>
          <pc:docMk/>
          <pc:sldMk cId="3262890794" sldId="284"/>
        </pc:sldMkLst>
      </pc:sldChg>
      <pc:sldChg chg="del">
        <pc:chgData name="" userId="" providerId="" clId="Web-{A38F4696-E99F-47E0-9F16-03C7C74A50ED}" dt="2019-08-13T20:27:44.881" v="238"/>
        <pc:sldMkLst>
          <pc:docMk/>
          <pc:sldMk cId="4089811076" sldId="286"/>
        </pc:sldMkLst>
      </pc:sldChg>
      <pc:sldChg chg="modSp">
        <pc:chgData name="" userId="" providerId="" clId="Web-{A38F4696-E99F-47E0-9F16-03C7C74A50ED}" dt="2019-08-13T20:38:52.466" v="311" actId="20577"/>
        <pc:sldMkLst>
          <pc:docMk/>
          <pc:sldMk cId="515316428" sldId="288"/>
        </pc:sldMkLst>
        <pc:spChg chg="mod">
          <ac:chgData name="" userId="" providerId="" clId="Web-{A38F4696-E99F-47E0-9F16-03C7C74A50ED}" dt="2019-08-13T20:38:52.466" v="311" actId="20577"/>
          <ac:spMkLst>
            <pc:docMk/>
            <pc:sldMk cId="515316428" sldId="288"/>
            <ac:spMk id="3" creationId="{00000000-0000-0000-0000-000000000000}"/>
          </ac:spMkLst>
        </pc:spChg>
      </pc:sldChg>
      <pc:sldChg chg="addSp delSp modSp ord">
        <pc:chgData name="" userId="" providerId="" clId="Web-{A38F4696-E99F-47E0-9F16-03C7C74A50ED}" dt="2019-08-13T21:04:13.103" v="760"/>
        <pc:sldMkLst>
          <pc:docMk/>
          <pc:sldMk cId="1635498572" sldId="289"/>
        </pc:sldMkLst>
        <pc:spChg chg="del">
          <ac:chgData name="" userId="" providerId="" clId="Web-{A38F4696-E99F-47E0-9F16-03C7C74A50ED}" dt="2019-08-13T20:52:15.206" v="690"/>
          <ac:spMkLst>
            <pc:docMk/>
            <pc:sldMk cId="1635498572" sldId="289"/>
            <ac:spMk id="2" creationId="{00000000-0000-0000-0000-000000000000}"/>
          </ac:spMkLst>
        </pc:spChg>
        <pc:spChg chg="mod">
          <ac:chgData name="" userId="" providerId="" clId="Web-{A38F4696-E99F-47E0-9F16-03C7C74A50ED}" dt="2019-08-13T21:03:12.290" v="742" actId="20577"/>
          <ac:spMkLst>
            <pc:docMk/>
            <pc:sldMk cId="1635498572" sldId="289"/>
            <ac:spMk id="3" creationId="{00000000-0000-0000-0000-000000000000}"/>
          </ac:spMkLst>
        </pc:spChg>
        <pc:spChg chg="mod">
          <ac:chgData name="" userId="" providerId="" clId="Web-{A38F4696-E99F-47E0-9F16-03C7C74A50ED}" dt="2019-08-13T20:55:50.989" v="739" actId="14100"/>
          <ac:spMkLst>
            <pc:docMk/>
            <pc:sldMk cId="1635498572" sldId="289"/>
            <ac:spMk id="5" creationId="{00000000-0000-0000-0000-000000000000}"/>
          </ac:spMkLst>
        </pc:spChg>
        <pc:picChg chg="add mod">
          <ac:chgData name="" userId="" providerId="" clId="Web-{A38F4696-E99F-47E0-9F16-03C7C74A50ED}" dt="2019-08-13T21:03:18.180" v="744" actId="1076"/>
          <ac:picMkLst>
            <pc:docMk/>
            <pc:sldMk cId="1635498572" sldId="289"/>
            <ac:picMk id="4" creationId="{9876DF99-32D6-4BA1-95E1-1C12CC85F9ED}"/>
          </ac:picMkLst>
        </pc:picChg>
      </pc:sldChg>
    </pc:docChg>
  </pc:docChgLst>
  <pc:docChgLst>
    <pc:chgData clId="Web-{EFD13E8A-99EE-48EA-B136-68F327B7EEF2}"/>
    <pc:docChg chg="modSld">
      <pc:chgData name="" userId="" providerId="" clId="Web-{EFD13E8A-99EE-48EA-B136-68F327B7EEF2}" dt="2019-08-13T20:14:09.013" v="2" actId="20577"/>
      <pc:docMkLst>
        <pc:docMk/>
      </pc:docMkLst>
      <pc:sldChg chg="modSp">
        <pc:chgData name="" userId="" providerId="" clId="Web-{EFD13E8A-99EE-48EA-B136-68F327B7EEF2}" dt="2019-08-13T20:14:09.013" v="2" actId="20577"/>
        <pc:sldMkLst>
          <pc:docMk/>
          <pc:sldMk cId="1577085309" sldId="257"/>
        </pc:sldMkLst>
        <pc:spChg chg="mod">
          <ac:chgData name="" userId="" providerId="" clId="Web-{EFD13E8A-99EE-48EA-B136-68F327B7EEF2}" dt="2019-08-13T20:14:09.013" v="2" actId="20577"/>
          <ac:spMkLst>
            <pc:docMk/>
            <pc:sldMk cId="1577085309" sldId="257"/>
            <ac:spMk id="20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7721C-E8F9-4152-BEC4-B88BEBD936EF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6241B-A9A4-48D2-AEF4-BEFCE625E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21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EAB1C-C787-4710-AC65-4834B24B0179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5513B-1241-4A9C-8018-043E2B4596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72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85800" y="4085650"/>
            <a:ext cx="7772400" cy="58477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buNone/>
              <a:defRPr sz="3200" b="0" i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362200" y="5162490"/>
            <a:ext cx="4419600" cy="40011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HelveticaNeueLT Std"/>
                <a:cs typeface="HelveticaNeueLT St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date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990600"/>
            <a:ext cx="3962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0" y="1524001"/>
            <a:ext cx="3962400" cy="4419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2"/>
          </p:nvPr>
        </p:nvSpPr>
        <p:spPr>
          <a:xfrm>
            <a:off x="609600" y="1447801"/>
            <a:ext cx="3886200" cy="449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 rot="10800000">
            <a:off x="4648200" y="1446213"/>
            <a:ext cx="3886200" cy="158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52401"/>
            <a:ext cx="6172200" cy="838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FFFFFF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362200" y="990600"/>
            <a:ext cx="61722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62200" y="1524001"/>
            <a:ext cx="6172200" cy="4419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480896" y="1445409"/>
            <a:ext cx="6053504" cy="2393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52401"/>
            <a:ext cx="6172200" cy="838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FFFFFF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990600"/>
            <a:ext cx="3962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rot="10800000">
            <a:off x="609600" y="1446213"/>
            <a:ext cx="3886200" cy="158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Picture Placeholder 2"/>
          <p:cNvSpPr>
            <a:spLocks noGrp="1"/>
          </p:cNvSpPr>
          <p:nvPr>
            <p:ph type="pic" idx="12"/>
          </p:nvPr>
        </p:nvSpPr>
        <p:spPr>
          <a:xfrm>
            <a:off x="4648200" y="1524001"/>
            <a:ext cx="3886200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>
            <a:off x="609600" y="1524000"/>
            <a:ext cx="3886200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52401"/>
            <a:ext cx="6172200" cy="838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FFFFFF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990600"/>
            <a:ext cx="3962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rot="10800000">
            <a:off x="609600" y="1446213"/>
            <a:ext cx="3886200" cy="158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52401"/>
            <a:ext cx="6172200" cy="838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FFFFFF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657600" y="4051756"/>
            <a:ext cx="4953000" cy="430887"/>
          </a:xfrm>
          <a:prstGeom prst="rect">
            <a:avLst/>
          </a:prstGeom>
          <a:ln>
            <a:noFill/>
          </a:ln>
        </p:spPr>
        <p:txBody>
          <a:bodyPr anchor="ctr">
            <a:spAutoFit/>
          </a:bodyPr>
          <a:lstStyle>
            <a:lvl1pPr marL="0" indent="0" algn="r">
              <a:buNone/>
              <a:defRPr sz="2200" b="0" i="0">
                <a:solidFill>
                  <a:srgbClr val="FFFFF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7162800" y="6249144"/>
            <a:ext cx="1447800" cy="276999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>
            <a:lvl1pPr marL="0" indent="0" algn="r">
              <a:buNone/>
              <a:defRPr sz="1200" b="0" i="0">
                <a:solidFill>
                  <a:srgbClr val="AD0000"/>
                </a:solidFill>
                <a:latin typeface="HelveticaNeueLT Std"/>
                <a:cs typeface="HelveticaNeueLT St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date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wenmeyer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304800"/>
            <a:ext cx="48768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905000"/>
            <a:ext cx="5867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2362200"/>
            <a:ext cx="5867400" cy="3200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wenmeyer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905000"/>
            <a:ext cx="5867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304800"/>
            <a:ext cx="48768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2362200"/>
            <a:ext cx="5867400" cy="3200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wenmeyer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905000"/>
            <a:ext cx="5867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304800"/>
            <a:ext cx="48768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2362200"/>
            <a:ext cx="5867400" cy="3200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knap Research Bldg.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905000"/>
            <a:ext cx="5867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304800"/>
            <a:ext cx="48768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2362200"/>
            <a:ext cx="5867400" cy="3200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Lif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905000"/>
            <a:ext cx="5867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304800"/>
            <a:ext cx="48768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2362200"/>
            <a:ext cx="5867400" cy="3200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2691824"/>
            <a:ext cx="8077200" cy="584776"/>
          </a:xfrm>
          <a:prstGeom prst="rect">
            <a:avLst/>
          </a:prstGeom>
        </p:spPr>
        <p:txBody>
          <a:bodyPr vert="horz" anchor="b">
            <a:spAutoFit/>
          </a:bodyPr>
          <a:lstStyle>
            <a:lvl1pPr>
              <a:defRPr sz="3200" b="0" i="0">
                <a:latin typeface="Helvetica Neue Bold Condensed"/>
                <a:cs typeface="Helvetica Neue Bold Condensed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 rot="10800000">
            <a:off x="2628900" y="3429002"/>
            <a:ext cx="38862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52401"/>
            <a:ext cx="6172200" cy="838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AD0000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Lif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905000"/>
            <a:ext cx="5867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304800"/>
            <a:ext cx="48768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2362200"/>
            <a:ext cx="5867400" cy="3200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Lif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905000"/>
            <a:ext cx="5867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304800"/>
            <a:ext cx="48768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2362200"/>
            <a:ext cx="5867400" cy="3200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Life 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905000"/>
            <a:ext cx="5867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304800"/>
            <a:ext cx="48768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2362200"/>
            <a:ext cx="5867400" cy="3200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Life 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905000"/>
            <a:ext cx="5867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304800"/>
            <a:ext cx="48768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2362200"/>
            <a:ext cx="5867400" cy="3200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Life 6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905000"/>
            <a:ext cx="5867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304800"/>
            <a:ext cx="48768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2362200"/>
            <a:ext cx="5867400" cy="3200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Life 7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905000"/>
            <a:ext cx="5867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304800"/>
            <a:ext cx="48768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2362200"/>
            <a:ext cx="5867400" cy="3200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905000"/>
            <a:ext cx="5867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304800"/>
            <a:ext cx="48768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2362200"/>
            <a:ext cx="5867400" cy="3200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905000"/>
            <a:ext cx="5867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304800"/>
            <a:ext cx="48768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2362200"/>
            <a:ext cx="5867400" cy="3200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905000"/>
            <a:ext cx="5867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304800"/>
            <a:ext cx="48768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2362200"/>
            <a:ext cx="5867400" cy="3200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905000"/>
            <a:ext cx="5867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304800"/>
            <a:ext cx="48768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2362200"/>
            <a:ext cx="5867400" cy="3200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990600"/>
            <a:ext cx="3962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B5191A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0" y="1524001"/>
            <a:ext cx="3962400" cy="4419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rot="10800000">
            <a:off x="609600" y="1446213"/>
            <a:ext cx="38862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Picture Placeholder 2"/>
          <p:cNvSpPr>
            <a:spLocks noGrp="1"/>
          </p:cNvSpPr>
          <p:nvPr>
            <p:ph type="pic" idx="12"/>
          </p:nvPr>
        </p:nvSpPr>
        <p:spPr>
          <a:xfrm>
            <a:off x="4648200" y="1447801"/>
            <a:ext cx="3886200" cy="449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52401"/>
            <a:ext cx="6172200" cy="838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AD0000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905000"/>
            <a:ext cx="5867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304800"/>
            <a:ext cx="48768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2362200"/>
            <a:ext cx="5867400" cy="3200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990600"/>
            <a:ext cx="3962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B5191A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0" y="1524001"/>
            <a:ext cx="3962400" cy="4419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2"/>
          </p:nvPr>
        </p:nvSpPr>
        <p:spPr>
          <a:xfrm>
            <a:off x="609600" y="1447801"/>
            <a:ext cx="3886200" cy="449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 rot="10800000">
            <a:off x="4648200" y="1446213"/>
            <a:ext cx="38862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52401"/>
            <a:ext cx="6172200" cy="838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AD0000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362200" y="990600"/>
            <a:ext cx="61722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B5191A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62200" y="1524001"/>
            <a:ext cx="6172200" cy="4419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480896" y="1445407"/>
            <a:ext cx="6053504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52401"/>
            <a:ext cx="6172200" cy="838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AD0000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990600"/>
            <a:ext cx="3962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B5191A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rot="10800000">
            <a:off x="609600" y="1446213"/>
            <a:ext cx="38862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Picture Placeholder 2"/>
          <p:cNvSpPr>
            <a:spLocks noGrp="1"/>
          </p:cNvSpPr>
          <p:nvPr>
            <p:ph type="pic" idx="12"/>
          </p:nvPr>
        </p:nvSpPr>
        <p:spPr>
          <a:xfrm>
            <a:off x="4648200" y="1524001"/>
            <a:ext cx="3886200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>
            <a:off x="609600" y="1524000"/>
            <a:ext cx="3886200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52401"/>
            <a:ext cx="6172200" cy="838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AD0000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990600"/>
            <a:ext cx="3962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B5191A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 rot="10800000">
            <a:off x="609600" y="1446213"/>
            <a:ext cx="38862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52401"/>
            <a:ext cx="6172200" cy="838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AD0000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2691824"/>
            <a:ext cx="8077200" cy="584776"/>
          </a:xfrm>
          <a:prstGeom prst="rect">
            <a:avLst/>
          </a:prstGeom>
        </p:spPr>
        <p:txBody>
          <a:bodyPr vert="horz" anchor="b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 rot="10800000">
            <a:off x="2628900" y="3429002"/>
            <a:ext cx="3886200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52401"/>
            <a:ext cx="6172200" cy="838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FFFFFF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990600"/>
            <a:ext cx="3962400" cy="4572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0" y="1524001"/>
            <a:ext cx="3962400" cy="4419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rot="10800000">
            <a:off x="609600" y="1446213"/>
            <a:ext cx="3886200" cy="158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Picture Placeholder 2"/>
          <p:cNvSpPr>
            <a:spLocks noGrp="1"/>
          </p:cNvSpPr>
          <p:nvPr>
            <p:ph type="pic" idx="12"/>
          </p:nvPr>
        </p:nvSpPr>
        <p:spPr>
          <a:xfrm>
            <a:off x="4648200" y="1447801"/>
            <a:ext cx="3886200" cy="449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52401"/>
            <a:ext cx="6172200" cy="838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FFFFFF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df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df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4.pd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.pd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74000">
              <a:srgbClr val="AD0000"/>
            </a:gs>
            <a:gs pos="100000">
              <a:srgbClr val="5F0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2362200" y="4876801"/>
            <a:ext cx="4419600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uofl ligature white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615691" y="1524000"/>
            <a:ext cx="1912618" cy="11591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74000">
              <a:schemeClr val="bg1"/>
            </a:gs>
            <a:gs pos="100000">
              <a:srgbClr val="B2B2B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rot="10800000">
            <a:off x="609600" y="6246811"/>
            <a:ext cx="7924800" cy="1589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381000" y="0"/>
            <a:ext cx="1066800" cy="914400"/>
          </a:xfrm>
          <a:prstGeom prst="rect">
            <a:avLst/>
          </a:prstGeom>
          <a:solidFill>
            <a:srgbClr val="AD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uofl ligature white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09599" y="381001"/>
            <a:ext cx="649224" cy="393471"/>
          </a:xfrm>
          <a:prstGeom prst="rect">
            <a:avLst/>
          </a:prstGeom>
        </p:spPr>
      </p:pic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553200" y="6340475"/>
            <a:ext cx="2057400" cy="365125"/>
          </a:xfrm>
          <a:prstGeom prst="rect">
            <a:avLst/>
          </a:prstGeom>
        </p:spPr>
        <p:txBody>
          <a:bodyPr anchor="t"/>
          <a:lstStyle>
            <a:lvl1pPr algn="ctr">
              <a:defRPr sz="2000" b="0" i="0">
                <a:solidFill>
                  <a:schemeClr val="bg1"/>
                </a:solidFill>
                <a:latin typeface="HelveticaNeueLT Std Thin Italic"/>
                <a:cs typeface="HelveticaNeueLT Std Thin Italic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000" cap="none" spc="200" normalizeH="0" baseline="0" noProof="0" dirty="0">
                <a:ln>
                  <a:noFill/>
                </a:ln>
                <a:solidFill>
                  <a:srgbClr val="AD0000"/>
                </a:solidFill>
                <a:effectLst/>
                <a:uLnTx/>
                <a:uFillTx/>
                <a:latin typeface="HelveticaNeueLT Std"/>
                <a:ea typeface="+mn-ea"/>
                <a:cs typeface="HelveticaNeueLT Std"/>
              </a:rPr>
              <a:t>LOUISVILLE.EDU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81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74000">
              <a:srgbClr val="3E3E3E"/>
            </a:gs>
            <a:gs pos="100000">
              <a:srgbClr val="000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rot="10800000">
            <a:off x="609600" y="6246811"/>
            <a:ext cx="7924800" cy="1589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381000" y="0"/>
            <a:ext cx="1066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uofl ligature r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09600" y="381001"/>
            <a:ext cx="660400" cy="393700"/>
          </a:xfrm>
          <a:prstGeom prst="rect">
            <a:avLst/>
          </a:prstGeom>
        </p:spPr>
      </p:pic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477000" y="6340475"/>
            <a:ext cx="2133600" cy="365125"/>
          </a:xfrm>
          <a:prstGeom prst="rect">
            <a:avLst/>
          </a:prstGeom>
        </p:spPr>
        <p:txBody>
          <a:bodyPr anchor="t"/>
          <a:lstStyle>
            <a:lvl1pPr algn="ctr">
              <a:defRPr sz="2000" b="0" i="0">
                <a:solidFill>
                  <a:schemeClr val="bg1"/>
                </a:solidFill>
                <a:latin typeface="HelveticaNeueLT Std Thin Italic"/>
                <a:cs typeface="HelveticaNeueLT Std Thin Italic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000" cap="none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NeueLT Std"/>
                <a:ea typeface="+mn-ea"/>
                <a:cs typeface="HelveticaNeueLT Std"/>
              </a:rPr>
              <a:t>LOUISVILLE.EDU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82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858000" y="6248400"/>
            <a:ext cx="2286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743200" y="3581400"/>
            <a:ext cx="6400800" cy="1371600"/>
          </a:xfrm>
          <a:prstGeom prst="rect">
            <a:avLst/>
          </a:prstGeom>
          <a:solidFill>
            <a:srgbClr val="000000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2819400"/>
            <a:ext cx="3429000" cy="1066800"/>
          </a:xfrm>
          <a:prstGeom prst="rect">
            <a:avLst/>
          </a:prstGeom>
          <a:solidFill>
            <a:srgbClr val="AD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UL_LOGOwordmarkonR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0" y="3075941"/>
            <a:ext cx="2396314" cy="5450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858000" y="6248400"/>
            <a:ext cx="2286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304800"/>
            <a:ext cx="6705600" cy="1066800"/>
          </a:xfrm>
          <a:prstGeom prst="rect">
            <a:avLst/>
          </a:prstGeom>
          <a:solidFill>
            <a:srgbClr val="AD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2514600" y="1828800"/>
            <a:ext cx="6629400" cy="3962400"/>
          </a:xfrm>
          <a:prstGeom prst="rect">
            <a:avLst/>
          </a:prstGeom>
          <a:solidFill>
            <a:srgbClr val="000000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uofl ligature white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533402" y="621797"/>
            <a:ext cx="859985" cy="521203"/>
          </a:xfrm>
          <a:prstGeom prst="rect">
            <a:avLst/>
          </a:prstGeom>
        </p:spPr>
      </p:pic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858000" y="6264275"/>
            <a:ext cx="1752600" cy="246221"/>
          </a:xfrm>
          <a:prstGeom prst="rect">
            <a:avLst/>
          </a:prstGeom>
        </p:spPr>
        <p:txBody>
          <a:bodyPr anchor="t">
            <a:spAutoFit/>
          </a:bodyPr>
          <a:lstStyle>
            <a:lvl1pPr algn="ctr">
              <a:defRPr sz="2000" b="0" i="0">
                <a:solidFill>
                  <a:schemeClr val="bg1"/>
                </a:solidFill>
                <a:latin typeface="HelveticaNeueLT Std Thin Italic"/>
                <a:cs typeface="HelveticaNeueLT Std Thin Italic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900" cap="none" spc="200" normalizeH="0" baseline="0" noProof="0" dirty="0">
                <a:ln>
                  <a:noFill/>
                </a:ln>
                <a:solidFill>
                  <a:srgbClr val="AD0000"/>
                </a:solidFill>
                <a:effectLst/>
                <a:uLnTx/>
                <a:uFillTx/>
                <a:latin typeface="HelveticaNeueLT Std"/>
                <a:ea typeface="+mn-ea"/>
                <a:cs typeface="HelveticaNeueLT Std"/>
              </a:rPr>
              <a:t>LOUISVILLE.EDU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8" r:id="rId3"/>
    <p:sldLayoutId id="2147483667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1"/>
          </p:nvPr>
        </p:nvSpPr>
        <p:spPr>
          <a:xfrm>
            <a:off x="685800" y="3494720"/>
            <a:ext cx="7772400" cy="1175706"/>
          </a:xfrm>
        </p:spPr>
        <p:txBody>
          <a:bodyPr/>
          <a:lstStyle/>
          <a:p>
            <a:r>
              <a:rPr lang="en-US" dirty="0"/>
              <a:t>Faculty Forum </a:t>
            </a:r>
          </a:p>
          <a:p>
            <a:r>
              <a:rPr lang="en-US" dirty="0"/>
              <a:t>Departmental Spotlight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2"/>
          </p:nvPr>
        </p:nvSpPr>
        <p:spPr>
          <a:xfrm>
            <a:off x="304800" y="4524446"/>
            <a:ext cx="8763000" cy="1274195"/>
          </a:xfrm>
        </p:spPr>
        <p:txBody>
          <a:bodyPr/>
          <a:lstStyle/>
          <a:p>
            <a:r>
              <a:rPr lang="en-US" sz="2400" dirty="0"/>
              <a:t>Department of Obstetrics, Gynecology and Women’s Health</a:t>
            </a:r>
          </a:p>
          <a:p>
            <a:r>
              <a:rPr lang="en-US" sz="2400" dirty="0"/>
              <a:t>Sara </a:t>
            </a:r>
            <a:r>
              <a:rPr lang="en-US" sz="2400" dirty="0" err="1"/>
              <a:t>Petruska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0202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84762" y="1514273"/>
            <a:ext cx="8448472" cy="4419601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Contraceptive planning and devices- adolescents, medically complex patients, </a:t>
            </a:r>
            <a:r>
              <a:rPr lang="en-US" sz="2400" dirty="0" smtClean="0"/>
              <a:t>uninsured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Ryan Foundation for LARC devices for uninsured patients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Termination of pregnancy for maternal medical indication can be performed at ULH with approval of MFM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Elective terminations at EMW clinic on Market Street</a:t>
            </a:r>
          </a:p>
          <a:p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Clinical Care: Family </a:t>
            </a:r>
            <a:r>
              <a:rPr lang="en-US" sz="3200" dirty="0"/>
              <a:t>Planning</a:t>
            </a:r>
          </a:p>
        </p:txBody>
      </p:sp>
    </p:spTree>
    <p:extLst>
      <p:ext uri="{BB962C8B-B14F-4D97-AF65-F5344CB8AC3E}">
        <p14:creationId xmlns:p14="http://schemas.microsoft.com/office/powerpoint/2010/main" val="2104393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 smtClean="0"/>
              <a:t>Clinical Care: Centering </a:t>
            </a:r>
            <a:r>
              <a:rPr lang="en-US" sz="3200" dirty="0"/>
              <a:t>Pregnancy</a:t>
            </a:r>
          </a:p>
        </p:txBody>
      </p:sp>
      <p:pic>
        <p:nvPicPr>
          <p:cNvPr id="5" name="Picture 5" descr="A group of people sitting in a room&#10;&#10;Description generated with very high confidence">
            <a:extLst>
              <a:ext uri="{FF2B5EF4-FFF2-40B4-BE49-F238E27FC236}">
                <a16:creationId xmlns:a16="http://schemas.microsoft.com/office/drawing/2014/main" xmlns="" id="{8115A85A-D02B-48CB-8F3C-1316BFBB4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23" b="9367"/>
          <a:stretch/>
        </p:blipFill>
        <p:spPr>
          <a:xfrm>
            <a:off x="1371600" y="1828799"/>
            <a:ext cx="6631694" cy="38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84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A picture containing person, holding, woman, indoor&#10;&#10;Description generated with high confidence">
            <a:extLst>
              <a:ext uri="{FF2B5EF4-FFF2-40B4-BE49-F238E27FC236}">
                <a16:creationId xmlns:a16="http://schemas.microsoft.com/office/drawing/2014/main" xmlns="" id="{2872E0F8-E542-4226-A7FE-7B3278E2D6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42" b="9048"/>
          <a:stretch/>
        </p:blipFill>
        <p:spPr>
          <a:xfrm>
            <a:off x="1955260" y="1784539"/>
            <a:ext cx="5719897" cy="371685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F295817F-1345-4AE1-AC2C-45033BAB4860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Menopause Clinic</a:t>
            </a:r>
          </a:p>
        </p:txBody>
      </p:sp>
    </p:spTree>
    <p:extLst>
      <p:ext uri="{BB962C8B-B14F-4D97-AF65-F5344CB8AC3E}">
        <p14:creationId xmlns:p14="http://schemas.microsoft.com/office/powerpoint/2010/main" val="2222206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81455" y="1183533"/>
            <a:ext cx="8229600" cy="4419601"/>
          </a:xfrm>
        </p:spPr>
        <p:txBody>
          <a:bodyPr anchor="t">
            <a:normAutofit/>
          </a:bodyPr>
          <a:lstStyle/>
          <a:p>
            <a:endParaRPr lang="en-US" sz="2000" b="1" dirty="0"/>
          </a:p>
          <a:p>
            <a:r>
              <a:rPr lang="en-US" sz="2000" b="1" dirty="0"/>
              <a:t>Vernon Cook, Stanley Gall, locums team, actively recruiting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b="1" dirty="0"/>
              <a:t>ULH and Baptist East</a:t>
            </a:r>
            <a:endParaRPr lang="en-US" sz="2000" b="1" dirty="0"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b="1" dirty="0"/>
              <a:t>Large volume of high risk patients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b="1" dirty="0"/>
              <a:t>Referral center for much of KY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b="1" dirty="0"/>
              <a:t>WHAS Crusade for Children grant supports ultrasound unit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401 East Chestnut, Suite 410   588-4400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endParaRPr lang="en-US" sz="1400" b="1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524000" y="304801"/>
            <a:ext cx="7162800" cy="8381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b="0" i="0" kern="1200">
                <a:solidFill>
                  <a:srgbClr val="AD0000"/>
                </a:solidFill>
                <a:latin typeface="HelveticaNeueLT Std Med Cn"/>
                <a:ea typeface="+mn-ea"/>
                <a:cs typeface="HelveticaNeueLT Std Med Cn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Clinical Care: Maternal Fetal Medicine</a:t>
            </a:r>
          </a:p>
        </p:txBody>
      </p:sp>
    </p:spTree>
    <p:extLst>
      <p:ext uri="{BB962C8B-B14F-4D97-AF65-F5344CB8AC3E}">
        <p14:creationId xmlns:p14="http://schemas.microsoft.com/office/powerpoint/2010/main" val="75587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524001"/>
            <a:ext cx="8839200" cy="4419601"/>
          </a:xfrm>
        </p:spPr>
        <p:txBody>
          <a:bodyPr anchor="t">
            <a:normAutofit/>
          </a:bodyPr>
          <a:lstStyle/>
          <a:p>
            <a:endParaRPr lang="en-US" sz="2000" b="1" dirty="0"/>
          </a:p>
          <a:p>
            <a:r>
              <a:rPr lang="en-US" sz="2000" b="1" dirty="0"/>
              <a:t>Paya Pasic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b="1" dirty="0"/>
              <a:t>Past president of AAGL</a:t>
            </a:r>
            <a:endParaRPr lang="en-US" sz="2000" b="1" dirty="0"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b="1" dirty="0"/>
              <a:t>President Elect of ISGE International Society of Gyn Laparoscopy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b="1" dirty="0"/>
              <a:t>Published 5</a:t>
            </a:r>
            <a:r>
              <a:rPr lang="en-US" sz="2000" b="1" baseline="30000" dirty="0"/>
              <a:t>th</a:t>
            </a:r>
            <a:r>
              <a:rPr lang="en-US" sz="2000" b="1" dirty="0"/>
              <a:t> textbook of laparoscopy</a:t>
            </a:r>
          </a:p>
          <a:p>
            <a:r>
              <a:rPr lang="en-US" sz="2000" b="1" dirty="0"/>
              <a:t>Shan </a:t>
            </a:r>
            <a:r>
              <a:rPr lang="en-US" sz="2000" b="1" dirty="0" err="1"/>
              <a:t>Biscette</a:t>
            </a:r>
            <a:r>
              <a:rPr lang="en-US" sz="2000" b="1" dirty="0"/>
              <a:t> elected to the board of ISGE</a:t>
            </a:r>
            <a:endParaRPr lang="en-US" sz="2000" b="1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New contract for emergency gyn coverage at VA</a:t>
            </a:r>
            <a:endParaRPr lang="en-US" sz="2000" b="1" dirty="0"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endParaRPr lang="en-US" sz="14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>
          <a:xfrm>
            <a:off x="1524000" y="152401"/>
            <a:ext cx="7696200" cy="838199"/>
          </a:xfrm>
        </p:spPr>
        <p:txBody>
          <a:bodyPr>
            <a:noAutofit/>
          </a:bodyPr>
          <a:lstStyle/>
          <a:p>
            <a:r>
              <a:rPr lang="en-US" sz="2900" dirty="0"/>
              <a:t>Clinical Care: Minimally </a:t>
            </a:r>
            <a:r>
              <a:rPr lang="en-US" sz="2900" dirty="0" smtClean="0"/>
              <a:t>Invasive Gynecology</a:t>
            </a:r>
            <a:endParaRPr lang="en-US" sz="29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EC6510C7-1018-4DF1-86A0-7E99CE2D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059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524001"/>
            <a:ext cx="8839200" cy="4419601"/>
          </a:xfrm>
        </p:spPr>
        <p:txBody>
          <a:bodyPr anchor="t">
            <a:normAutofit fontScale="92500" lnSpcReduction="20000"/>
          </a:bodyPr>
          <a:lstStyle/>
          <a:p>
            <a:endParaRPr lang="en-US" sz="2300" b="1" dirty="0"/>
          </a:p>
          <a:p>
            <a:r>
              <a:rPr lang="en-US" sz="2300" b="1" dirty="0"/>
              <a:t>Dan Metzinger, Sarah Todd and Judy Gladish, APRN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300" b="1" dirty="0">
                <a:latin typeface="Calibri"/>
                <a:cs typeface="Calibri"/>
              </a:rPr>
              <a:t>Surgical treatment of gynecologic cancer</a:t>
            </a:r>
            <a:endParaRPr lang="en-US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300" b="1" dirty="0"/>
              <a:t>Minimally invasive surgery including robotic surgery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300" b="1" dirty="0"/>
              <a:t>Fertility sparing surgery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300" b="1" dirty="0"/>
              <a:t>Chemotherapy for gynecologic cancers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300" b="1" dirty="0"/>
              <a:t>Consultations or second opinions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300" b="1" dirty="0"/>
              <a:t>Cancer surveillance and survivorship</a:t>
            </a:r>
          </a:p>
          <a:p>
            <a:r>
              <a:rPr lang="en-US" sz="2300" b="1" dirty="0"/>
              <a:t>BCC at Jewish Medical Center Northeast:  (502) 561-7220</a:t>
            </a:r>
          </a:p>
          <a:p>
            <a:r>
              <a:rPr lang="en-US" sz="2300" b="1" dirty="0"/>
              <a:t>BCC Downtown:  (502) 561-7220</a:t>
            </a:r>
          </a:p>
          <a:p>
            <a:r>
              <a:rPr lang="en-US" sz="2300" b="1" dirty="0"/>
              <a:t>Next day appointments available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endParaRPr lang="en-US" sz="14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>
          <a:xfrm>
            <a:off x="1524000" y="152401"/>
            <a:ext cx="7010400" cy="838199"/>
          </a:xfrm>
        </p:spPr>
        <p:txBody>
          <a:bodyPr>
            <a:noAutofit/>
          </a:bodyPr>
          <a:lstStyle/>
          <a:p>
            <a:r>
              <a:rPr lang="en-US" sz="3200" dirty="0"/>
              <a:t>Clinical Care: Gynecologic Oncology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7447783B-0AF8-4D2F-A3F5-A6D1126B6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9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07730" y="1524001"/>
            <a:ext cx="9036269" cy="4419601"/>
          </a:xfrm>
        </p:spPr>
        <p:txBody>
          <a:bodyPr anchor="t">
            <a:normAutofit/>
          </a:bodyPr>
          <a:lstStyle/>
          <a:p>
            <a:endParaRPr lang="en-US" sz="2000" b="1" dirty="0"/>
          </a:p>
          <a:p>
            <a:r>
              <a:rPr lang="en-US" sz="2000" b="1" dirty="0"/>
              <a:t>Dr. Marvin </a:t>
            </a:r>
            <a:r>
              <a:rPr lang="en-US" sz="2000" b="1" dirty="0" err="1"/>
              <a:t>Yussman</a:t>
            </a:r>
            <a:endParaRPr lang="en-US" sz="2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Two fellows in training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Affected by service line reductions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Hope to reconstitute the division in the future</a:t>
            </a:r>
            <a:endParaRPr lang="en-US" sz="18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endParaRPr lang="en-US" sz="14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>
          <a:xfrm>
            <a:off x="1554805" y="152401"/>
            <a:ext cx="7290880" cy="838199"/>
          </a:xfrm>
        </p:spPr>
        <p:txBody>
          <a:bodyPr>
            <a:noAutofit/>
          </a:bodyPr>
          <a:lstStyle/>
          <a:p>
            <a:r>
              <a:rPr lang="en-US" sz="3200" dirty="0"/>
              <a:t>Clinical Care: Reproductive Endocrinology and Infertility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DDA7E696-2D56-4AA4-9CCE-4EFFBFFC0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56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8600" y="1524001"/>
            <a:ext cx="8610600" cy="4419601"/>
          </a:xfrm>
        </p:spPr>
        <p:txBody>
          <a:bodyPr anchor="t">
            <a:normAutofit/>
          </a:bodyPr>
          <a:lstStyle/>
          <a:p>
            <a:endParaRPr lang="en-US" sz="1900" b="1" dirty="0"/>
          </a:p>
          <a:p>
            <a:r>
              <a:rPr lang="en-US" sz="1900" b="1" dirty="0"/>
              <a:t>Sean Francis, Kate Meriweather, </a:t>
            </a:r>
            <a:r>
              <a:rPr lang="en-US" sz="1900" b="1" dirty="0" err="1"/>
              <a:t>Alyce</a:t>
            </a:r>
            <a:r>
              <a:rPr lang="en-US" sz="1900" b="1" dirty="0"/>
              <a:t> Goodman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Prolapse, stress and urge incontinence, pelvic/vulvovaginal pain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Office management: urodynamics, cystoscopy, trigger point and </a:t>
            </a:r>
            <a:r>
              <a:rPr lang="en-US" sz="2000" b="1" dirty="0" err="1"/>
              <a:t>botox</a:t>
            </a:r>
            <a:r>
              <a:rPr lang="en-US" sz="2000" b="1" dirty="0"/>
              <a:t> injection, pessary fitting</a:t>
            </a:r>
            <a:endParaRPr lang="en-US" sz="2000" b="1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Surgery: abdominal, robotic, laparoscopic, vaginal</a:t>
            </a:r>
            <a:endParaRPr lang="en-US" sz="2000" b="1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Outpatient visits at HCOC and Springs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Surgery at Baptist East and ULH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900" b="1" dirty="0"/>
          </a:p>
          <a:p>
            <a:endParaRPr lang="en-US" sz="20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>
              <a:latin typeface="Calibri"/>
              <a:cs typeface="Calibri"/>
            </a:endParaRPr>
          </a:p>
          <a:p>
            <a:endParaRPr lang="en-US" sz="14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Clinical Care: FPMRS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46A5DAF3-0AAE-442C-AEA4-2D60FA8A0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79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81000" y="1524001"/>
            <a:ext cx="8153400" cy="4419601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wRVUs</a:t>
            </a:r>
            <a:r>
              <a:rPr lang="en-US" sz="2400" dirty="0" smtClean="0"/>
              <a:t>/</a:t>
            </a:r>
            <a:r>
              <a:rPr lang="en-US" sz="2400" dirty="0" err="1" smtClean="0"/>
              <a:t>cFTE</a:t>
            </a:r>
            <a:r>
              <a:rPr lang="en-US" sz="2400" dirty="0" smtClean="0"/>
              <a:t> adjusted for actual FTE:</a:t>
            </a:r>
          </a:p>
          <a:p>
            <a:endParaRPr lang="en-US" sz="2400" dirty="0"/>
          </a:p>
          <a:p>
            <a:r>
              <a:rPr lang="en-US" sz="2400" dirty="0"/>
              <a:t>15 of 16 full time faculty above 50</a:t>
            </a:r>
            <a:r>
              <a:rPr lang="en-US" sz="2400" baseline="30000" dirty="0"/>
              <a:t>th</a:t>
            </a:r>
            <a:r>
              <a:rPr lang="en-US" sz="2400" dirty="0"/>
              <a:t> percentile</a:t>
            </a:r>
          </a:p>
          <a:p>
            <a:r>
              <a:rPr lang="en-US" sz="2400" dirty="0"/>
              <a:t>6 of 16 fulltime faculty above 75</a:t>
            </a:r>
            <a:r>
              <a:rPr lang="en-US" sz="2400" baseline="30000" dirty="0"/>
              <a:t>th</a:t>
            </a:r>
            <a:r>
              <a:rPr lang="en-US" sz="2400" dirty="0"/>
              <a:t> percentile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>
          <a:xfrm>
            <a:off x="1676400" y="152401"/>
            <a:ext cx="6858000" cy="838199"/>
          </a:xfrm>
        </p:spPr>
        <p:txBody>
          <a:bodyPr>
            <a:noAutofit/>
          </a:bodyPr>
          <a:lstStyle/>
          <a:p>
            <a:r>
              <a:rPr lang="en-US" sz="3200" dirty="0"/>
              <a:t>Clinical </a:t>
            </a:r>
            <a:r>
              <a:rPr lang="en-US" sz="3200" dirty="0" smtClean="0"/>
              <a:t>Care: all divisions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53356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4300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20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half" idx="11"/>
          </p:nvPr>
        </p:nvSpPr>
        <p:spPr>
          <a:xfrm>
            <a:off x="2229046" y="651666"/>
            <a:ext cx="6172200" cy="457200"/>
          </a:xfrm>
        </p:spPr>
        <p:txBody>
          <a:bodyPr>
            <a:noAutofit/>
          </a:bodyPr>
          <a:lstStyle/>
          <a:p>
            <a:r>
              <a:rPr lang="en-US" sz="3200" dirty="0"/>
              <a:t>Obstetrics, Gynecology and Women’s Health</a:t>
            </a:r>
          </a:p>
        </p:txBody>
      </p:sp>
      <p:sp>
        <p:nvSpPr>
          <p:cNvPr id="2" name="Rectangle 1"/>
          <p:cNvSpPr/>
          <p:nvPr/>
        </p:nvSpPr>
        <p:spPr>
          <a:xfrm>
            <a:off x="2209800" y="1292790"/>
            <a:ext cx="6629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/>
          <p:cNvSpPr>
            <a:spLocks noGrp="1"/>
          </p:cNvSpPr>
          <p:nvPr>
            <p:ph type="body" sz="half" idx="2"/>
          </p:nvPr>
        </p:nvSpPr>
        <p:spPr>
          <a:xfrm>
            <a:off x="533400" y="1143000"/>
            <a:ext cx="6172200" cy="4955610"/>
          </a:xfrm>
        </p:spPr>
        <p:txBody>
          <a:bodyPr anchor="t">
            <a:noAutofit/>
          </a:bodyPr>
          <a:lstStyle/>
          <a:p>
            <a:pPr lvl="1"/>
            <a:endParaRPr lang="en-US" sz="14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16 full time faculty, 4 part time, 3 midwives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6 residents in each of four years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2 fellows in MIGS, 2 in REI, 2 in FPMRS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Chair Sean Francis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Vice Chair of Education Marvin </a:t>
            </a:r>
            <a:r>
              <a:rPr lang="en-US" sz="2000" b="1" dirty="0" err="1"/>
              <a:t>Yussman</a:t>
            </a:r>
            <a:endParaRPr lang="en-US" sz="2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Vice Chair of Clinical Affairs Dan Metzinger</a:t>
            </a:r>
          </a:p>
          <a:p>
            <a:r>
              <a:rPr lang="en-US" sz="2000" b="1" dirty="0"/>
              <a:t>  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085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90600"/>
            <a:ext cx="6908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85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1447800"/>
            <a:ext cx="9067800" cy="4419601"/>
          </a:xfrm>
        </p:spPr>
        <p:txBody>
          <a:bodyPr numCol="4">
            <a:normAutofit/>
          </a:bodyPr>
          <a:lstStyle/>
          <a:p>
            <a:r>
              <a:rPr lang="en-US" sz="2000" dirty="0"/>
              <a:t>Spanish</a:t>
            </a:r>
          </a:p>
          <a:p>
            <a:r>
              <a:rPr lang="en-US" sz="2000" dirty="0"/>
              <a:t>Somali</a:t>
            </a:r>
          </a:p>
          <a:p>
            <a:r>
              <a:rPr lang="en-US" sz="2000" dirty="0"/>
              <a:t>Nepali</a:t>
            </a:r>
          </a:p>
          <a:p>
            <a:r>
              <a:rPr lang="en-US" sz="2000" dirty="0"/>
              <a:t>Arabic</a:t>
            </a:r>
          </a:p>
          <a:p>
            <a:r>
              <a:rPr lang="en-US" sz="2000" dirty="0"/>
              <a:t>Swahili</a:t>
            </a:r>
          </a:p>
          <a:p>
            <a:r>
              <a:rPr lang="en-US" sz="2000" dirty="0"/>
              <a:t>Kinyarwanda</a:t>
            </a:r>
          </a:p>
          <a:p>
            <a:r>
              <a:rPr lang="en-US" sz="2000" dirty="0"/>
              <a:t>Burmese</a:t>
            </a:r>
          </a:p>
          <a:p>
            <a:r>
              <a:rPr lang="en-US" sz="2000" dirty="0"/>
              <a:t>French</a:t>
            </a:r>
          </a:p>
          <a:p>
            <a:r>
              <a:rPr lang="en-US" sz="2000" dirty="0" err="1"/>
              <a:t>Kiche</a:t>
            </a:r>
            <a:endParaRPr lang="en-US" sz="2000" dirty="0"/>
          </a:p>
          <a:p>
            <a:r>
              <a:rPr lang="en-US" sz="2000" dirty="0"/>
              <a:t>Vietnamese</a:t>
            </a:r>
          </a:p>
          <a:p>
            <a:r>
              <a:rPr lang="en-US" sz="2000" dirty="0"/>
              <a:t>Amharic</a:t>
            </a:r>
          </a:p>
          <a:p>
            <a:r>
              <a:rPr lang="en-US" sz="2000" dirty="0" err="1"/>
              <a:t>Dahri</a:t>
            </a:r>
            <a:endParaRPr lang="en-US" sz="2000" dirty="0"/>
          </a:p>
          <a:p>
            <a:r>
              <a:rPr lang="en-US" sz="2000" dirty="0"/>
              <a:t>Haitian Creole</a:t>
            </a:r>
          </a:p>
          <a:p>
            <a:r>
              <a:rPr lang="en-US" sz="2000" dirty="0"/>
              <a:t>Karen</a:t>
            </a:r>
          </a:p>
          <a:p>
            <a:r>
              <a:rPr lang="en-US" sz="2000" dirty="0"/>
              <a:t>Mandarin</a:t>
            </a:r>
          </a:p>
          <a:p>
            <a:r>
              <a:rPr lang="en-US" sz="2000" dirty="0"/>
              <a:t>Tigrinya</a:t>
            </a:r>
          </a:p>
          <a:p>
            <a:r>
              <a:rPr lang="en-US" sz="2000" dirty="0"/>
              <a:t>Hindi</a:t>
            </a:r>
          </a:p>
          <a:p>
            <a:r>
              <a:rPr lang="en-US" sz="2000" dirty="0"/>
              <a:t>Korean</a:t>
            </a:r>
          </a:p>
          <a:p>
            <a:r>
              <a:rPr lang="en-US" sz="2000" dirty="0"/>
              <a:t>Lingala</a:t>
            </a:r>
          </a:p>
          <a:p>
            <a:r>
              <a:rPr lang="en-US" sz="2000" dirty="0"/>
              <a:t>Mam</a:t>
            </a:r>
          </a:p>
          <a:p>
            <a:r>
              <a:rPr lang="en-US" sz="2000" dirty="0"/>
              <a:t>Sudanese Arabic</a:t>
            </a:r>
          </a:p>
          <a:p>
            <a:r>
              <a:rPr lang="en-US" sz="2000" dirty="0" err="1"/>
              <a:t>Zomi</a:t>
            </a:r>
            <a:endParaRPr lang="en-US" sz="2000" dirty="0"/>
          </a:p>
          <a:p>
            <a:r>
              <a:rPr lang="en-US" sz="2000" dirty="0"/>
              <a:t>Chin </a:t>
            </a:r>
            <a:r>
              <a:rPr lang="en-US" sz="2000" dirty="0" err="1"/>
              <a:t>Falam</a:t>
            </a:r>
            <a:endParaRPr lang="en-US" sz="2000" dirty="0"/>
          </a:p>
          <a:p>
            <a:r>
              <a:rPr lang="en-US" sz="2000" dirty="0"/>
              <a:t>Farsi</a:t>
            </a:r>
          </a:p>
          <a:p>
            <a:r>
              <a:rPr lang="en-US" sz="2000" dirty="0"/>
              <a:t>Gujarati</a:t>
            </a:r>
          </a:p>
          <a:p>
            <a:r>
              <a:rPr lang="en-US" sz="2000" dirty="0"/>
              <a:t>Hakha Chin</a:t>
            </a:r>
          </a:p>
          <a:p>
            <a:r>
              <a:rPr lang="en-US" sz="2000" dirty="0"/>
              <a:t>Kirundi</a:t>
            </a:r>
          </a:p>
          <a:p>
            <a:r>
              <a:rPr lang="en-US" sz="2000" dirty="0"/>
              <a:t>Kurdish</a:t>
            </a:r>
          </a:p>
          <a:p>
            <a:r>
              <a:rPr lang="en-US" sz="2000" dirty="0"/>
              <a:t>Laos</a:t>
            </a:r>
          </a:p>
          <a:p>
            <a:r>
              <a:rPr lang="en-US" sz="2000" dirty="0" err="1"/>
              <a:t>Maay</a:t>
            </a:r>
            <a:r>
              <a:rPr lang="en-US" sz="2000" dirty="0"/>
              <a:t> </a:t>
            </a:r>
            <a:r>
              <a:rPr lang="en-US" sz="2000" dirty="0" err="1"/>
              <a:t>Maay</a:t>
            </a:r>
            <a:endParaRPr lang="en-US" sz="2000" dirty="0"/>
          </a:p>
          <a:p>
            <a:r>
              <a:rPr lang="en-US" sz="2000" dirty="0"/>
              <a:t>Mum</a:t>
            </a:r>
          </a:p>
          <a:p>
            <a:r>
              <a:rPr lang="en-US" sz="2000" dirty="0"/>
              <a:t>Pashto</a:t>
            </a:r>
          </a:p>
          <a:p>
            <a:r>
              <a:rPr lang="en-US" sz="2000" dirty="0"/>
              <a:t>Russian</a:t>
            </a:r>
          </a:p>
          <a:p>
            <a:r>
              <a:rPr lang="en-US" sz="2000" dirty="0"/>
              <a:t>Wolof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Surprising Fact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95891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13945" y="930614"/>
            <a:ext cx="3962400" cy="4419601"/>
          </a:xfrm>
        </p:spPr>
        <p:txBody>
          <a:bodyPr anchor="t">
            <a:noAutofit/>
          </a:bodyPr>
          <a:lstStyle/>
          <a:p>
            <a:r>
              <a:rPr lang="en-US" sz="1800" dirty="0"/>
              <a:t>Spanish: </a:t>
            </a:r>
            <a:r>
              <a:rPr lang="en-US" sz="1800" dirty="0" err="1"/>
              <a:t>F</a:t>
            </a:r>
            <a:r>
              <a:rPr lang="en-US" sz="1800" dirty="0" err="1" smtClean="0"/>
              <a:t>elicidades</a:t>
            </a:r>
            <a:endParaRPr lang="en-US" sz="1800" dirty="0"/>
          </a:p>
          <a:p>
            <a:r>
              <a:rPr lang="en-US" sz="1800" dirty="0"/>
              <a:t>French: </a:t>
            </a:r>
            <a:r>
              <a:rPr lang="en-US" sz="1800" dirty="0" err="1"/>
              <a:t>F</a:t>
            </a:r>
            <a:r>
              <a:rPr lang="en-US" sz="1800" dirty="0" err="1" smtClean="0"/>
              <a:t>elicitaciones</a:t>
            </a:r>
            <a:endParaRPr lang="en-US" sz="1800" dirty="0"/>
          </a:p>
          <a:p>
            <a:r>
              <a:rPr lang="en-US" sz="1800" dirty="0"/>
              <a:t>Arabic: </a:t>
            </a:r>
            <a:r>
              <a:rPr lang="en-US" sz="1800" dirty="0" err="1"/>
              <a:t>M</a:t>
            </a:r>
            <a:r>
              <a:rPr lang="en-US" sz="1800" dirty="0" err="1" smtClean="0"/>
              <a:t>abrouk</a:t>
            </a:r>
            <a:endParaRPr lang="en-US" sz="1800" dirty="0"/>
          </a:p>
          <a:p>
            <a:r>
              <a:rPr lang="en-US" sz="1800" dirty="0"/>
              <a:t>Somali: </a:t>
            </a:r>
            <a:r>
              <a:rPr lang="en-US" sz="1800" dirty="0" err="1" smtClean="0"/>
              <a:t>Hambalyo</a:t>
            </a:r>
            <a:endParaRPr lang="en-US" sz="1800" dirty="0"/>
          </a:p>
          <a:p>
            <a:r>
              <a:rPr lang="en-US" sz="1800" dirty="0"/>
              <a:t>Swahili: Eh-ko</a:t>
            </a:r>
          </a:p>
          <a:p>
            <a:r>
              <a:rPr lang="en-US" sz="1800" dirty="0"/>
              <a:t>Karen: Thai KU doe MA</a:t>
            </a:r>
          </a:p>
          <a:p>
            <a:r>
              <a:rPr lang="en-US" sz="1800" dirty="0" err="1"/>
              <a:t>Portugese</a:t>
            </a:r>
            <a:r>
              <a:rPr lang="en-US" sz="1800" dirty="0"/>
              <a:t>: </a:t>
            </a:r>
            <a:r>
              <a:rPr lang="en-US" sz="1800" dirty="0" err="1"/>
              <a:t>Parabianz</a:t>
            </a:r>
            <a:endParaRPr lang="en-US" sz="1800" dirty="0"/>
          </a:p>
          <a:p>
            <a:r>
              <a:rPr lang="en-US" sz="1800" dirty="0" err="1"/>
              <a:t>Tegrinya</a:t>
            </a:r>
            <a:r>
              <a:rPr lang="en-US" sz="1800" dirty="0"/>
              <a:t>: </a:t>
            </a:r>
            <a:r>
              <a:rPr lang="en-US" sz="1800" dirty="0" smtClean="0"/>
              <a:t>ink WAH </a:t>
            </a:r>
            <a:r>
              <a:rPr lang="en-US" sz="1800" dirty="0" err="1" smtClean="0"/>
              <a:t>dess</a:t>
            </a:r>
            <a:r>
              <a:rPr lang="en-US" sz="1800" dirty="0" smtClean="0"/>
              <a:t> BELL </a:t>
            </a:r>
            <a:r>
              <a:rPr lang="en-US" sz="1800" dirty="0" err="1" smtClean="0"/>
              <a:t>ek</a:t>
            </a:r>
            <a:endParaRPr lang="en-US" sz="1800" dirty="0"/>
          </a:p>
          <a:p>
            <a:r>
              <a:rPr lang="en-US" sz="1800" dirty="0"/>
              <a:t>Nepali: BOH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ncha</a:t>
            </a:r>
            <a:endParaRPr lang="en-US" sz="1800" dirty="0"/>
          </a:p>
          <a:p>
            <a:r>
              <a:rPr lang="en-US" sz="1800" dirty="0" err="1" smtClean="0"/>
              <a:t>Kinyaranda</a:t>
            </a:r>
            <a:r>
              <a:rPr lang="en-US" sz="1800" dirty="0"/>
              <a:t>: </a:t>
            </a:r>
            <a:r>
              <a:rPr lang="en-US" sz="1800" dirty="0" err="1"/>
              <a:t>neeWAN</a:t>
            </a:r>
            <a:r>
              <a:rPr lang="en-US" sz="1800" dirty="0"/>
              <a:t> </a:t>
            </a:r>
            <a:r>
              <a:rPr lang="en-US" sz="1800" dirty="0" err="1"/>
              <a:t>whay</a:t>
            </a:r>
            <a:endParaRPr lang="en-US" sz="1800" dirty="0"/>
          </a:p>
          <a:p>
            <a:r>
              <a:rPr lang="en-US" sz="1800" dirty="0"/>
              <a:t>Amharic: en </a:t>
            </a:r>
            <a:r>
              <a:rPr lang="en-US" sz="1800" dirty="0" err="1"/>
              <a:t>quan</a:t>
            </a:r>
            <a:r>
              <a:rPr lang="en-US" sz="1800" dirty="0"/>
              <a:t> de </a:t>
            </a:r>
            <a:r>
              <a:rPr lang="en-US" sz="1800" dirty="0" err="1"/>
              <a:t>salish</a:t>
            </a:r>
            <a:endParaRPr lang="en-US" sz="1800" dirty="0"/>
          </a:p>
          <a:p>
            <a:r>
              <a:rPr lang="en-US" sz="1800" dirty="0"/>
              <a:t>Burmese: </a:t>
            </a:r>
            <a:r>
              <a:rPr lang="en-US" sz="1800" dirty="0" err="1"/>
              <a:t>wantabaDAY</a:t>
            </a:r>
            <a:r>
              <a:rPr lang="en-US" sz="1800" dirty="0"/>
              <a:t> </a:t>
            </a:r>
          </a:p>
          <a:p>
            <a:r>
              <a:rPr lang="en-US" sz="1800" dirty="0" err="1"/>
              <a:t>Farci</a:t>
            </a:r>
            <a:r>
              <a:rPr lang="en-US" sz="1800" dirty="0"/>
              <a:t>: </a:t>
            </a:r>
            <a:r>
              <a:rPr lang="en-US" sz="1800" dirty="0" err="1"/>
              <a:t>Tabric</a:t>
            </a:r>
            <a:r>
              <a:rPr lang="en-US" sz="1800" dirty="0"/>
              <a:t> </a:t>
            </a:r>
            <a:r>
              <a:rPr lang="en-US" sz="1800" dirty="0" err="1"/>
              <a:t>boscia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1"/>
          </p:nvPr>
        </p:nvSpPr>
        <p:spPr>
          <a:xfrm>
            <a:off x="1700719" y="-3242"/>
            <a:ext cx="7281153" cy="838199"/>
          </a:xfrm>
        </p:spPr>
        <p:txBody>
          <a:bodyPr>
            <a:noAutofit/>
          </a:bodyPr>
          <a:lstStyle/>
          <a:p>
            <a:r>
              <a:rPr lang="en-US" sz="2800" b="1" dirty="0"/>
              <a:t>Congratulations in Somali is HAMBALYO</a:t>
            </a:r>
          </a:p>
        </p:txBody>
      </p:sp>
      <p:pic>
        <p:nvPicPr>
          <p:cNvPr id="4" name="Picture 5" descr="A picture containing balloon, aircraft&#10;&#10;Description generated with very high confidence">
            <a:extLst>
              <a:ext uri="{FF2B5EF4-FFF2-40B4-BE49-F238E27FC236}">
                <a16:creationId xmlns:a16="http://schemas.microsoft.com/office/drawing/2014/main" xmlns="" id="{9876DF99-32D6-4BA1-95E1-1C12CC85F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723" y="1115893"/>
            <a:ext cx="4027250" cy="40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98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half" idx="11"/>
          </p:nvPr>
        </p:nvSpPr>
        <p:spPr>
          <a:xfrm>
            <a:off x="457200" y="2667000"/>
            <a:ext cx="8534400" cy="457200"/>
          </a:xfrm>
        </p:spPr>
        <p:txBody>
          <a:bodyPr>
            <a:noAutofit/>
          </a:bodyPr>
          <a:lstStyle/>
          <a:p>
            <a:r>
              <a:rPr lang="en-US" sz="3200" dirty="0"/>
              <a:t>Obstetrics, Gynecology and Women’s </a:t>
            </a:r>
            <a:r>
              <a:rPr lang="en-US" sz="3200" dirty="0" smtClean="0"/>
              <a:t>Health</a:t>
            </a:r>
          </a:p>
          <a:p>
            <a:endParaRPr lang="en-US" sz="3200" dirty="0"/>
          </a:p>
          <a:p>
            <a:r>
              <a:rPr lang="en-US" sz="3200" dirty="0" smtClean="0"/>
              <a:t>588-4400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574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37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02661" y="1524001"/>
            <a:ext cx="8701390" cy="2697806"/>
          </a:xfrm>
        </p:spPr>
        <p:txBody>
          <a:bodyPr anchor="t">
            <a:noAutofit/>
          </a:bodyPr>
          <a:lstStyle/>
          <a:p>
            <a:r>
              <a:rPr lang="en-US" sz="2000" b="1" dirty="0"/>
              <a:t>Generalist Obstetrics and Gynecology</a:t>
            </a:r>
            <a:r>
              <a:rPr lang="en-US" sz="2000" dirty="0"/>
              <a:t>: Stauble, Petruska, Brees, Franklin, Hamm, Bergin, Marques, Conklin, </a:t>
            </a:r>
            <a:r>
              <a:rPr lang="en-US" sz="2000" dirty="0" smtClean="0"/>
              <a:t>Kline</a:t>
            </a:r>
            <a:endParaRPr lang="en-US" sz="2000" dirty="0"/>
          </a:p>
          <a:p>
            <a:r>
              <a:rPr lang="en-US" sz="2000" b="1" dirty="0"/>
              <a:t>Gynecologic Oncology</a:t>
            </a:r>
            <a:r>
              <a:rPr lang="en-US" sz="2000" dirty="0"/>
              <a:t>: Metzinger, Sarah Todd </a:t>
            </a:r>
            <a:endParaRPr lang="en-US" dirty="0"/>
          </a:p>
          <a:p>
            <a:r>
              <a:rPr lang="en-US" sz="2000" b="1" dirty="0"/>
              <a:t>Maternal-Fetal Medicine</a:t>
            </a:r>
            <a:r>
              <a:rPr lang="en-US" sz="2000" dirty="0"/>
              <a:t>: Cook, </a:t>
            </a:r>
            <a:r>
              <a:rPr lang="en-US" sz="2000" dirty="0" err="1"/>
              <a:t>Pallano</a:t>
            </a:r>
            <a:endParaRPr lang="en-US" sz="2000" dirty="0"/>
          </a:p>
          <a:p>
            <a:r>
              <a:rPr lang="en-US" sz="2000" b="1" dirty="0"/>
              <a:t>Reproductive Endocrinology and Infertility</a:t>
            </a:r>
            <a:r>
              <a:rPr lang="en-US" sz="2000" dirty="0"/>
              <a:t>: </a:t>
            </a:r>
            <a:r>
              <a:rPr lang="en-US" sz="2000" dirty="0" err="1"/>
              <a:t>Yussman</a:t>
            </a:r>
            <a:endParaRPr lang="en-US" sz="2000" dirty="0"/>
          </a:p>
          <a:p>
            <a:r>
              <a:rPr lang="en-US" sz="2000" b="1" dirty="0"/>
              <a:t>Female Pelvic Medicine and Reproductive Surgery</a:t>
            </a:r>
            <a:r>
              <a:rPr lang="en-US" sz="2000" dirty="0"/>
              <a:t>: Francis</a:t>
            </a:r>
          </a:p>
          <a:p>
            <a:r>
              <a:rPr lang="en-US" sz="2000" b="1" dirty="0"/>
              <a:t>Minimally Invasive Gynecology</a:t>
            </a:r>
            <a:r>
              <a:rPr lang="en-US" sz="2000" dirty="0"/>
              <a:t>: Pasic, </a:t>
            </a:r>
            <a:r>
              <a:rPr lang="en-US" sz="2000" dirty="0" err="1"/>
              <a:t>Biscette</a:t>
            </a:r>
            <a:endParaRPr lang="en-US" sz="2000" dirty="0"/>
          </a:p>
          <a:p>
            <a:r>
              <a:rPr lang="en-US" sz="2000" b="1" dirty="0"/>
              <a:t>Midwifery</a:t>
            </a:r>
            <a:r>
              <a:rPr lang="en-US" sz="2000" dirty="0"/>
              <a:t>: Jenkins, Franco, Chandler</a:t>
            </a:r>
          </a:p>
          <a:p>
            <a:endParaRPr lang="en-US" sz="2000" dirty="0"/>
          </a:p>
          <a:p>
            <a:r>
              <a:rPr lang="en-US" sz="2000" dirty="0"/>
              <a:t>Part Time Clinical Faculty: Katz, Boerner, Cook, Gall</a:t>
            </a:r>
          </a:p>
        </p:txBody>
      </p:sp>
      <p:sp>
        <p:nvSpPr>
          <p:cNvPr id="5" name="Text Placeholder 20"/>
          <p:cNvSpPr>
            <a:spLocks noGrp="1"/>
          </p:cNvSpPr>
          <p:nvPr>
            <p:ph type="body" sz="half" idx="11"/>
          </p:nvPr>
        </p:nvSpPr>
        <p:spPr>
          <a:xfrm>
            <a:off x="2229046" y="651666"/>
            <a:ext cx="6172200" cy="457200"/>
          </a:xfrm>
        </p:spPr>
        <p:txBody>
          <a:bodyPr>
            <a:noAutofit/>
          </a:bodyPr>
          <a:lstStyle/>
          <a:p>
            <a:r>
              <a:rPr lang="en-US" sz="3200" dirty="0"/>
              <a:t>Obstetrics, Gynecology and Women’s Health</a:t>
            </a:r>
          </a:p>
        </p:txBody>
      </p:sp>
    </p:spTree>
    <p:extLst>
      <p:ext uri="{BB962C8B-B14F-4D97-AF65-F5344CB8AC3E}">
        <p14:creationId xmlns:p14="http://schemas.microsoft.com/office/powerpoint/2010/main" val="1189634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1292790"/>
            <a:ext cx="6629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/>
          <p:cNvSpPr>
            <a:spLocks noGrp="1"/>
          </p:cNvSpPr>
          <p:nvPr>
            <p:ph type="body" sz="half" idx="2"/>
          </p:nvPr>
        </p:nvSpPr>
        <p:spPr>
          <a:xfrm>
            <a:off x="304800" y="1902390"/>
            <a:ext cx="8534400" cy="4955610"/>
          </a:xfrm>
        </p:spPr>
        <p:txBody>
          <a:bodyPr anchor="t">
            <a:noAutofit/>
          </a:bodyPr>
          <a:lstStyle/>
          <a:p>
            <a:pPr lvl="1"/>
            <a:endParaRPr lang="en-US" sz="14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401 East Chestnut Street (Generalist OB/Gyn, MIGS, FPMRS)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Brown Cancer Center (</a:t>
            </a:r>
            <a:r>
              <a:rPr lang="en-US" sz="2000" b="1" dirty="0" err="1"/>
              <a:t>Onc</a:t>
            </a:r>
            <a:r>
              <a:rPr lang="en-US" sz="2000" b="1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Jewish Med Center East (</a:t>
            </a:r>
            <a:r>
              <a:rPr lang="en-US" sz="2000" b="1" dirty="0" err="1"/>
              <a:t>Onc</a:t>
            </a:r>
            <a:r>
              <a:rPr lang="en-US" sz="2000" b="1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Springs Medical Center (FPMRS)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3074" name="Picture 2" descr="http://www.uoflphysicians.com/sites/default/files/practices/overview/FC-waiting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2790"/>
            <a:ext cx="411479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20"/>
          <p:cNvSpPr>
            <a:spLocks noGrp="1"/>
          </p:cNvSpPr>
          <p:nvPr>
            <p:ph type="body" sz="half" idx="1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Obstetrics, Gynecology and Women’s Health</a:t>
            </a:r>
          </a:p>
        </p:txBody>
      </p:sp>
    </p:spTree>
    <p:extLst>
      <p:ext uri="{BB962C8B-B14F-4D97-AF65-F5344CB8AC3E}">
        <p14:creationId xmlns:p14="http://schemas.microsoft.com/office/powerpoint/2010/main" val="2505287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031349" y="1371600"/>
            <a:ext cx="8080443" cy="4800602"/>
          </a:xfrm>
          <a:noFill/>
        </p:spPr>
        <p:txBody>
          <a:bodyPr anchor="t"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Undergraduates: learning site for GEMS students, </a:t>
            </a:r>
            <a:r>
              <a:rPr lang="en-US" sz="2400" b="1" dirty="0" err="1"/>
              <a:t>postbacch</a:t>
            </a:r>
            <a:r>
              <a:rPr lang="en-US" sz="2400" b="1" dirty="0"/>
              <a:t>/premed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1" dirty="0"/>
              <a:t>  SOM: core clerkship, 15 different 4</a:t>
            </a:r>
            <a:r>
              <a:rPr lang="en-US" sz="2400" b="1" baseline="30000" dirty="0"/>
              <a:t>th</a:t>
            </a:r>
            <a:r>
              <a:rPr lang="en-US" sz="2400" b="1" dirty="0"/>
              <a:t> year electives, Milestone 1 boot camp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1" dirty="0"/>
              <a:t>  Residents: 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400" b="1" dirty="0"/>
              <a:t>6 per year</a:t>
            </a:r>
            <a:endParaRPr lang="en-US" sz="2400" b="1" dirty="0"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400" b="1" dirty="0"/>
              <a:t>95%ile for gynecologic volume including robotic training</a:t>
            </a:r>
            <a:endParaRPr lang="en-US" sz="2400" b="1" dirty="0"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400" b="1" dirty="0"/>
              <a:t>cadaveric dissection curriculum in Acland Fresh Tissue Lab</a:t>
            </a:r>
            <a:endParaRPr lang="en-US" sz="2400" b="1" dirty="0"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400" b="1" dirty="0"/>
              <a:t>88% fellowship placement rate</a:t>
            </a:r>
            <a:endParaRPr lang="en-US" sz="2400" b="1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1" dirty="0"/>
              <a:t>Fellowships:</a:t>
            </a:r>
            <a:r>
              <a:rPr lang="en-US" sz="2400" b="1" dirty="0">
                <a:cs typeface="Calibri"/>
              </a:rPr>
              <a:t> </a:t>
            </a:r>
            <a:r>
              <a:rPr lang="en-US" sz="2400" b="1" dirty="0">
                <a:latin typeface="Calibri"/>
                <a:cs typeface="Calibri"/>
              </a:rPr>
              <a:t>FPMRS, MIGS, REI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1" dirty="0"/>
              <a:t>Postgraduate: MIGS hosts AAGL courses in advanced laparoscopy in Acland Fresh Tissue Lab with international attendance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b="1" dirty="0"/>
          </a:p>
          <a:p>
            <a:endParaRPr lang="en-US" sz="14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Education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xmlns="" id="{85D78DC2-E984-47DE-A23C-B5BDFA0C4DDC}"/>
              </a:ext>
            </a:extLst>
          </p:cNvPr>
          <p:cNvSpPr/>
          <p:nvPr/>
        </p:nvSpPr>
        <p:spPr>
          <a:xfrm>
            <a:off x="214884" y="1373642"/>
            <a:ext cx="669457" cy="4480365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70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04800" y="1524001"/>
            <a:ext cx="8686800" cy="4419601"/>
          </a:xfrm>
        </p:spPr>
        <p:txBody>
          <a:bodyPr anchor="t">
            <a:noAutofit/>
          </a:bodyPr>
          <a:lstStyle/>
          <a:p>
            <a:r>
              <a:rPr lang="en-US" sz="1600" b="1" dirty="0"/>
              <a:t> </a:t>
            </a:r>
            <a:r>
              <a:rPr lang="en-US" sz="1600" b="1" dirty="0" err="1"/>
              <a:t>Zenmen</a:t>
            </a:r>
            <a:r>
              <a:rPr lang="en-US" sz="1600" b="1" dirty="0"/>
              <a:t> Lei, Vice Chair for Research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Gonadotropin control of gametogenesis and impact on male factor infertility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Role of LH suppression in recovery after </a:t>
            </a:r>
            <a:r>
              <a:rPr lang="en-US" sz="1600" dirty="0" err="1"/>
              <a:t>hematopoetic</a:t>
            </a:r>
            <a:r>
              <a:rPr lang="en-US" sz="1600" dirty="0"/>
              <a:t> radiation injury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LH and cognitive functions in postmenopausal women and relevance to Alzheimer's disease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r>
              <a:rPr lang="en-US" sz="1600" b="1" dirty="0"/>
              <a:t>Amanda </a:t>
            </a:r>
            <a:r>
              <a:rPr lang="en-US" sz="1600" b="1" dirty="0" err="1"/>
              <a:t>LaBlanc</a:t>
            </a:r>
            <a:endParaRPr lang="en-US" sz="1600" b="1" dirty="0"/>
          </a:p>
          <a:p>
            <a:r>
              <a:rPr lang="en-US" sz="1600" dirty="0"/>
              <a:t>Autologous cell therapy to reduce aging-induced deficits in cardiovascular function, exploring why women predominantly develop coronary microvascular disease following ischemia</a:t>
            </a:r>
          </a:p>
          <a:p>
            <a:r>
              <a:rPr lang="en-US" sz="1600" dirty="0"/>
              <a:t>$3.7 million in current funding through NIH, NIGMS, National Institute on Aging and Jewish Heritage Foundation for Excellence</a:t>
            </a:r>
          </a:p>
          <a:p>
            <a:r>
              <a:rPr lang="en-US" sz="1600" dirty="0"/>
              <a:t>Authored 8 peer reviewed publications 2018-19</a:t>
            </a:r>
          </a:p>
          <a:p>
            <a:endParaRPr lang="en-US" sz="16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>
          <a:xfrm>
            <a:off x="1752600" y="152401"/>
            <a:ext cx="6781800" cy="838199"/>
          </a:xfrm>
        </p:spPr>
        <p:txBody>
          <a:bodyPr>
            <a:noAutofit/>
          </a:bodyPr>
          <a:lstStyle/>
          <a:p>
            <a:r>
              <a:rPr lang="en-US" sz="3200" dirty="0"/>
              <a:t>Research- Basic Science Division</a:t>
            </a:r>
          </a:p>
        </p:txBody>
      </p:sp>
    </p:spTree>
    <p:extLst>
      <p:ext uri="{BB962C8B-B14F-4D97-AF65-F5344CB8AC3E}">
        <p14:creationId xmlns:p14="http://schemas.microsoft.com/office/powerpoint/2010/main" val="1311576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8354" y="1524001"/>
            <a:ext cx="8416046" cy="4419601"/>
          </a:xfrm>
        </p:spPr>
        <p:txBody>
          <a:bodyPr anchor="t">
            <a:normAutofit/>
          </a:bodyPr>
          <a:lstStyle/>
          <a:p>
            <a:r>
              <a:rPr lang="en-US" sz="2000" b="1" dirty="0"/>
              <a:t>Community Engagement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 AHEC Community Outreach Project– mentoring 8th grade Distinguished Math Scholars interested in a medical career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TAPP (Teen Age Parent Program)- Dr. Brees provides services for pregnant and delivered teenagers. There is an on-site daycare so they can continue studies after delivery.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Kentucky Science Center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Community Engagement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711D9FF2-0ECA-4A52-9335-58AE31CA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75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6200" y="1524001"/>
            <a:ext cx="8915400" cy="4419601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2100" b="1" dirty="0" err="1" smtClean="0"/>
              <a:t>Stauble</a:t>
            </a:r>
            <a:r>
              <a:rPr lang="en-US" sz="2100" b="1" dirty="0" smtClean="0"/>
              <a:t>, Petruska, Franklin, </a:t>
            </a:r>
            <a:r>
              <a:rPr lang="en-US" sz="2100" b="1" dirty="0" err="1" smtClean="0"/>
              <a:t>Brees</a:t>
            </a:r>
            <a:r>
              <a:rPr lang="en-US" sz="2100" b="1" dirty="0" smtClean="0"/>
              <a:t>, Hamm,</a:t>
            </a:r>
            <a:r>
              <a:rPr lang="en-US" sz="2100" b="1" dirty="0" smtClean="0"/>
              <a:t> Bergin, Marques</a:t>
            </a:r>
            <a:r>
              <a:rPr lang="en-US" sz="2100" b="1" dirty="0"/>
              <a:t>, </a:t>
            </a:r>
            <a:r>
              <a:rPr lang="en-US" sz="2100" b="1" dirty="0" smtClean="0"/>
              <a:t>Conklin</a:t>
            </a:r>
            <a:r>
              <a:rPr lang="en-US" sz="2100" b="1" dirty="0"/>
              <a:t>, </a:t>
            </a:r>
            <a:r>
              <a:rPr lang="en-US" sz="2100" b="1" dirty="0" smtClean="0"/>
              <a:t>Kline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 smtClean="0"/>
              <a:t>Full scope of Obstetrics care at the Center for Women and Infants at ULH</a:t>
            </a:r>
            <a:endParaRPr lang="en-US" sz="21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100" b="1" dirty="0" smtClean="0"/>
              <a:t>Only </a:t>
            </a:r>
            <a:r>
              <a:rPr lang="en-US" sz="2100" b="1" dirty="0"/>
              <a:t>in-patient midwifery service in Louisville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100" b="1" dirty="0"/>
              <a:t>ULH certified WHO Baby Friendly status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100" b="1" dirty="0" smtClean="0"/>
              <a:t>High </a:t>
            </a:r>
            <a:r>
              <a:rPr lang="en-US" sz="2100" b="1" dirty="0"/>
              <a:t>acuity: stroke, morbid obesity, cardiomyopathy, trauma, abnormal placentation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100" b="1" dirty="0"/>
              <a:t>Low intervention: tubs for labor, waterproof, wireless monitors, evidence-based birth practices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100" b="1" dirty="0"/>
              <a:t>24-7-365 in house attending coverage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100" b="1" dirty="0"/>
              <a:t>Practice at 401 East Chestnut St, Suite 470 588-4400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endParaRPr lang="en-US" sz="14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Clinical </a:t>
            </a:r>
            <a:r>
              <a:rPr lang="en-US" sz="3200" dirty="0" smtClean="0"/>
              <a:t>Care: Obstetrics</a:t>
            </a:r>
            <a:endParaRPr lang="en-US" sz="32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704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00553" y="1447800"/>
            <a:ext cx="8954309" cy="4419601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endParaRPr lang="en-US" sz="20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  2015</a:t>
            </a:r>
            <a:r>
              <a:rPr lang="en-US" sz="2000" dirty="0"/>
              <a:t>: 1600 deliveries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  2016</a:t>
            </a:r>
            <a:r>
              <a:rPr lang="en-US" sz="2000" dirty="0"/>
              <a:t>: 1800 deliveries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  2018: </a:t>
            </a:r>
            <a:r>
              <a:rPr lang="en-US" sz="2000" dirty="0"/>
              <a:t>1932 </a:t>
            </a:r>
            <a:r>
              <a:rPr lang="en-US" sz="2000" dirty="0" smtClean="0"/>
              <a:t>deliveries</a:t>
            </a:r>
            <a:endParaRPr lang="en-US" sz="2000" dirty="0" smtClean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24 </a:t>
            </a:r>
            <a:r>
              <a:rPr lang="en-US" sz="2000" dirty="0"/>
              <a:t>sets of twins, 2 sets of triplets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186 BTOs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178 CNM deliveries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5449 total patient visits to ULH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85% breastfeeding initiation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Kangaroo Care: 94% </a:t>
            </a:r>
            <a:r>
              <a:rPr lang="en-US" sz="2000" dirty="0"/>
              <a:t>at </a:t>
            </a:r>
            <a:r>
              <a:rPr lang="en-US" sz="2000" dirty="0" smtClean="0"/>
              <a:t>SVD, 40% </a:t>
            </a:r>
            <a:r>
              <a:rPr lang="en-US" sz="2000" dirty="0"/>
              <a:t>in </a:t>
            </a:r>
            <a:r>
              <a:rPr lang="en-US" sz="2000" dirty="0" smtClean="0"/>
              <a:t>OR, 80</a:t>
            </a:r>
            <a:r>
              <a:rPr lang="en-US" sz="2000" dirty="0"/>
              <a:t>% in </a:t>
            </a:r>
            <a:r>
              <a:rPr lang="en-US" sz="2000" dirty="0" smtClean="0"/>
              <a:t>PACU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12% before 37 weeks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20.7% overall CS rate</a:t>
            </a:r>
            <a:r>
              <a:rPr lang="en-US" sz="2000" dirty="0">
                <a:solidFill>
                  <a:srgbClr val="FF0000"/>
                </a:solidFill>
              </a:rPr>
              <a:t> 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2000" dirty="0" smtClean="0"/>
              <a:t>     (Quality </a:t>
            </a:r>
            <a:r>
              <a:rPr lang="en-US" sz="2000" dirty="0"/>
              <a:t>Goal 23.9; Norton 29.6, Floyd 24.8, Clark 23.9; Baptist and UK </a:t>
            </a:r>
            <a:endParaRPr lang="en-US" sz="2000" dirty="0" smtClean="0"/>
          </a:p>
          <a:p>
            <a:pPr>
              <a:lnSpc>
                <a:spcPct val="100000"/>
              </a:lnSpc>
            </a:pPr>
            <a:r>
              <a:rPr lang="en-US" sz="2000" dirty="0"/>
              <a:t> </a:t>
            </a:r>
            <a:r>
              <a:rPr lang="en-US" sz="2000" dirty="0" smtClean="0"/>
              <a:t>    declined </a:t>
            </a:r>
            <a:r>
              <a:rPr lang="en-US" sz="2000" dirty="0"/>
              <a:t>to </a:t>
            </a:r>
            <a:r>
              <a:rPr lang="en-US" sz="2000" dirty="0" smtClean="0"/>
              <a:t>answer)</a:t>
            </a: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Clinical Care: Obstetrics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15316428"/>
      </p:ext>
    </p:extLst>
  </p:cSld>
  <p:clrMapOvr>
    <a:masterClrMapping/>
  </p:clrMapOvr>
</p:sld>
</file>

<file path=ppt/theme/theme1.xml><?xml version="1.0" encoding="utf-8"?>
<a:theme xmlns:a="http://schemas.openxmlformats.org/drawingml/2006/main" name="Solid 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anchor="b">
        <a:normAutofit/>
      </a:bodyPr>
      <a:lstStyle>
        <a:defPPr marL="0" marR="0" indent="0" algn="ctr" defTabSz="4572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Helvetica Neue Bold Condensed"/>
            <a:ea typeface="+mj-ea"/>
            <a:cs typeface="Helvetica Neue Bold Condensed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Whit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anchor="b"/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kern="1200" cap="none" spc="0" normalizeH="0" baseline="0" noProof="0" dirty="0" smtClean="0">
            <a:ln>
              <a:noFill/>
            </a:ln>
            <a:solidFill>
              <a:srgbClr val="AD0000"/>
            </a:solidFill>
            <a:effectLst/>
            <a:uLnTx/>
            <a:uFillTx/>
            <a:latin typeface="Helvetica Neue Bold Condensed"/>
            <a:ea typeface="+mj-ea"/>
            <a:cs typeface="Helvetica Neue Bold Condensed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Black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Photo 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Photo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UofL PowerPoint Template 4x3</Template>
  <TotalTime>1231</TotalTime>
  <Words>717</Words>
  <Application>Microsoft Office PowerPoint</Application>
  <PresentationFormat>On-screen Show (4:3)</PresentationFormat>
  <Paragraphs>212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Helvetica Neue</vt:lpstr>
      <vt:lpstr>Helvetica Neue Bold Condensed</vt:lpstr>
      <vt:lpstr>HelveticaNeueLT Std</vt:lpstr>
      <vt:lpstr>HelveticaNeueLT Std Med Cn</vt:lpstr>
      <vt:lpstr>Solid Title</vt:lpstr>
      <vt:lpstr>White Theme</vt:lpstr>
      <vt:lpstr>Black Theme</vt:lpstr>
      <vt:lpstr>Photo Title</vt:lpstr>
      <vt:lpstr>Photo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Louisville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Williams,Elizabeth Ann</dc:creator>
  <cp:lastModifiedBy>Sara Petruska</cp:lastModifiedBy>
  <cp:revision>189</cp:revision>
  <dcterms:created xsi:type="dcterms:W3CDTF">2016-09-01T14:03:06Z</dcterms:created>
  <dcterms:modified xsi:type="dcterms:W3CDTF">2019-08-14T11:25:01Z</dcterms:modified>
</cp:coreProperties>
</file>