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8" r:id="rId4"/>
    <p:sldId id="267" r:id="rId5"/>
    <p:sldId id="263" r:id="rId6"/>
    <p:sldId id="269" r:id="rId7"/>
    <p:sldId id="264" r:id="rId8"/>
    <p:sldId id="271" r:id="rId9"/>
    <p:sldId id="258" r:id="rId10"/>
    <p:sldId id="281" r:id="rId11"/>
    <p:sldId id="282" r:id="rId12"/>
    <p:sldId id="265" r:id="rId13"/>
    <p:sldId id="273" r:id="rId14"/>
    <p:sldId id="266" r:id="rId15"/>
    <p:sldId id="275" r:id="rId16"/>
    <p:sldId id="274" r:id="rId17"/>
    <p:sldId id="276" r:id="rId18"/>
    <p:sldId id="277" r:id="rId19"/>
    <p:sldId id="278" r:id="rId20"/>
    <p:sldId id="279" r:id="rId21"/>
    <p:sldId id="280" r:id="rId22"/>
    <p:sldId id="260" r:id="rId23"/>
    <p:sldId id="270" r:id="rId24"/>
    <p:sldId id="261"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AE671-6AE1-4C58-98EE-384676A06BBC}" v="50" dt="2023-04-13T14:26:09.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6041" autoAdjust="0"/>
  </p:normalViewPr>
  <p:slideViewPr>
    <p:cSldViewPr snapToGrid="0">
      <p:cViewPr>
        <p:scale>
          <a:sx n="98" d="100"/>
          <a:sy n="98" d="100"/>
        </p:scale>
        <p:origin x="9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nasizemore@outlook.com" userId="82415505f92d84cb" providerId="LiveId" clId="{101AE671-6AE1-4C58-98EE-384676A06BBC}"/>
    <pc:docChg chg="undo custSel addSld delSld modSld sldOrd">
      <pc:chgData name="johnnasizemore@outlook.com" userId="82415505f92d84cb" providerId="LiveId" clId="{101AE671-6AE1-4C58-98EE-384676A06BBC}" dt="2023-04-13T14:46:40.895" v="5604" actId="122"/>
      <pc:docMkLst>
        <pc:docMk/>
      </pc:docMkLst>
      <pc:sldChg chg="modSp mod">
        <pc:chgData name="johnnasizemore@outlook.com" userId="82415505f92d84cb" providerId="LiveId" clId="{101AE671-6AE1-4C58-98EE-384676A06BBC}" dt="2023-04-07T09:49:10.306" v="359" actId="20577"/>
        <pc:sldMkLst>
          <pc:docMk/>
          <pc:sldMk cId="2381850396" sldId="256"/>
        </pc:sldMkLst>
        <pc:spChg chg="mod">
          <ac:chgData name="johnnasizemore@outlook.com" userId="82415505f92d84cb" providerId="LiveId" clId="{101AE671-6AE1-4C58-98EE-384676A06BBC}" dt="2023-04-02T23:31:47.365" v="16" actId="20577"/>
          <ac:spMkLst>
            <pc:docMk/>
            <pc:sldMk cId="2381850396" sldId="256"/>
            <ac:spMk id="2" creationId="{7C733A5B-0499-45D6-AD99-33A2E9AB0EEA}"/>
          </ac:spMkLst>
        </pc:spChg>
        <pc:spChg chg="mod">
          <ac:chgData name="johnnasizemore@outlook.com" userId="82415505f92d84cb" providerId="LiveId" clId="{101AE671-6AE1-4C58-98EE-384676A06BBC}" dt="2023-04-07T09:49:10.306" v="359" actId="20577"/>
          <ac:spMkLst>
            <pc:docMk/>
            <pc:sldMk cId="2381850396" sldId="256"/>
            <ac:spMk id="3" creationId="{0C58B4C9-001E-4EDD-9915-FF7BB7A0DA78}"/>
          </ac:spMkLst>
        </pc:spChg>
      </pc:sldChg>
      <pc:sldChg chg="addSp delSp modSp new mod ord setBg">
        <pc:chgData name="johnnasizemore@outlook.com" userId="82415505f92d84cb" providerId="LiveId" clId="{101AE671-6AE1-4C58-98EE-384676A06BBC}" dt="2023-04-13T14:45:22.063" v="5591" actId="122"/>
        <pc:sldMkLst>
          <pc:docMk/>
          <pc:sldMk cId="1345523112" sldId="257"/>
        </pc:sldMkLst>
        <pc:spChg chg="mod">
          <ac:chgData name="johnnasizemore@outlook.com" userId="82415505f92d84cb" providerId="LiveId" clId="{101AE671-6AE1-4C58-98EE-384676A06BBC}" dt="2023-04-13T14:45:22.063" v="5591" actId="122"/>
          <ac:spMkLst>
            <pc:docMk/>
            <pc:sldMk cId="1345523112" sldId="257"/>
            <ac:spMk id="2" creationId="{D7404D5F-6D8E-6B13-A36E-0305F8831773}"/>
          </ac:spMkLst>
        </pc:spChg>
        <pc:spChg chg="mod">
          <ac:chgData name="johnnasizemore@outlook.com" userId="82415505f92d84cb" providerId="LiveId" clId="{101AE671-6AE1-4C58-98EE-384676A06BBC}" dt="2023-04-07T10:53:31.995" v="2070" actId="20577"/>
          <ac:spMkLst>
            <pc:docMk/>
            <pc:sldMk cId="1345523112" sldId="257"/>
            <ac:spMk id="3" creationId="{154F5F3B-4A26-EC97-91C3-FCFF9F2FC340}"/>
          </ac:spMkLst>
        </pc:spChg>
        <pc:spChg chg="add mod">
          <ac:chgData name="johnnasizemore@outlook.com" userId="82415505f92d84cb" providerId="LiveId" clId="{101AE671-6AE1-4C58-98EE-384676A06BBC}" dt="2023-04-07T09:46:09.511" v="254" actId="1076"/>
          <ac:spMkLst>
            <pc:docMk/>
            <pc:sldMk cId="1345523112" sldId="257"/>
            <ac:spMk id="6" creationId="{F4D54B86-5864-96F9-7758-6329784C7AA2}"/>
          </ac:spMkLst>
        </pc:spChg>
        <pc:spChg chg="add mod">
          <ac:chgData name="johnnasizemore@outlook.com" userId="82415505f92d84cb" providerId="LiveId" clId="{101AE671-6AE1-4C58-98EE-384676A06BBC}" dt="2023-04-07T11:22:00.433" v="2841" actId="20577"/>
          <ac:spMkLst>
            <pc:docMk/>
            <pc:sldMk cId="1345523112" sldId="257"/>
            <ac:spMk id="8" creationId="{EEF69E99-6573-522A-8910-2776BB5692D5}"/>
          </ac:spMkLst>
        </pc:spChg>
        <pc:spChg chg="add del">
          <ac:chgData name="johnnasizemore@outlook.com" userId="82415505f92d84cb" providerId="LiveId" clId="{101AE671-6AE1-4C58-98EE-384676A06BBC}" dt="2023-04-07T09:45:15.403" v="247" actId="26606"/>
          <ac:spMkLst>
            <pc:docMk/>
            <pc:sldMk cId="1345523112" sldId="257"/>
            <ac:spMk id="9" creationId="{45D37F4E-DDB4-456B-97E0-9937730A039F}"/>
          </ac:spMkLst>
        </pc:spChg>
        <pc:spChg chg="add del">
          <ac:chgData name="johnnasizemore@outlook.com" userId="82415505f92d84cb" providerId="LiveId" clId="{101AE671-6AE1-4C58-98EE-384676A06BBC}" dt="2023-04-07T09:45:15.403" v="247" actId="26606"/>
          <ac:spMkLst>
            <pc:docMk/>
            <pc:sldMk cId="1345523112" sldId="257"/>
            <ac:spMk id="11" creationId="{B2DD41CD-8F47-4F56-AD12-4E2FF7696987}"/>
          </ac:spMkLst>
        </pc:spChg>
        <pc:picChg chg="add mod">
          <ac:chgData name="johnnasizemore@outlook.com" userId="82415505f92d84cb" providerId="LiveId" clId="{101AE671-6AE1-4C58-98EE-384676A06BBC}" dt="2023-04-07T09:46:17.984" v="255" actId="14100"/>
          <ac:picMkLst>
            <pc:docMk/>
            <pc:sldMk cId="1345523112" sldId="257"/>
            <ac:picMk id="4" creationId="{A71E8F83-1C47-A8A1-8631-59C13B0A1B8D}"/>
          </ac:picMkLst>
        </pc:picChg>
      </pc:sldChg>
      <pc:sldChg chg="addSp delSp modSp new mod ord">
        <pc:chgData name="johnnasizemore@outlook.com" userId="82415505f92d84cb" providerId="LiveId" clId="{101AE671-6AE1-4C58-98EE-384676A06BBC}" dt="2023-04-13T14:45:48.107" v="5596" actId="122"/>
        <pc:sldMkLst>
          <pc:docMk/>
          <pc:sldMk cId="3548876995" sldId="258"/>
        </pc:sldMkLst>
        <pc:spChg chg="mod">
          <ac:chgData name="johnnasizemore@outlook.com" userId="82415505f92d84cb" providerId="LiveId" clId="{101AE671-6AE1-4C58-98EE-384676A06BBC}" dt="2023-04-13T14:45:48.107" v="5596" actId="122"/>
          <ac:spMkLst>
            <pc:docMk/>
            <pc:sldMk cId="3548876995" sldId="258"/>
            <ac:spMk id="2" creationId="{48091074-DCA3-B461-0528-F9E887089EE5}"/>
          </ac:spMkLst>
        </pc:spChg>
        <pc:spChg chg="mod">
          <ac:chgData name="johnnasizemore@outlook.com" userId="82415505f92d84cb" providerId="LiveId" clId="{101AE671-6AE1-4C58-98EE-384676A06BBC}" dt="2023-04-13T13:31:39.859" v="4481" actId="20577"/>
          <ac:spMkLst>
            <pc:docMk/>
            <pc:sldMk cId="3548876995" sldId="258"/>
            <ac:spMk id="3" creationId="{05A05570-8747-509F-CBBC-3B40B122A4E2}"/>
          </ac:spMkLst>
        </pc:spChg>
        <pc:spChg chg="add del mod">
          <ac:chgData name="johnnasizemore@outlook.com" userId="82415505f92d84cb" providerId="LiveId" clId="{101AE671-6AE1-4C58-98EE-384676A06BBC}" dt="2023-04-07T10:56:59.055" v="2349" actId="478"/>
          <ac:spMkLst>
            <pc:docMk/>
            <pc:sldMk cId="3548876995" sldId="258"/>
            <ac:spMk id="4" creationId="{400DAD9E-ABE3-3E79-A66D-98A5C0EBE536}"/>
          </ac:spMkLst>
        </pc:spChg>
      </pc:sldChg>
      <pc:sldChg chg="modSp new del mod">
        <pc:chgData name="johnnasizemore@outlook.com" userId="82415505f92d84cb" providerId="LiveId" clId="{101AE671-6AE1-4C58-98EE-384676A06BBC}" dt="2023-04-07T10:52:50.486" v="2035" actId="2696"/>
        <pc:sldMkLst>
          <pc:docMk/>
          <pc:sldMk cId="3407074523" sldId="259"/>
        </pc:sldMkLst>
        <pc:spChg chg="mod">
          <ac:chgData name="johnnasizemore@outlook.com" userId="82415505f92d84cb" providerId="LiveId" clId="{101AE671-6AE1-4C58-98EE-384676A06BBC}" dt="2023-04-04T16:05:22.074" v="145" actId="20577"/>
          <ac:spMkLst>
            <pc:docMk/>
            <pc:sldMk cId="3407074523" sldId="259"/>
            <ac:spMk id="2" creationId="{9FD3FB55-A18E-9F9C-0266-6661F929178D}"/>
          </ac:spMkLst>
        </pc:spChg>
        <pc:spChg chg="mod">
          <ac:chgData name="johnnasizemore@outlook.com" userId="82415505f92d84cb" providerId="LiveId" clId="{101AE671-6AE1-4C58-98EE-384676A06BBC}" dt="2023-04-07T10:51:16.371" v="2022" actId="27636"/>
          <ac:spMkLst>
            <pc:docMk/>
            <pc:sldMk cId="3407074523" sldId="259"/>
            <ac:spMk id="3" creationId="{7BCE76CA-F7D4-E191-5E75-0CF7968B3E7F}"/>
          </ac:spMkLst>
        </pc:spChg>
      </pc:sldChg>
      <pc:sldChg chg="addSp modSp new mod">
        <pc:chgData name="johnnasizemore@outlook.com" userId="82415505f92d84cb" providerId="LiveId" clId="{101AE671-6AE1-4C58-98EE-384676A06BBC}" dt="2023-04-13T14:46:26.891" v="5601" actId="20577"/>
        <pc:sldMkLst>
          <pc:docMk/>
          <pc:sldMk cId="2485762733" sldId="260"/>
        </pc:sldMkLst>
        <pc:spChg chg="mod">
          <ac:chgData name="johnnasizemore@outlook.com" userId="82415505f92d84cb" providerId="LiveId" clId="{101AE671-6AE1-4C58-98EE-384676A06BBC}" dt="2023-04-07T11:16:50.419" v="2826" actId="1076"/>
          <ac:spMkLst>
            <pc:docMk/>
            <pc:sldMk cId="2485762733" sldId="260"/>
            <ac:spMk id="2" creationId="{A594143A-AA78-62A2-150F-A4B27AA3A213}"/>
          </ac:spMkLst>
        </pc:spChg>
        <pc:spChg chg="mod">
          <ac:chgData name="johnnasizemore@outlook.com" userId="82415505f92d84cb" providerId="LiveId" clId="{101AE671-6AE1-4C58-98EE-384676A06BBC}" dt="2023-04-13T14:46:26.891" v="5601" actId="20577"/>
          <ac:spMkLst>
            <pc:docMk/>
            <pc:sldMk cId="2485762733" sldId="260"/>
            <ac:spMk id="3" creationId="{AFB90173-3385-9435-46BC-8CA02FB00E32}"/>
          </ac:spMkLst>
        </pc:spChg>
        <pc:spChg chg="add mod">
          <ac:chgData name="johnnasizemore@outlook.com" userId="82415505f92d84cb" providerId="LiveId" clId="{101AE671-6AE1-4C58-98EE-384676A06BBC}" dt="2023-04-07T11:33:58.240" v="3173" actId="1076"/>
          <ac:spMkLst>
            <pc:docMk/>
            <pc:sldMk cId="2485762733" sldId="260"/>
            <ac:spMk id="5" creationId="{20615825-A3F8-DC23-7038-8808634FA2AA}"/>
          </ac:spMkLst>
        </pc:spChg>
        <pc:spChg chg="add mod">
          <ac:chgData name="johnnasizemore@outlook.com" userId="82415505f92d84cb" providerId="LiveId" clId="{101AE671-6AE1-4C58-98EE-384676A06BBC}" dt="2023-04-07T11:33:54.127" v="3172" actId="1076"/>
          <ac:spMkLst>
            <pc:docMk/>
            <pc:sldMk cId="2485762733" sldId="260"/>
            <ac:spMk id="7" creationId="{A48BFDF4-9521-54D7-A77E-749858CCE599}"/>
          </ac:spMkLst>
        </pc:spChg>
        <pc:spChg chg="add mod">
          <ac:chgData name="johnnasizemore@outlook.com" userId="82415505f92d84cb" providerId="LiveId" clId="{101AE671-6AE1-4C58-98EE-384676A06BBC}" dt="2023-04-07T11:33:40.627" v="3170" actId="1076"/>
          <ac:spMkLst>
            <pc:docMk/>
            <pc:sldMk cId="2485762733" sldId="260"/>
            <ac:spMk id="9" creationId="{560C7902-7C06-67B3-C69E-DCF5C8AB45AE}"/>
          </ac:spMkLst>
        </pc:spChg>
      </pc:sldChg>
      <pc:sldChg chg="addSp modSp new mod">
        <pc:chgData name="johnnasizemore@outlook.com" userId="82415505f92d84cb" providerId="LiveId" clId="{101AE671-6AE1-4C58-98EE-384676A06BBC}" dt="2023-04-13T14:33:19.116" v="5556" actId="20577"/>
        <pc:sldMkLst>
          <pc:docMk/>
          <pc:sldMk cId="627831134" sldId="261"/>
        </pc:sldMkLst>
        <pc:spChg chg="mod">
          <ac:chgData name="johnnasizemore@outlook.com" userId="82415505f92d84cb" providerId="LiveId" clId="{101AE671-6AE1-4C58-98EE-384676A06BBC}" dt="2023-04-04T16:05:36.588" v="187" actId="20577"/>
          <ac:spMkLst>
            <pc:docMk/>
            <pc:sldMk cId="627831134" sldId="261"/>
            <ac:spMk id="2" creationId="{A15ABB87-DEAA-FD2E-0AA8-AFB7650347E9}"/>
          </ac:spMkLst>
        </pc:spChg>
        <pc:spChg chg="mod">
          <ac:chgData name="johnnasizemore@outlook.com" userId="82415505f92d84cb" providerId="LiveId" clId="{101AE671-6AE1-4C58-98EE-384676A06BBC}" dt="2023-04-13T14:33:19.116" v="5556" actId="20577"/>
          <ac:spMkLst>
            <pc:docMk/>
            <pc:sldMk cId="627831134" sldId="261"/>
            <ac:spMk id="3" creationId="{C7372F22-9217-8275-C50C-D900A14FE396}"/>
          </ac:spMkLst>
        </pc:spChg>
        <pc:spChg chg="add mod">
          <ac:chgData name="johnnasizemore@outlook.com" userId="82415505f92d84cb" providerId="LiveId" clId="{101AE671-6AE1-4C58-98EE-384676A06BBC}" dt="2023-04-07T11:07:29.415" v="2463" actId="1076"/>
          <ac:spMkLst>
            <pc:docMk/>
            <pc:sldMk cId="627831134" sldId="261"/>
            <ac:spMk id="6" creationId="{7DBC8380-11F6-A903-76A0-7DD68D39BEE5}"/>
          </ac:spMkLst>
        </pc:spChg>
        <pc:picChg chg="add mod">
          <ac:chgData name="johnnasizemore@outlook.com" userId="82415505f92d84cb" providerId="LiveId" clId="{101AE671-6AE1-4C58-98EE-384676A06BBC}" dt="2023-04-07T11:06:38.476" v="2458" actId="1076"/>
          <ac:picMkLst>
            <pc:docMk/>
            <pc:sldMk cId="627831134" sldId="261"/>
            <ac:picMk id="4" creationId="{D350308E-EE7F-2644-5499-0ED94B05CB0B}"/>
          </ac:picMkLst>
        </pc:picChg>
      </pc:sldChg>
      <pc:sldChg chg="addSp delSp modSp new mod">
        <pc:chgData name="johnnasizemore@outlook.com" userId="82415505f92d84cb" providerId="LiveId" clId="{101AE671-6AE1-4C58-98EE-384676A06BBC}" dt="2023-04-13T14:34:55.573" v="5559" actId="14100"/>
        <pc:sldMkLst>
          <pc:docMk/>
          <pc:sldMk cId="2530603483" sldId="262"/>
        </pc:sldMkLst>
        <pc:spChg chg="mod">
          <ac:chgData name="johnnasizemore@outlook.com" userId="82415505f92d84cb" providerId="LiveId" clId="{101AE671-6AE1-4C58-98EE-384676A06BBC}" dt="2023-04-07T11:08:01.615" v="2485" actId="122"/>
          <ac:spMkLst>
            <pc:docMk/>
            <pc:sldMk cId="2530603483" sldId="262"/>
            <ac:spMk id="2" creationId="{B755CA66-5BE5-43B3-86D4-88F0B99C651A}"/>
          </ac:spMkLst>
        </pc:spChg>
        <pc:spChg chg="del">
          <ac:chgData name="johnnasizemore@outlook.com" userId="82415505f92d84cb" providerId="LiveId" clId="{101AE671-6AE1-4C58-98EE-384676A06BBC}" dt="2023-04-07T09:30:53.117" v="209"/>
          <ac:spMkLst>
            <pc:docMk/>
            <pc:sldMk cId="2530603483" sldId="262"/>
            <ac:spMk id="3" creationId="{76FFE00A-FCEB-39D1-E9F1-2A59D822DA25}"/>
          </ac:spMkLst>
        </pc:spChg>
        <pc:spChg chg="add mod">
          <ac:chgData name="johnnasizemore@outlook.com" userId="82415505f92d84cb" providerId="LiveId" clId="{101AE671-6AE1-4C58-98EE-384676A06BBC}" dt="2023-04-07T11:08:04.947" v="2486" actId="1076"/>
          <ac:spMkLst>
            <pc:docMk/>
            <pc:sldMk cId="2530603483" sldId="262"/>
            <ac:spMk id="5" creationId="{1695B3B4-03AB-3091-1D9F-4C261931AA2C}"/>
          </ac:spMkLst>
        </pc:spChg>
        <pc:spChg chg="add mod">
          <ac:chgData name="johnnasizemore@outlook.com" userId="82415505f92d84cb" providerId="LiveId" clId="{101AE671-6AE1-4C58-98EE-384676A06BBC}" dt="2023-04-13T14:34:55.573" v="5559" actId="14100"/>
          <ac:spMkLst>
            <pc:docMk/>
            <pc:sldMk cId="2530603483" sldId="262"/>
            <ac:spMk id="6" creationId="{6F4E5C14-3ABE-39D6-9494-240FAFD0E239}"/>
          </ac:spMkLst>
        </pc:spChg>
        <pc:picChg chg="add mod">
          <ac:chgData name="johnnasizemore@outlook.com" userId="82415505f92d84cb" providerId="LiveId" clId="{101AE671-6AE1-4C58-98EE-384676A06BBC}" dt="2023-04-07T11:08:09.187" v="2487" actId="1076"/>
          <ac:picMkLst>
            <pc:docMk/>
            <pc:sldMk cId="2530603483" sldId="262"/>
            <ac:picMk id="4" creationId="{213EAC1A-8D2E-8C10-58FF-D1DBCD089E71}"/>
          </ac:picMkLst>
        </pc:picChg>
      </pc:sldChg>
      <pc:sldChg chg="modSp add mod">
        <pc:chgData name="johnnasizemore@outlook.com" userId="82415505f92d84cb" providerId="LiveId" clId="{101AE671-6AE1-4C58-98EE-384676A06BBC}" dt="2023-04-13T14:45:34.429" v="5593" actId="122"/>
        <pc:sldMkLst>
          <pc:docMk/>
          <pc:sldMk cId="3718603760" sldId="263"/>
        </pc:sldMkLst>
        <pc:spChg chg="mod">
          <ac:chgData name="johnnasizemore@outlook.com" userId="82415505f92d84cb" providerId="LiveId" clId="{101AE671-6AE1-4C58-98EE-384676A06BBC}" dt="2023-04-13T14:45:34.429" v="5593" actId="122"/>
          <ac:spMkLst>
            <pc:docMk/>
            <pc:sldMk cId="3718603760" sldId="263"/>
            <ac:spMk id="2" creationId="{D7404D5F-6D8E-6B13-A36E-0305F8831773}"/>
          </ac:spMkLst>
        </pc:spChg>
        <pc:spChg chg="mod">
          <ac:chgData name="johnnasizemore@outlook.com" userId="82415505f92d84cb" providerId="LiveId" clId="{101AE671-6AE1-4C58-98EE-384676A06BBC}" dt="2023-04-13T13:28:03.084" v="4014" actId="20577"/>
          <ac:spMkLst>
            <pc:docMk/>
            <pc:sldMk cId="3718603760" sldId="263"/>
            <ac:spMk id="3" creationId="{154F5F3B-4A26-EC97-91C3-FCFF9F2FC340}"/>
          </ac:spMkLst>
        </pc:spChg>
        <pc:picChg chg="mod">
          <ac:chgData name="johnnasizemore@outlook.com" userId="82415505f92d84cb" providerId="LiveId" clId="{101AE671-6AE1-4C58-98EE-384676A06BBC}" dt="2023-04-13T13:21:35.304" v="3693" actId="1076"/>
          <ac:picMkLst>
            <pc:docMk/>
            <pc:sldMk cId="3718603760" sldId="263"/>
            <ac:picMk id="4" creationId="{A71E8F83-1C47-A8A1-8631-59C13B0A1B8D}"/>
          </ac:picMkLst>
        </pc:picChg>
      </pc:sldChg>
      <pc:sldChg chg="addSp delSp modSp add mod ord">
        <pc:chgData name="johnnasizemore@outlook.com" userId="82415505f92d84cb" providerId="LiveId" clId="{101AE671-6AE1-4C58-98EE-384676A06BBC}" dt="2023-04-13T14:45:42.740" v="5595" actId="122"/>
        <pc:sldMkLst>
          <pc:docMk/>
          <pc:sldMk cId="1976571685" sldId="264"/>
        </pc:sldMkLst>
        <pc:spChg chg="mod">
          <ac:chgData name="johnnasizemore@outlook.com" userId="82415505f92d84cb" providerId="LiveId" clId="{101AE671-6AE1-4C58-98EE-384676A06BBC}" dt="2023-04-13T14:45:42.740" v="5595" actId="122"/>
          <ac:spMkLst>
            <pc:docMk/>
            <pc:sldMk cId="1976571685" sldId="264"/>
            <ac:spMk id="2" creationId="{48091074-DCA3-B461-0528-F9E887089EE5}"/>
          </ac:spMkLst>
        </pc:spChg>
        <pc:spChg chg="mod">
          <ac:chgData name="johnnasizemore@outlook.com" userId="82415505f92d84cb" providerId="LiveId" clId="{101AE671-6AE1-4C58-98EE-384676A06BBC}" dt="2023-04-07T10:31:42.990" v="1559" actId="14100"/>
          <ac:spMkLst>
            <pc:docMk/>
            <pc:sldMk cId="1976571685" sldId="264"/>
            <ac:spMk id="3" creationId="{05A05570-8747-509F-CBBC-3B40B122A4E2}"/>
          </ac:spMkLst>
        </pc:spChg>
        <pc:spChg chg="del mod">
          <ac:chgData name="johnnasizemore@outlook.com" userId="82415505f92d84cb" providerId="LiveId" clId="{101AE671-6AE1-4C58-98EE-384676A06BBC}" dt="2023-04-07T10:20:18.451" v="1128" actId="478"/>
          <ac:spMkLst>
            <pc:docMk/>
            <pc:sldMk cId="1976571685" sldId="264"/>
            <ac:spMk id="4" creationId="{400DAD9E-ABE3-3E79-A66D-98A5C0EBE536}"/>
          </ac:spMkLst>
        </pc:spChg>
        <pc:spChg chg="add del mod">
          <ac:chgData name="johnnasizemore@outlook.com" userId="82415505f92d84cb" providerId="LiveId" clId="{101AE671-6AE1-4C58-98EE-384676A06BBC}" dt="2023-04-07T10:31:39.067" v="1558" actId="478"/>
          <ac:spMkLst>
            <pc:docMk/>
            <pc:sldMk cId="1976571685" sldId="264"/>
            <ac:spMk id="7" creationId="{1099F0CB-A42C-4A39-D981-E8296FF6103E}"/>
          </ac:spMkLst>
        </pc:spChg>
        <pc:spChg chg="add del mod">
          <ac:chgData name="johnnasizemore@outlook.com" userId="82415505f92d84cb" providerId="LiveId" clId="{101AE671-6AE1-4C58-98EE-384676A06BBC}" dt="2023-04-07T10:27:46.182" v="1402" actId="478"/>
          <ac:spMkLst>
            <pc:docMk/>
            <pc:sldMk cId="1976571685" sldId="264"/>
            <ac:spMk id="8" creationId="{D74807CF-AAB8-A183-AEC1-CCDA156CC0CE}"/>
          </ac:spMkLst>
        </pc:spChg>
        <pc:spChg chg="add del mod">
          <ac:chgData name="johnnasizemore@outlook.com" userId="82415505f92d84cb" providerId="LiveId" clId="{101AE671-6AE1-4C58-98EE-384676A06BBC}" dt="2023-04-07T10:31:37.577" v="1557" actId="478"/>
          <ac:spMkLst>
            <pc:docMk/>
            <pc:sldMk cId="1976571685" sldId="264"/>
            <ac:spMk id="11" creationId="{66A215BA-D3F0-C15F-8C5C-ADBDDDFD14A1}"/>
          </ac:spMkLst>
        </pc:spChg>
        <pc:spChg chg="add del mod">
          <ac:chgData name="johnnasizemore@outlook.com" userId="82415505f92d84cb" providerId="LiveId" clId="{101AE671-6AE1-4C58-98EE-384676A06BBC}" dt="2023-04-07T10:31:35.823" v="1556" actId="478"/>
          <ac:spMkLst>
            <pc:docMk/>
            <pc:sldMk cId="1976571685" sldId="264"/>
            <ac:spMk id="12" creationId="{386E295A-0A7F-6FB6-B791-20395EE60582}"/>
          </ac:spMkLst>
        </pc:spChg>
        <pc:spChg chg="add del mod">
          <ac:chgData name="johnnasizemore@outlook.com" userId="82415505f92d84cb" providerId="LiveId" clId="{101AE671-6AE1-4C58-98EE-384676A06BBC}" dt="2023-04-07T10:31:32.317" v="1554" actId="478"/>
          <ac:spMkLst>
            <pc:docMk/>
            <pc:sldMk cId="1976571685" sldId="264"/>
            <ac:spMk id="13" creationId="{AD8CC0CB-1277-0031-A7F8-ED8BFA18B62D}"/>
          </ac:spMkLst>
        </pc:spChg>
        <pc:picChg chg="add del mod">
          <ac:chgData name="johnnasizemore@outlook.com" userId="82415505f92d84cb" providerId="LiveId" clId="{101AE671-6AE1-4C58-98EE-384676A06BBC}" dt="2023-04-07T10:27:44.720" v="1401" actId="478"/>
          <ac:picMkLst>
            <pc:docMk/>
            <pc:sldMk cId="1976571685" sldId="264"/>
            <ac:picMk id="9" creationId="{A20D4586-48D3-F665-D5DA-42E1E28B5F3D}"/>
          </ac:picMkLst>
        </pc:picChg>
        <pc:picChg chg="add del mod">
          <ac:chgData name="johnnasizemore@outlook.com" userId="82415505f92d84cb" providerId="LiveId" clId="{101AE671-6AE1-4C58-98EE-384676A06BBC}" dt="2023-04-07T10:27:43.357" v="1400" actId="478"/>
          <ac:picMkLst>
            <pc:docMk/>
            <pc:sldMk cId="1976571685" sldId="264"/>
            <ac:picMk id="10" creationId="{D6B9745A-FFF5-CAD9-195A-CD4E947DCE6D}"/>
          </ac:picMkLst>
        </pc:picChg>
      </pc:sldChg>
      <pc:sldChg chg="addSp delSp modSp add mod">
        <pc:chgData name="johnnasizemore@outlook.com" userId="82415505f92d84cb" providerId="LiveId" clId="{101AE671-6AE1-4C58-98EE-384676A06BBC}" dt="2023-04-13T14:44:47.223" v="5590" actId="1076"/>
        <pc:sldMkLst>
          <pc:docMk/>
          <pc:sldMk cId="2302372132" sldId="265"/>
        </pc:sldMkLst>
        <pc:spChg chg="mod">
          <ac:chgData name="johnnasizemore@outlook.com" userId="82415505f92d84cb" providerId="LiveId" clId="{101AE671-6AE1-4C58-98EE-384676A06BBC}" dt="2023-04-07T10:32:14.695" v="1581" actId="1076"/>
          <ac:spMkLst>
            <pc:docMk/>
            <pc:sldMk cId="2302372132" sldId="265"/>
            <ac:spMk id="2" creationId="{48091074-DCA3-B461-0528-F9E887089EE5}"/>
          </ac:spMkLst>
        </pc:spChg>
        <pc:spChg chg="del">
          <ac:chgData name="johnnasizemore@outlook.com" userId="82415505f92d84cb" providerId="LiveId" clId="{101AE671-6AE1-4C58-98EE-384676A06BBC}" dt="2023-04-07T10:31:53.596" v="1575" actId="478"/>
          <ac:spMkLst>
            <pc:docMk/>
            <pc:sldMk cId="2302372132" sldId="265"/>
            <ac:spMk id="3" creationId="{05A05570-8747-509F-CBBC-3B40B122A4E2}"/>
          </ac:spMkLst>
        </pc:spChg>
        <pc:spChg chg="add del mod">
          <ac:chgData name="johnnasizemore@outlook.com" userId="82415505f92d84cb" providerId="LiveId" clId="{101AE671-6AE1-4C58-98EE-384676A06BBC}" dt="2023-04-07T10:31:57.291" v="1576" actId="478"/>
          <ac:spMkLst>
            <pc:docMk/>
            <pc:sldMk cId="2302372132" sldId="265"/>
            <ac:spMk id="5" creationId="{69A9F85A-CA57-E94E-98DA-2FC1C9AE2748}"/>
          </ac:spMkLst>
        </pc:spChg>
        <pc:spChg chg="add del mod">
          <ac:chgData name="johnnasizemore@outlook.com" userId="82415505f92d84cb" providerId="LiveId" clId="{101AE671-6AE1-4C58-98EE-384676A06BBC}" dt="2023-04-07T10:38:18.736" v="1688" actId="21"/>
          <ac:spMkLst>
            <pc:docMk/>
            <pc:sldMk cId="2302372132" sldId="265"/>
            <ac:spMk id="6" creationId="{61E2C943-FDD2-5EE7-2277-6F44430F1646}"/>
          </ac:spMkLst>
        </pc:spChg>
        <pc:spChg chg="mod">
          <ac:chgData name="johnnasizemore@outlook.com" userId="82415505f92d84cb" providerId="LiveId" clId="{101AE671-6AE1-4C58-98EE-384676A06BBC}" dt="2023-04-13T14:16:22.214" v="5076" actId="20577"/>
          <ac:spMkLst>
            <pc:docMk/>
            <pc:sldMk cId="2302372132" sldId="265"/>
            <ac:spMk id="7" creationId="{1099F0CB-A42C-4A39-D981-E8296FF6103E}"/>
          </ac:spMkLst>
        </pc:spChg>
        <pc:spChg chg="add mod">
          <ac:chgData name="johnnasizemore@outlook.com" userId="82415505f92d84cb" providerId="LiveId" clId="{101AE671-6AE1-4C58-98EE-384676A06BBC}" dt="2023-04-07T10:38:00.097" v="1683" actId="1076"/>
          <ac:spMkLst>
            <pc:docMk/>
            <pc:sldMk cId="2302372132" sldId="265"/>
            <ac:spMk id="8" creationId="{9A0100FC-1EB3-34BF-11F2-059C7524B753}"/>
          </ac:spMkLst>
        </pc:spChg>
        <pc:spChg chg="add mod">
          <ac:chgData name="johnnasizemore@outlook.com" userId="82415505f92d84cb" providerId="LiveId" clId="{101AE671-6AE1-4C58-98EE-384676A06BBC}" dt="2023-04-13T14:44:31.672" v="5586" actId="20577"/>
          <ac:spMkLst>
            <pc:docMk/>
            <pc:sldMk cId="2302372132" sldId="265"/>
            <ac:spMk id="9" creationId="{50FA65D5-9EAE-F09B-30BA-F3A0C108F597}"/>
          </ac:spMkLst>
        </pc:spChg>
        <pc:spChg chg="add mod">
          <ac:chgData name="johnnasizemore@outlook.com" userId="82415505f92d84cb" providerId="LiveId" clId="{101AE671-6AE1-4C58-98EE-384676A06BBC}" dt="2023-04-07T10:38:07.141" v="1685" actId="1076"/>
          <ac:spMkLst>
            <pc:docMk/>
            <pc:sldMk cId="2302372132" sldId="265"/>
            <ac:spMk id="10" creationId="{D4349DC1-4B0D-DEE2-C0F3-9EEB7419252F}"/>
          </ac:spMkLst>
        </pc:spChg>
        <pc:spChg chg="mod">
          <ac:chgData name="johnnasizemore@outlook.com" userId="82415505f92d84cb" providerId="LiveId" clId="{101AE671-6AE1-4C58-98EE-384676A06BBC}" dt="2023-04-13T14:44:47.223" v="5590" actId="1076"/>
          <ac:spMkLst>
            <pc:docMk/>
            <pc:sldMk cId="2302372132" sldId="265"/>
            <ac:spMk id="11" creationId="{66A215BA-D3F0-C15F-8C5C-ADBDDDFD14A1}"/>
          </ac:spMkLst>
        </pc:spChg>
        <pc:spChg chg="mod">
          <ac:chgData name="johnnasizemore@outlook.com" userId="82415505f92d84cb" providerId="LiveId" clId="{101AE671-6AE1-4C58-98EE-384676A06BBC}" dt="2023-04-13T14:17:51.105" v="5088" actId="20577"/>
          <ac:spMkLst>
            <pc:docMk/>
            <pc:sldMk cId="2302372132" sldId="265"/>
            <ac:spMk id="12" creationId="{386E295A-0A7F-6FB6-B791-20395EE60582}"/>
          </ac:spMkLst>
        </pc:spChg>
        <pc:spChg chg="mod">
          <ac:chgData name="johnnasizemore@outlook.com" userId="82415505f92d84cb" providerId="LiveId" clId="{101AE671-6AE1-4C58-98EE-384676A06BBC}" dt="2023-04-13T14:44:42.405" v="5589" actId="1076"/>
          <ac:spMkLst>
            <pc:docMk/>
            <pc:sldMk cId="2302372132" sldId="265"/>
            <ac:spMk id="13" creationId="{AD8CC0CB-1277-0031-A7F8-ED8BFA18B62D}"/>
          </ac:spMkLst>
        </pc:spChg>
        <pc:spChg chg="add mod">
          <ac:chgData name="johnnasizemore@outlook.com" userId="82415505f92d84cb" providerId="LiveId" clId="{101AE671-6AE1-4C58-98EE-384676A06BBC}" dt="2023-04-07T10:40:52.365" v="1726" actId="207"/>
          <ac:spMkLst>
            <pc:docMk/>
            <pc:sldMk cId="2302372132" sldId="265"/>
            <ac:spMk id="16" creationId="{917707CC-2538-35AA-DE09-63B7D0CA6A96}"/>
          </ac:spMkLst>
        </pc:spChg>
        <pc:spChg chg="add mod">
          <ac:chgData name="johnnasizemore@outlook.com" userId="82415505f92d84cb" providerId="LiveId" clId="{101AE671-6AE1-4C58-98EE-384676A06BBC}" dt="2023-04-07T10:41:03.844" v="1745" actId="20577"/>
          <ac:spMkLst>
            <pc:docMk/>
            <pc:sldMk cId="2302372132" sldId="265"/>
            <ac:spMk id="17" creationId="{7F9B6AA0-12E9-C5D6-C6B4-12922B82CA35}"/>
          </ac:spMkLst>
        </pc:spChg>
        <pc:spChg chg="add mod">
          <ac:chgData name="johnnasizemore@outlook.com" userId="82415505f92d84cb" providerId="LiveId" clId="{101AE671-6AE1-4C58-98EE-384676A06BBC}" dt="2023-04-07T10:42:29.569" v="1768" actId="20577"/>
          <ac:spMkLst>
            <pc:docMk/>
            <pc:sldMk cId="2302372132" sldId="265"/>
            <ac:spMk id="18" creationId="{D16886E4-327B-DF9F-2A17-AA8F2030584B}"/>
          </ac:spMkLst>
        </pc:spChg>
        <pc:spChg chg="add mod">
          <ac:chgData name="johnnasizemore@outlook.com" userId="82415505f92d84cb" providerId="LiveId" clId="{101AE671-6AE1-4C58-98EE-384676A06BBC}" dt="2023-04-07T10:43:37.102" v="1816" actId="1076"/>
          <ac:spMkLst>
            <pc:docMk/>
            <pc:sldMk cId="2302372132" sldId="265"/>
            <ac:spMk id="19" creationId="{4DA57B77-E77F-B9BF-180E-ED89464E6238}"/>
          </ac:spMkLst>
        </pc:spChg>
        <pc:spChg chg="add mod">
          <ac:chgData name="johnnasizemore@outlook.com" userId="82415505f92d84cb" providerId="LiveId" clId="{101AE671-6AE1-4C58-98EE-384676A06BBC}" dt="2023-04-07T10:43:41.035" v="1817" actId="14100"/>
          <ac:spMkLst>
            <pc:docMk/>
            <pc:sldMk cId="2302372132" sldId="265"/>
            <ac:spMk id="20" creationId="{83D7645D-FDE3-652C-AEC7-39FCED0726DA}"/>
          </ac:spMkLst>
        </pc:spChg>
        <pc:picChg chg="add mod">
          <ac:chgData name="johnnasizemore@outlook.com" userId="82415505f92d84cb" providerId="LiveId" clId="{101AE671-6AE1-4C58-98EE-384676A06BBC}" dt="2023-04-07T10:39:33.048" v="1702" actId="1076"/>
          <ac:picMkLst>
            <pc:docMk/>
            <pc:sldMk cId="2302372132" sldId="265"/>
            <ac:picMk id="14" creationId="{74A3A89F-C669-CA47-2E6A-A25713612617}"/>
          </ac:picMkLst>
        </pc:picChg>
        <pc:picChg chg="add del mod">
          <ac:chgData name="johnnasizemore@outlook.com" userId="82415505f92d84cb" providerId="LiveId" clId="{101AE671-6AE1-4C58-98EE-384676A06BBC}" dt="2023-04-07T10:38:45.263" v="1692" actId="478"/>
          <ac:picMkLst>
            <pc:docMk/>
            <pc:sldMk cId="2302372132" sldId="265"/>
            <ac:picMk id="15" creationId="{CDC522CE-5111-A4B6-6162-C7911DB251E3}"/>
          </ac:picMkLst>
        </pc:picChg>
      </pc:sldChg>
      <pc:sldChg chg="addSp delSp modSp add mod">
        <pc:chgData name="johnnasizemore@outlook.com" userId="82415505f92d84cb" providerId="LiveId" clId="{101AE671-6AE1-4C58-98EE-384676A06BBC}" dt="2023-04-13T14:36:47.568" v="5569" actId="122"/>
        <pc:sldMkLst>
          <pc:docMk/>
          <pc:sldMk cId="413879237" sldId="266"/>
        </pc:sldMkLst>
        <pc:spChg chg="mod">
          <ac:chgData name="johnnasizemore@outlook.com" userId="82415505f92d84cb" providerId="LiveId" clId="{101AE671-6AE1-4C58-98EE-384676A06BBC}" dt="2023-04-13T14:36:47.568" v="5569" actId="122"/>
          <ac:spMkLst>
            <pc:docMk/>
            <pc:sldMk cId="413879237" sldId="266"/>
            <ac:spMk id="2" creationId="{9FD3FB55-A18E-9F9C-0266-6661F929178D}"/>
          </ac:spMkLst>
        </pc:spChg>
        <pc:spChg chg="del mod">
          <ac:chgData name="johnnasizemore@outlook.com" userId="82415505f92d84cb" providerId="LiveId" clId="{101AE671-6AE1-4C58-98EE-384676A06BBC}" dt="2023-04-07T10:46:21.794" v="1830"/>
          <ac:spMkLst>
            <pc:docMk/>
            <pc:sldMk cId="413879237" sldId="266"/>
            <ac:spMk id="3" creationId="{7BCE76CA-F7D4-E191-5E75-0CF7968B3E7F}"/>
          </ac:spMkLst>
        </pc:spChg>
        <pc:spChg chg="add del mod">
          <ac:chgData name="johnnasizemore@outlook.com" userId="82415505f92d84cb" providerId="LiveId" clId="{101AE671-6AE1-4C58-98EE-384676A06BBC}" dt="2023-04-07T10:48:44.307" v="1843"/>
          <ac:spMkLst>
            <pc:docMk/>
            <pc:sldMk cId="413879237" sldId="266"/>
            <ac:spMk id="5" creationId="{19423A15-ED72-6497-5A3A-058F452D7D74}"/>
          </ac:spMkLst>
        </pc:spChg>
        <pc:spChg chg="add del mod">
          <ac:chgData name="johnnasizemore@outlook.com" userId="82415505f92d84cb" providerId="LiveId" clId="{101AE671-6AE1-4C58-98EE-384676A06BBC}" dt="2023-04-13T14:36:39.766" v="5566" actId="478"/>
          <ac:spMkLst>
            <pc:docMk/>
            <pc:sldMk cId="413879237" sldId="266"/>
            <ac:spMk id="5" creationId="{D65C619F-4CDA-2DC1-2AF8-7C896C2D5607}"/>
          </ac:spMkLst>
        </pc:spChg>
        <pc:spChg chg="add mod">
          <ac:chgData name="johnnasizemore@outlook.com" userId="82415505f92d84cb" providerId="LiveId" clId="{101AE671-6AE1-4C58-98EE-384676A06BBC}" dt="2023-04-13T14:36:44.292" v="5568" actId="14100"/>
          <ac:spMkLst>
            <pc:docMk/>
            <pc:sldMk cId="413879237" sldId="266"/>
            <ac:spMk id="6" creationId="{0388E31F-C0D2-599B-0D39-43B2E65EC159}"/>
          </ac:spMkLst>
        </pc:spChg>
        <pc:picChg chg="add del mod">
          <ac:chgData name="johnnasizemore@outlook.com" userId="82415505f92d84cb" providerId="LiveId" clId="{101AE671-6AE1-4C58-98EE-384676A06BBC}" dt="2023-04-13T14:36:36.404" v="5565" actId="478"/>
          <ac:picMkLst>
            <pc:docMk/>
            <pc:sldMk cId="413879237" sldId="266"/>
            <ac:picMk id="4" creationId="{C9145EA8-5E5E-1472-BF2B-B7A3FC3BD04C}"/>
          </ac:picMkLst>
        </pc:picChg>
      </pc:sldChg>
      <pc:sldChg chg="addSp modSp new mod ord">
        <pc:chgData name="johnnasizemore@outlook.com" userId="82415505f92d84cb" providerId="LiveId" clId="{101AE671-6AE1-4C58-98EE-384676A06BBC}" dt="2023-04-13T14:45:28.347" v="5592" actId="122"/>
        <pc:sldMkLst>
          <pc:docMk/>
          <pc:sldMk cId="3050610047" sldId="267"/>
        </pc:sldMkLst>
        <pc:spChg chg="mod">
          <ac:chgData name="johnnasizemore@outlook.com" userId="82415505f92d84cb" providerId="LiveId" clId="{101AE671-6AE1-4C58-98EE-384676A06BBC}" dt="2023-04-13T14:45:28.347" v="5592" actId="122"/>
          <ac:spMkLst>
            <pc:docMk/>
            <pc:sldMk cId="3050610047" sldId="267"/>
            <ac:spMk id="2" creationId="{365902C6-4DE7-E270-8357-85BED4EFCDD2}"/>
          </ac:spMkLst>
        </pc:spChg>
        <pc:spChg chg="mod">
          <ac:chgData name="johnnasizemore@outlook.com" userId="82415505f92d84cb" providerId="LiveId" clId="{101AE671-6AE1-4C58-98EE-384676A06BBC}" dt="2023-04-13T13:23:02.814" v="3696" actId="20577"/>
          <ac:spMkLst>
            <pc:docMk/>
            <pc:sldMk cId="3050610047" sldId="267"/>
            <ac:spMk id="3" creationId="{77C84110-90AB-9B4D-9F4F-43227438C4D8}"/>
          </ac:spMkLst>
        </pc:spChg>
        <pc:picChg chg="add mod">
          <ac:chgData name="johnnasizemore@outlook.com" userId="82415505f92d84cb" providerId="LiveId" clId="{101AE671-6AE1-4C58-98EE-384676A06BBC}" dt="2023-04-13T13:21:45.108" v="3695" actId="1076"/>
          <ac:picMkLst>
            <pc:docMk/>
            <pc:sldMk cId="3050610047" sldId="267"/>
            <ac:picMk id="4" creationId="{0E3052A1-05DF-9CFC-236D-4D0B5B5E42F0}"/>
          </ac:picMkLst>
        </pc:picChg>
      </pc:sldChg>
      <pc:sldChg chg="addSp delSp modSp new mod setBg">
        <pc:chgData name="johnnasizemore@outlook.com" userId="82415505f92d84cb" providerId="LiveId" clId="{101AE671-6AE1-4C58-98EE-384676A06BBC}" dt="2023-04-13T13:18:47.205" v="3442" actId="1076"/>
        <pc:sldMkLst>
          <pc:docMk/>
          <pc:sldMk cId="1443849423" sldId="268"/>
        </pc:sldMkLst>
        <pc:spChg chg="add del mod">
          <ac:chgData name="johnnasizemore@outlook.com" userId="82415505f92d84cb" providerId="LiveId" clId="{101AE671-6AE1-4C58-98EE-384676A06BBC}" dt="2023-04-13T13:18:47.205" v="3442" actId="1076"/>
          <ac:spMkLst>
            <pc:docMk/>
            <pc:sldMk cId="1443849423" sldId="268"/>
            <ac:spMk id="2" creationId="{A5BE5C36-DEE5-8653-7640-63C0ECD2DEDC}"/>
          </ac:spMkLst>
        </pc:spChg>
        <pc:spChg chg="del">
          <ac:chgData name="johnnasizemore@outlook.com" userId="82415505f92d84cb" providerId="LiveId" clId="{101AE671-6AE1-4C58-98EE-384676A06BBC}" dt="2023-04-13T13:16:56.635" v="3361"/>
          <ac:spMkLst>
            <pc:docMk/>
            <pc:sldMk cId="1443849423" sldId="268"/>
            <ac:spMk id="3" creationId="{FE05182E-7635-67E9-1B9D-0D08FA5B1CB5}"/>
          </ac:spMkLst>
        </pc:spChg>
        <pc:spChg chg="add mod">
          <ac:chgData name="johnnasizemore@outlook.com" userId="82415505f92d84cb" providerId="LiveId" clId="{101AE671-6AE1-4C58-98EE-384676A06BBC}" dt="2023-04-13T13:18:20.320" v="3408" actId="1076"/>
          <ac:spMkLst>
            <pc:docMk/>
            <pc:sldMk cId="1443849423" sldId="268"/>
            <ac:spMk id="6" creationId="{34088F2A-8D4E-DA9C-1753-A1145F2BADD0}"/>
          </ac:spMkLst>
        </pc:spChg>
        <pc:spChg chg="add del mod">
          <ac:chgData name="johnnasizemore@outlook.com" userId="82415505f92d84cb" providerId="LiveId" clId="{101AE671-6AE1-4C58-98EE-384676A06BBC}" dt="2023-04-13T13:17:58.064" v="3402" actId="26606"/>
          <ac:spMkLst>
            <pc:docMk/>
            <pc:sldMk cId="1443849423" sldId="268"/>
            <ac:spMk id="8" creationId="{13F4706B-8D07-2333-105C-15E0EA9A97E9}"/>
          </ac:spMkLst>
        </pc:spChg>
        <pc:spChg chg="add del">
          <ac:chgData name="johnnasizemore@outlook.com" userId="82415505f92d84cb" providerId="LiveId" clId="{101AE671-6AE1-4C58-98EE-384676A06BBC}" dt="2023-04-13T13:17:58.064" v="3402" actId="26606"/>
          <ac:spMkLst>
            <pc:docMk/>
            <pc:sldMk cId="1443849423" sldId="268"/>
            <ac:spMk id="11" creationId="{1A95671B-3CC6-4792-9114-B74FAEA224E6}"/>
          </ac:spMkLst>
        </pc:spChg>
        <pc:picChg chg="add mod">
          <ac:chgData name="johnnasizemore@outlook.com" userId="82415505f92d84cb" providerId="LiveId" clId="{101AE671-6AE1-4C58-98EE-384676A06BBC}" dt="2023-04-13T13:18:43.958" v="3441" actId="1076"/>
          <ac:picMkLst>
            <pc:docMk/>
            <pc:sldMk cId="1443849423" sldId="268"/>
            <ac:picMk id="4" creationId="{84F9AD6C-3799-F75B-0D68-F9F8EE095A1F}"/>
          </ac:picMkLst>
        </pc:picChg>
      </pc:sldChg>
      <pc:sldChg chg="modSp new mod">
        <pc:chgData name="johnnasizemore@outlook.com" userId="82415505f92d84cb" providerId="LiveId" clId="{101AE671-6AE1-4C58-98EE-384676A06BBC}" dt="2023-04-13T14:45:38.664" v="5594" actId="122"/>
        <pc:sldMkLst>
          <pc:docMk/>
          <pc:sldMk cId="3893944236" sldId="269"/>
        </pc:sldMkLst>
        <pc:spChg chg="mod">
          <ac:chgData name="johnnasizemore@outlook.com" userId="82415505f92d84cb" providerId="LiveId" clId="{101AE671-6AE1-4C58-98EE-384676A06BBC}" dt="2023-04-13T14:45:38.664" v="5594" actId="122"/>
          <ac:spMkLst>
            <pc:docMk/>
            <pc:sldMk cId="3893944236" sldId="269"/>
            <ac:spMk id="2" creationId="{7E94D119-662E-7FB1-A659-335A195F1262}"/>
          </ac:spMkLst>
        </pc:spChg>
        <pc:spChg chg="mod">
          <ac:chgData name="johnnasizemore@outlook.com" userId="82415505f92d84cb" providerId="LiveId" clId="{101AE671-6AE1-4C58-98EE-384676A06BBC}" dt="2023-04-13T13:27:41.754" v="4011" actId="20577"/>
          <ac:spMkLst>
            <pc:docMk/>
            <pc:sldMk cId="3893944236" sldId="269"/>
            <ac:spMk id="3" creationId="{5D0701AD-CE71-DFB6-EB62-1189F1BE2912}"/>
          </ac:spMkLst>
        </pc:spChg>
      </pc:sldChg>
      <pc:sldChg chg="modSp new mod">
        <pc:chgData name="johnnasizemore@outlook.com" userId="82415505f92d84cb" providerId="LiveId" clId="{101AE671-6AE1-4C58-98EE-384676A06BBC}" dt="2023-04-13T14:46:40.895" v="5604" actId="122"/>
        <pc:sldMkLst>
          <pc:docMk/>
          <pc:sldMk cId="913841923" sldId="270"/>
        </pc:sldMkLst>
        <pc:spChg chg="mod">
          <ac:chgData name="johnnasizemore@outlook.com" userId="82415505f92d84cb" providerId="LiveId" clId="{101AE671-6AE1-4C58-98EE-384676A06BBC}" dt="2023-04-13T14:46:40.895" v="5604" actId="122"/>
          <ac:spMkLst>
            <pc:docMk/>
            <pc:sldMk cId="913841923" sldId="270"/>
            <ac:spMk id="2" creationId="{42AD57E9-7420-D305-ECE6-40256C172C79}"/>
          </ac:spMkLst>
        </pc:spChg>
        <pc:spChg chg="mod">
          <ac:chgData name="johnnasizemore@outlook.com" userId="82415505f92d84cb" providerId="LiveId" clId="{101AE671-6AE1-4C58-98EE-384676A06BBC}" dt="2023-04-13T14:46:36.812" v="5603" actId="20577"/>
          <ac:spMkLst>
            <pc:docMk/>
            <pc:sldMk cId="913841923" sldId="270"/>
            <ac:spMk id="3" creationId="{ACB63A25-674A-7CCE-B56E-6B8DFAAE0416}"/>
          </ac:spMkLst>
        </pc:spChg>
      </pc:sldChg>
      <pc:sldChg chg="addSp delSp modSp new mod setBg">
        <pc:chgData name="johnnasizemore@outlook.com" userId="82415505f92d84cb" providerId="LiveId" clId="{101AE671-6AE1-4C58-98EE-384676A06BBC}" dt="2023-04-13T13:35:00.894" v="4504" actId="1076"/>
        <pc:sldMkLst>
          <pc:docMk/>
          <pc:sldMk cId="520638296" sldId="271"/>
        </pc:sldMkLst>
        <pc:spChg chg="mod">
          <ac:chgData name="johnnasizemore@outlook.com" userId="82415505f92d84cb" providerId="LiveId" clId="{101AE671-6AE1-4C58-98EE-384676A06BBC}" dt="2023-04-13T13:34:55.130" v="4502" actId="1076"/>
          <ac:spMkLst>
            <pc:docMk/>
            <pc:sldMk cId="520638296" sldId="271"/>
            <ac:spMk id="2" creationId="{796E10F3-5A9A-AA41-F4F8-F382567BE19B}"/>
          </ac:spMkLst>
        </pc:spChg>
        <pc:spChg chg="del">
          <ac:chgData name="johnnasizemore@outlook.com" userId="82415505f92d84cb" providerId="LiveId" clId="{101AE671-6AE1-4C58-98EE-384676A06BBC}" dt="2023-04-13T13:34:28.536" v="4491" actId="931"/>
          <ac:spMkLst>
            <pc:docMk/>
            <pc:sldMk cId="520638296" sldId="271"/>
            <ac:spMk id="3" creationId="{E578838D-DB11-5187-9126-165DBD33E741}"/>
          </ac:spMkLst>
        </pc:spChg>
        <pc:spChg chg="add del">
          <ac:chgData name="johnnasizemore@outlook.com" userId="82415505f92d84cb" providerId="LiveId" clId="{101AE671-6AE1-4C58-98EE-384676A06BBC}" dt="2023-04-13T13:34:41.827" v="4498" actId="26606"/>
          <ac:spMkLst>
            <pc:docMk/>
            <pc:sldMk cId="520638296" sldId="271"/>
            <ac:spMk id="10" creationId="{A4AC5506-6312-4701-8D3C-40187889A947}"/>
          </ac:spMkLst>
        </pc:spChg>
        <pc:picChg chg="add mod">
          <ac:chgData name="johnnasizemore@outlook.com" userId="82415505f92d84cb" providerId="LiveId" clId="{101AE671-6AE1-4C58-98EE-384676A06BBC}" dt="2023-04-13T13:35:00.894" v="4504" actId="1076"/>
          <ac:picMkLst>
            <pc:docMk/>
            <pc:sldMk cId="520638296" sldId="271"/>
            <ac:picMk id="5" creationId="{502B38A3-5C0F-B51E-4F7A-D3CAAE03B155}"/>
          </ac:picMkLst>
        </pc:picChg>
      </pc:sldChg>
      <pc:sldChg chg="addSp delSp modSp new del mod setBg">
        <pc:chgData name="johnnasizemore@outlook.com" userId="82415505f92d84cb" providerId="LiveId" clId="{101AE671-6AE1-4C58-98EE-384676A06BBC}" dt="2023-04-13T14:22:00.716" v="5089" actId="2696"/>
        <pc:sldMkLst>
          <pc:docMk/>
          <pc:sldMk cId="3712859818" sldId="272"/>
        </pc:sldMkLst>
        <pc:spChg chg="mod">
          <ac:chgData name="johnnasizemore@outlook.com" userId="82415505f92d84cb" providerId="LiveId" clId="{101AE671-6AE1-4C58-98EE-384676A06BBC}" dt="2023-04-13T13:41:46.721" v="4517" actId="26606"/>
          <ac:spMkLst>
            <pc:docMk/>
            <pc:sldMk cId="3712859818" sldId="272"/>
            <ac:spMk id="2" creationId="{15AD789E-BE6D-D5AC-FCA7-B85115E5582E}"/>
          </ac:spMkLst>
        </pc:spChg>
        <pc:spChg chg="del mod">
          <ac:chgData name="johnnasizemore@outlook.com" userId="82415505f92d84cb" providerId="LiveId" clId="{101AE671-6AE1-4C58-98EE-384676A06BBC}" dt="2023-04-13T13:40:58.388" v="4512"/>
          <ac:spMkLst>
            <pc:docMk/>
            <pc:sldMk cId="3712859818" sldId="272"/>
            <ac:spMk id="3" creationId="{3B9F3588-CF2B-3B7D-1EBF-D41D7976F2E0}"/>
          </ac:spMkLst>
        </pc:spChg>
        <pc:spChg chg="add del">
          <ac:chgData name="johnnasizemore@outlook.com" userId="82415505f92d84cb" providerId="LiveId" clId="{101AE671-6AE1-4C58-98EE-384676A06BBC}" dt="2023-04-13T13:41:36.409" v="4515"/>
          <ac:spMkLst>
            <pc:docMk/>
            <pc:sldMk cId="3712859818" sldId="272"/>
            <ac:spMk id="8" creationId="{A6B4196E-5D7B-4CFA-948D-6BF6C4159412}"/>
          </ac:spMkLst>
        </pc:spChg>
        <pc:spChg chg="add del">
          <ac:chgData name="johnnasizemore@outlook.com" userId="82415505f92d84cb" providerId="LiveId" clId="{101AE671-6AE1-4C58-98EE-384676A06BBC}" dt="2023-04-13T13:41:46.721" v="4517" actId="26606"/>
          <ac:spMkLst>
            <pc:docMk/>
            <pc:sldMk cId="3712859818" sldId="272"/>
            <ac:spMk id="11" creationId="{2EB492CD-616E-47F8-933B-5E2D952A0593}"/>
          </ac:spMkLst>
        </pc:spChg>
        <pc:spChg chg="add del">
          <ac:chgData name="johnnasizemore@outlook.com" userId="82415505f92d84cb" providerId="LiveId" clId="{101AE671-6AE1-4C58-98EE-384676A06BBC}" dt="2023-04-13T13:41:46.721" v="4517" actId="26606"/>
          <ac:spMkLst>
            <pc:docMk/>
            <pc:sldMk cId="3712859818" sldId="272"/>
            <ac:spMk id="13" creationId="{59383CF9-23B5-4335-9B21-1791C4CF1C75}"/>
          </ac:spMkLst>
        </pc:spChg>
        <pc:spChg chg="add del">
          <ac:chgData name="johnnasizemore@outlook.com" userId="82415505f92d84cb" providerId="LiveId" clId="{101AE671-6AE1-4C58-98EE-384676A06BBC}" dt="2023-04-13T13:41:46.721" v="4517" actId="26606"/>
          <ac:spMkLst>
            <pc:docMk/>
            <pc:sldMk cId="3712859818" sldId="272"/>
            <ac:spMk id="15" creationId="{0007FE00-9498-4706-B255-6437B0252C02}"/>
          </ac:spMkLst>
        </pc:spChg>
        <pc:spChg chg="add del">
          <ac:chgData name="johnnasizemore@outlook.com" userId="82415505f92d84cb" providerId="LiveId" clId="{101AE671-6AE1-4C58-98EE-384676A06BBC}" dt="2023-04-13T13:41:46.721" v="4517" actId="26606"/>
          <ac:spMkLst>
            <pc:docMk/>
            <pc:sldMk cId="3712859818" sldId="272"/>
            <ac:spMk id="20" creationId="{442DA8B8-94A2-45D6-976E-910B4828D25A}"/>
          </ac:spMkLst>
        </pc:spChg>
        <pc:spChg chg="add del">
          <ac:chgData name="johnnasizemore@outlook.com" userId="82415505f92d84cb" providerId="LiveId" clId="{101AE671-6AE1-4C58-98EE-384676A06BBC}" dt="2023-04-13T13:41:46.721" v="4517" actId="26606"/>
          <ac:spMkLst>
            <pc:docMk/>
            <pc:sldMk cId="3712859818" sldId="272"/>
            <ac:spMk id="22" creationId="{07062BB1-E215-424E-80C4-7E1CF179A357}"/>
          </ac:spMkLst>
        </pc:spChg>
        <pc:spChg chg="add del">
          <ac:chgData name="johnnasizemore@outlook.com" userId="82415505f92d84cb" providerId="LiveId" clId="{101AE671-6AE1-4C58-98EE-384676A06BBC}" dt="2023-04-13T13:41:46.721" v="4517" actId="26606"/>
          <ac:spMkLst>
            <pc:docMk/>
            <pc:sldMk cId="3712859818" sldId="272"/>
            <ac:spMk id="24" creationId="{6FD0FBFA-B43E-40C1-A6E4-B88234171E7A}"/>
          </ac:spMkLst>
        </pc:spChg>
        <pc:spChg chg="add del">
          <ac:chgData name="johnnasizemore@outlook.com" userId="82415505f92d84cb" providerId="LiveId" clId="{101AE671-6AE1-4C58-98EE-384676A06BBC}" dt="2023-04-13T13:41:46.721" v="4517" actId="26606"/>
          <ac:spMkLst>
            <pc:docMk/>
            <pc:sldMk cId="3712859818" sldId="272"/>
            <ac:spMk id="26" creationId="{B368E167-B2D7-4904-BB6B-AE0486A2C6F8}"/>
          </ac:spMkLst>
        </pc:spChg>
        <pc:spChg chg="add del">
          <ac:chgData name="johnnasizemore@outlook.com" userId="82415505f92d84cb" providerId="LiveId" clId="{101AE671-6AE1-4C58-98EE-384676A06BBC}" dt="2023-04-13T13:41:46.721" v="4517" actId="26606"/>
          <ac:spMkLst>
            <pc:docMk/>
            <pc:sldMk cId="3712859818" sldId="272"/>
            <ac:spMk id="28" creationId="{E5EBF8F5-ABE5-4029-A8FC-4E32622D70A6}"/>
          </ac:spMkLst>
        </pc:spChg>
        <pc:spChg chg="add del">
          <ac:chgData name="johnnasizemore@outlook.com" userId="82415505f92d84cb" providerId="LiveId" clId="{101AE671-6AE1-4C58-98EE-384676A06BBC}" dt="2023-04-13T13:41:46.721" v="4517" actId="26606"/>
          <ac:spMkLst>
            <pc:docMk/>
            <pc:sldMk cId="3712859818" sldId="272"/>
            <ac:spMk id="30" creationId="{33E49524-66B4-4DB0-AD09-DC8B9874E1B3}"/>
          </ac:spMkLst>
        </pc:spChg>
        <pc:spChg chg="add del">
          <ac:chgData name="johnnasizemore@outlook.com" userId="82415505f92d84cb" providerId="LiveId" clId="{101AE671-6AE1-4C58-98EE-384676A06BBC}" dt="2023-04-13T13:41:46.721" v="4517" actId="26606"/>
          <ac:spMkLst>
            <pc:docMk/>
            <pc:sldMk cId="3712859818" sldId="272"/>
            <ac:spMk id="32" creationId="{70A21480-D93D-46BE-9A94-B5A80469DF68}"/>
          </ac:spMkLst>
        </pc:spChg>
        <pc:picChg chg="add mod">
          <ac:chgData name="johnnasizemore@outlook.com" userId="82415505f92d84cb" providerId="LiveId" clId="{101AE671-6AE1-4C58-98EE-384676A06BBC}" dt="2023-04-13T13:41:46.721" v="4517" actId="26606"/>
          <ac:picMkLst>
            <pc:docMk/>
            <pc:sldMk cId="3712859818" sldId="272"/>
            <ac:picMk id="4" creationId="{42B004E1-E693-CE7A-073D-B7344C71C7F0}"/>
          </ac:picMkLst>
        </pc:picChg>
        <pc:picChg chg="add mod">
          <ac:chgData name="johnnasizemore@outlook.com" userId="82415505f92d84cb" providerId="LiveId" clId="{101AE671-6AE1-4C58-98EE-384676A06BBC}" dt="2023-04-13T13:42:30.709" v="4519" actId="1076"/>
          <ac:picMkLst>
            <pc:docMk/>
            <pc:sldMk cId="3712859818" sldId="272"/>
            <ac:picMk id="5" creationId="{D50F9FCD-C82F-D207-7AC2-311DD84F210C}"/>
          </ac:picMkLst>
        </pc:picChg>
      </pc:sldChg>
      <pc:sldChg chg="addSp delSp modSp new mod ord">
        <pc:chgData name="johnnasizemore@outlook.com" userId="82415505f92d84cb" providerId="LiveId" clId="{101AE671-6AE1-4C58-98EE-384676A06BBC}" dt="2023-04-13T13:54:55.727" v="4570" actId="20577"/>
        <pc:sldMkLst>
          <pc:docMk/>
          <pc:sldMk cId="1517379904" sldId="273"/>
        </pc:sldMkLst>
        <pc:spChg chg="mod">
          <ac:chgData name="johnnasizemore@outlook.com" userId="82415505f92d84cb" providerId="LiveId" clId="{101AE671-6AE1-4C58-98EE-384676A06BBC}" dt="2023-04-13T13:54:55.727" v="4570" actId="20577"/>
          <ac:spMkLst>
            <pc:docMk/>
            <pc:sldMk cId="1517379904" sldId="273"/>
            <ac:spMk id="2" creationId="{6200D485-0121-CC4A-0775-C430B7917F06}"/>
          </ac:spMkLst>
        </pc:spChg>
        <pc:spChg chg="del">
          <ac:chgData name="johnnasizemore@outlook.com" userId="82415505f92d84cb" providerId="LiveId" clId="{101AE671-6AE1-4C58-98EE-384676A06BBC}" dt="2023-04-13T13:43:30.437" v="4530"/>
          <ac:spMkLst>
            <pc:docMk/>
            <pc:sldMk cId="1517379904" sldId="273"/>
            <ac:spMk id="3" creationId="{98ADF8F3-8005-1A9F-E8B8-500032987D30}"/>
          </ac:spMkLst>
        </pc:spChg>
        <pc:picChg chg="add mod">
          <ac:chgData name="johnnasizemore@outlook.com" userId="82415505f92d84cb" providerId="LiveId" clId="{101AE671-6AE1-4C58-98EE-384676A06BBC}" dt="2023-04-13T13:53:20.132" v="4541" actId="1076"/>
          <ac:picMkLst>
            <pc:docMk/>
            <pc:sldMk cId="1517379904" sldId="273"/>
            <ac:picMk id="4" creationId="{77897546-A9D2-4E4B-D48F-C5025F4371A0}"/>
          </ac:picMkLst>
        </pc:picChg>
        <pc:picChg chg="add mod">
          <ac:chgData name="johnnasizemore@outlook.com" userId="82415505f92d84cb" providerId="LiveId" clId="{101AE671-6AE1-4C58-98EE-384676A06BBC}" dt="2023-04-13T13:53:23.299" v="4542" actId="1076"/>
          <ac:picMkLst>
            <pc:docMk/>
            <pc:sldMk cId="1517379904" sldId="273"/>
            <ac:picMk id="5" creationId="{5B9DB70B-6B5A-E788-BE90-FBC00C93E6B9}"/>
          </ac:picMkLst>
        </pc:picChg>
        <pc:picChg chg="add mod">
          <ac:chgData name="johnnasizemore@outlook.com" userId="82415505f92d84cb" providerId="LiveId" clId="{101AE671-6AE1-4C58-98EE-384676A06BBC}" dt="2023-04-13T13:53:27.100" v="4543" actId="1076"/>
          <ac:picMkLst>
            <pc:docMk/>
            <pc:sldMk cId="1517379904" sldId="273"/>
            <ac:picMk id="6" creationId="{B6CAA70A-1CF0-AAEE-9D22-84AFF1C38952}"/>
          </ac:picMkLst>
        </pc:picChg>
        <pc:picChg chg="add mod">
          <ac:chgData name="johnnasizemore@outlook.com" userId="82415505f92d84cb" providerId="LiveId" clId="{101AE671-6AE1-4C58-98EE-384676A06BBC}" dt="2023-04-13T13:53:34.502" v="4544" actId="1076"/>
          <ac:picMkLst>
            <pc:docMk/>
            <pc:sldMk cId="1517379904" sldId="273"/>
            <ac:picMk id="7" creationId="{6B5FF06A-EA8C-5765-C076-A05EBFAB6DFA}"/>
          </ac:picMkLst>
        </pc:picChg>
        <pc:picChg chg="add mod">
          <ac:chgData name="johnnasizemore@outlook.com" userId="82415505f92d84cb" providerId="LiveId" clId="{101AE671-6AE1-4C58-98EE-384676A06BBC}" dt="2023-04-13T13:53:52.378" v="4548" actId="1076"/>
          <ac:picMkLst>
            <pc:docMk/>
            <pc:sldMk cId="1517379904" sldId="273"/>
            <ac:picMk id="8" creationId="{BD737FB6-4B67-BD45-26B7-FDBD0B81DC22}"/>
          </ac:picMkLst>
        </pc:picChg>
      </pc:sldChg>
      <pc:sldChg chg="addSp delSp modSp new mod setBg">
        <pc:chgData name="johnnasizemore@outlook.com" userId="82415505f92d84cb" providerId="LiveId" clId="{101AE671-6AE1-4C58-98EE-384676A06BBC}" dt="2023-04-13T14:04:38.947" v="4869" actId="1076"/>
        <pc:sldMkLst>
          <pc:docMk/>
          <pc:sldMk cId="1132809731" sldId="274"/>
        </pc:sldMkLst>
        <pc:spChg chg="mod">
          <ac:chgData name="johnnasizemore@outlook.com" userId="82415505f92d84cb" providerId="LiveId" clId="{101AE671-6AE1-4C58-98EE-384676A06BBC}" dt="2023-04-13T13:56:45.420" v="4624" actId="1076"/>
          <ac:spMkLst>
            <pc:docMk/>
            <pc:sldMk cId="1132809731" sldId="274"/>
            <ac:spMk id="2" creationId="{9EC343BC-F702-4452-92CD-F468A24AED16}"/>
          </ac:spMkLst>
        </pc:spChg>
        <pc:spChg chg="del">
          <ac:chgData name="johnnasizemore@outlook.com" userId="82415505f92d84cb" providerId="LiveId" clId="{101AE671-6AE1-4C58-98EE-384676A06BBC}" dt="2023-04-13T13:56:22.830" v="4614"/>
          <ac:spMkLst>
            <pc:docMk/>
            <pc:sldMk cId="1132809731" sldId="274"/>
            <ac:spMk id="3" creationId="{5312D5C5-ADE1-B13B-B607-2E90D63A5FBA}"/>
          </ac:spMkLst>
        </pc:spChg>
        <pc:spChg chg="add del">
          <ac:chgData name="johnnasizemore@outlook.com" userId="82415505f92d84cb" providerId="LiveId" clId="{101AE671-6AE1-4C58-98EE-384676A06BBC}" dt="2023-04-13T13:56:37.361" v="4622" actId="26606"/>
          <ac:spMkLst>
            <pc:docMk/>
            <pc:sldMk cId="1132809731" sldId="274"/>
            <ac:spMk id="8" creationId="{575A306F-6CF1-2674-AAD5-0A33B9AA0546}"/>
          </ac:spMkLst>
        </pc:spChg>
        <pc:spChg chg="add del">
          <ac:chgData name="johnnasizemore@outlook.com" userId="82415505f92d84cb" providerId="LiveId" clId="{101AE671-6AE1-4C58-98EE-384676A06BBC}" dt="2023-04-13T13:56:37.361" v="4622" actId="26606"/>
          <ac:spMkLst>
            <pc:docMk/>
            <pc:sldMk cId="1132809731" sldId="274"/>
            <ac:spMk id="11" creationId="{3EEB8ED6-9142-4A11-B029-18DDE98C4952}"/>
          </ac:spMkLst>
        </pc:spChg>
        <pc:picChg chg="add mod">
          <ac:chgData name="johnnasizemore@outlook.com" userId="82415505f92d84cb" providerId="LiveId" clId="{101AE671-6AE1-4C58-98EE-384676A06BBC}" dt="2023-04-13T13:56:50.751" v="4626" actId="1076"/>
          <ac:picMkLst>
            <pc:docMk/>
            <pc:sldMk cId="1132809731" sldId="274"/>
            <ac:picMk id="4" creationId="{4571F943-92B2-F22D-E343-0D1FF72AE5CD}"/>
          </ac:picMkLst>
        </pc:picChg>
        <pc:picChg chg="add mod">
          <ac:chgData name="johnnasizemore@outlook.com" userId="82415505f92d84cb" providerId="LiveId" clId="{101AE671-6AE1-4C58-98EE-384676A06BBC}" dt="2023-04-13T14:01:36.850" v="4851" actId="1076"/>
          <ac:picMkLst>
            <pc:docMk/>
            <pc:sldMk cId="1132809731" sldId="274"/>
            <ac:picMk id="5" creationId="{A4CE5FC6-D50D-1FFF-8715-CD0D0C962C2D}"/>
          </ac:picMkLst>
        </pc:picChg>
        <pc:picChg chg="add mod">
          <ac:chgData name="johnnasizemore@outlook.com" userId="82415505f92d84cb" providerId="LiveId" clId="{101AE671-6AE1-4C58-98EE-384676A06BBC}" dt="2023-04-13T14:01:51.904" v="4854" actId="1076"/>
          <ac:picMkLst>
            <pc:docMk/>
            <pc:sldMk cId="1132809731" sldId="274"/>
            <ac:picMk id="6" creationId="{A1B2523C-D003-E821-A731-7AFA46C762C3}"/>
          </ac:picMkLst>
        </pc:picChg>
        <pc:picChg chg="add mod">
          <ac:chgData name="johnnasizemore@outlook.com" userId="82415505f92d84cb" providerId="LiveId" clId="{101AE671-6AE1-4C58-98EE-384676A06BBC}" dt="2023-04-13T14:02:07.733" v="4856" actId="1076"/>
          <ac:picMkLst>
            <pc:docMk/>
            <pc:sldMk cId="1132809731" sldId="274"/>
            <ac:picMk id="7" creationId="{E1733A9E-0343-C5C1-5F33-20119ACCE7D4}"/>
          </ac:picMkLst>
        </pc:picChg>
        <pc:picChg chg="add mod">
          <ac:chgData name="johnnasizemore@outlook.com" userId="82415505f92d84cb" providerId="LiveId" clId="{101AE671-6AE1-4C58-98EE-384676A06BBC}" dt="2023-04-13T14:02:43.974" v="4861" actId="14100"/>
          <ac:picMkLst>
            <pc:docMk/>
            <pc:sldMk cId="1132809731" sldId="274"/>
            <ac:picMk id="9" creationId="{F005ED80-A2FA-96EB-A83C-21B094EA1450}"/>
          </ac:picMkLst>
        </pc:picChg>
        <pc:picChg chg="add mod">
          <ac:chgData name="johnnasizemore@outlook.com" userId="82415505f92d84cb" providerId="LiveId" clId="{101AE671-6AE1-4C58-98EE-384676A06BBC}" dt="2023-04-13T14:03:02.807" v="4863" actId="1076"/>
          <ac:picMkLst>
            <pc:docMk/>
            <pc:sldMk cId="1132809731" sldId="274"/>
            <ac:picMk id="10" creationId="{C12B7C45-0515-FA14-5335-D41EBE4DA84D}"/>
          </ac:picMkLst>
        </pc:picChg>
        <pc:picChg chg="add mod">
          <ac:chgData name="johnnasizemore@outlook.com" userId="82415505f92d84cb" providerId="LiveId" clId="{101AE671-6AE1-4C58-98EE-384676A06BBC}" dt="2023-04-13T14:03:14.251" v="4865" actId="1076"/>
          <ac:picMkLst>
            <pc:docMk/>
            <pc:sldMk cId="1132809731" sldId="274"/>
            <ac:picMk id="12" creationId="{826D22C6-6B47-4B99-30D2-9CD41A4011B4}"/>
          </ac:picMkLst>
        </pc:picChg>
        <pc:picChg chg="add mod">
          <ac:chgData name="johnnasizemore@outlook.com" userId="82415505f92d84cb" providerId="LiveId" clId="{101AE671-6AE1-4C58-98EE-384676A06BBC}" dt="2023-04-13T14:03:35.220" v="4867" actId="1076"/>
          <ac:picMkLst>
            <pc:docMk/>
            <pc:sldMk cId="1132809731" sldId="274"/>
            <ac:picMk id="13" creationId="{0146FAB7-3BE4-E5FB-7F0B-7EC64A509AA7}"/>
          </ac:picMkLst>
        </pc:picChg>
        <pc:picChg chg="add mod">
          <ac:chgData name="johnnasizemore@outlook.com" userId="82415505f92d84cb" providerId="LiveId" clId="{101AE671-6AE1-4C58-98EE-384676A06BBC}" dt="2023-04-13T14:04:38.947" v="4869" actId="1076"/>
          <ac:picMkLst>
            <pc:docMk/>
            <pc:sldMk cId="1132809731" sldId="274"/>
            <ac:picMk id="14" creationId="{2EE1145C-887B-A367-F6D9-B0E8E0A879A0}"/>
          </ac:picMkLst>
        </pc:picChg>
      </pc:sldChg>
      <pc:sldChg chg="addSp delSp modSp new mod">
        <pc:chgData name="johnnasizemore@outlook.com" userId="82415505f92d84cb" providerId="LiveId" clId="{101AE671-6AE1-4C58-98EE-384676A06BBC}" dt="2023-04-13T14:00:46.964" v="4848" actId="20577"/>
        <pc:sldMkLst>
          <pc:docMk/>
          <pc:sldMk cId="2933065716" sldId="275"/>
        </pc:sldMkLst>
        <pc:spChg chg="mod">
          <ac:chgData name="johnnasizemore@outlook.com" userId="82415505f92d84cb" providerId="LiveId" clId="{101AE671-6AE1-4C58-98EE-384676A06BBC}" dt="2023-04-13T13:58:27.905" v="4692" actId="20577"/>
          <ac:spMkLst>
            <pc:docMk/>
            <pc:sldMk cId="2933065716" sldId="275"/>
            <ac:spMk id="2" creationId="{E49E8D5C-24D7-8A3D-7CEF-92B699549AD5}"/>
          </ac:spMkLst>
        </pc:spChg>
        <pc:spChg chg="del">
          <ac:chgData name="johnnasizemore@outlook.com" userId="82415505f92d84cb" providerId="LiveId" clId="{101AE671-6AE1-4C58-98EE-384676A06BBC}" dt="2023-04-13T13:58:58.096" v="4693" actId="3680"/>
          <ac:spMkLst>
            <pc:docMk/>
            <pc:sldMk cId="2933065716" sldId="275"/>
            <ac:spMk id="3" creationId="{0407EA31-6F64-40D4-89C9-AAD92CF66E5B}"/>
          </ac:spMkLst>
        </pc:spChg>
        <pc:graphicFrameChg chg="add mod ord modGraphic">
          <ac:chgData name="johnnasizemore@outlook.com" userId="82415505f92d84cb" providerId="LiveId" clId="{101AE671-6AE1-4C58-98EE-384676A06BBC}" dt="2023-04-13T14:00:46.964" v="4848" actId="20577"/>
          <ac:graphicFrameMkLst>
            <pc:docMk/>
            <pc:sldMk cId="2933065716" sldId="275"/>
            <ac:graphicFrameMk id="4" creationId="{2388CE18-3D12-A1A5-1836-297203E48ECD}"/>
          </ac:graphicFrameMkLst>
        </pc:graphicFrameChg>
      </pc:sldChg>
      <pc:sldChg chg="addSp delSp modSp add mod">
        <pc:chgData name="johnnasizemore@outlook.com" userId="82415505f92d84cb" providerId="LiveId" clId="{101AE671-6AE1-4C58-98EE-384676A06BBC}" dt="2023-04-13T14:08:46.011" v="4895" actId="1076"/>
        <pc:sldMkLst>
          <pc:docMk/>
          <pc:sldMk cId="2574653399" sldId="276"/>
        </pc:sldMkLst>
        <pc:spChg chg="add del mod">
          <ac:chgData name="johnnasizemore@outlook.com" userId="82415505f92d84cb" providerId="LiveId" clId="{101AE671-6AE1-4C58-98EE-384676A06BBC}" dt="2023-04-13T14:05:26.005" v="4875" actId="478"/>
          <ac:spMkLst>
            <pc:docMk/>
            <pc:sldMk cId="2574653399" sldId="276"/>
            <ac:spMk id="8" creationId="{DEC29570-E3B2-3A26-D164-68431D446BE5}"/>
          </ac:spMkLst>
        </pc:spChg>
        <pc:picChg chg="del">
          <ac:chgData name="johnnasizemore@outlook.com" userId="82415505f92d84cb" providerId="LiveId" clId="{101AE671-6AE1-4C58-98EE-384676A06BBC}" dt="2023-04-13T14:05:05.787" v="4871" actId="478"/>
          <ac:picMkLst>
            <pc:docMk/>
            <pc:sldMk cId="2574653399" sldId="276"/>
            <ac:picMk id="4" creationId="{4571F943-92B2-F22D-E343-0D1FF72AE5CD}"/>
          </ac:picMkLst>
        </pc:picChg>
        <pc:picChg chg="del">
          <ac:chgData name="johnnasizemore@outlook.com" userId="82415505f92d84cb" providerId="LiveId" clId="{101AE671-6AE1-4C58-98EE-384676A06BBC}" dt="2023-04-13T14:05:27.833" v="4876" actId="478"/>
          <ac:picMkLst>
            <pc:docMk/>
            <pc:sldMk cId="2574653399" sldId="276"/>
            <ac:picMk id="5" creationId="{A4CE5FC6-D50D-1FFF-8715-CD0D0C962C2D}"/>
          </ac:picMkLst>
        </pc:picChg>
        <pc:picChg chg="del">
          <ac:chgData name="johnnasizemore@outlook.com" userId="82415505f92d84cb" providerId="LiveId" clId="{101AE671-6AE1-4C58-98EE-384676A06BBC}" dt="2023-04-13T14:05:28.575" v="4877" actId="478"/>
          <ac:picMkLst>
            <pc:docMk/>
            <pc:sldMk cId="2574653399" sldId="276"/>
            <ac:picMk id="6" creationId="{A1B2523C-D003-E821-A731-7AFA46C762C3}"/>
          </ac:picMkLst>
        </pc:picChg>
        <pc:picChg chg="del">
          <ac:chgData name="johnnasizemore@outlook.com" userId="82415505f92d84cb" providerId="LiveId" clId="{101AE671-6AE1-4C58-98EE-384676A06BBC}" dt="2023-04-13T14:05:29.741" v="4878" actId="478"/>
          <ac:picMkLst>
            <pc:docMk/>
            <pc:sldMk cId="2574653399" sldId="276"/>
            <ac:picMk id="7" creationId="{E1733A9E-0343-C5C1-5F33-20119ACCE7D4}"/>
          </ac:picMkLst>
        </pc:picChg>
        <pc:picChg chg="del">
          <ac:chgData name="johnnasizemore@outlook.com" userId="82415505f92d84cb" providerId="LiveId" clId="{101AE671-6AE1-4C58-98EE-384676A06BBC}" dt="2023-04-13T14:05:10.648" v="4872" actId="478"/>
          <ac:picMkLst>
            <pc:docMk/>
            <pc:sldMk cId="2574653399" sldId="276"/>
            <ac:picMk id="9" creationId="{F005ED80-A2FA-96EB-A83C-21B094EA1450}"/>
          </ac:picMkLst>
        </pc:picChg>
        <pc:picChg chg="del">
          <ac:chgData name="johnnasizemore@outlook.com" userId="82415505f92d84cb" providerId="LiveId" clId="{101AE671-6AE1-4C58-98EE-384676A06BBC}" dt="2023-04-13T14:05:16.965" v="4874" actId="478"/>
          <ac:picMkLst>
            <pc:docMk/>
            <pc:sldMk cId="2574653399" sldId="276"/>
            <ac:picMk id="10" creationId="{C12B7C45-0515-FA14-5335-D41EBE4DA84D}"/>
          </ac:picMkLst>
        </pc:picChg>
        <pc:picChg chg="add mod">
          <ac:chgData name="johnnasizemore@outlook.com" userId="82415505f92d84cb" providerId="LiveId" clId="{101AE671-6AE1-4C58-98EE-384676A06BBC}" dt="2023-04-13T14:05:56.724" v="4886" actId="14100"/>
          <ac:picMkLst>
            <pc:docMk/>
            <pc:sldMk cId="2574653399" sldId="276"/>
            <ac:picMk id="11" creationId="{47665CB2-F6E9-858E-ABB6-E658B0329112}"/>
          </ac:picMkLst>
        </pc:picChg>
        <pc:picChg chg="del">
          <ac:chgData name="johnnasizemore@outlook.com" userId="82415505f92d84cb" providerId="LiveId" clId="{101AE671-6AE1-4C58-98EE-384676A06BBC}" dt="2023-04-13T14:05:30.926" v="4879" actId="478"/>
          <ac:picMkLst>
            <pc:docMk/>
            <pc:sldMk cId="2574653399" sldId="276"/>
            <ac:picMk id="12" creationId="{826D22C6-6B47-4B99-30D2-9CD41A4011B4}"/>
          </ac:picMkLst>
        </pc:picChg>
        <pc:picChg chg="del">
          <ac:chgData name="johnnasizemore@outlook.com" userId="82415505f92d84cb" providerId="LiveId" clId="{101AE671-6AE1-4C58-98EE-384676A06BBC}" dt="2023-04-13T14:05:12.758" v="4873" actId="478"/>
          <ac:picMkLst>
            <pc:docMk/>
            <pc:sldMk cId="2574653399" sldId="276"/>
            <ac:picMk id="13" creationId="{0146FAB7-3BE4-E5FB-7F0B-7EC64A509AA7}"/>
          </ac:picMkLst>
        </pc:picChg>
        <pc:picChg chg="del">
          <ac:chgData name="johnnasizemore@outlook.com" userId="82415505f92d84cb" providerId="LiveId" clId="{101AE671-6AE1-4C58-98EE-384676A06BBC}" dt="2023-04-13T14:05:32.881" v="4880" actId="478"/>
          <ac:picMkLst>
            <pc:docMk/>
            <pc:sldMk cId="2574653399" sldId="276"/>
            <ac:picMk id="14" creationId="{2EE1145C-887B-A367-F6D9-B0E8E0A879A0}"/>
          </ac:picMkLst>
        </pc:picChg>
        <pc:picChg chg="add mod">
          <ac:chgData name="johnnasizemore@outlook.com" userId="82415505f92d84cb" providerId="LiveId" clId="{101AE671-6AE1-4C58-98EE-384676A06BBC}" dt="2023-04-13T14:06:16.605" v="4888" actId="1076"/>
          <ac:picMkLst>
            <pc:docMk/>
            <pc:sldMk cId="2574653399" sldId="276"/>
            <ac:picMk id="15" creationId="{4762867F-2EE8-2525-5332-A75842528A14}"/>
          </ac:picMkLst>
        </pc:picChg>
        <pc:picChg chg="add mod">
          <ac:chgData name="johnnasizemore@outlook.com" userId="82415505f92d84cb" providerId="LiveId" clId="{101AE671-6AE1-4C58-98EE-384676A06BBC}" dt="2023-04-13T14:06:33.872" v="4890" actId="1076"/>
          <ac:picMkLst>
            <pc:docMk/>
            <pc:sldMk cId="2574653399" sldId="276"/>
            <ac:picMk id="16" creationId="{F43D1E0F-1A64-3F53-3468-9F4EFBA80225}"/>
          </ac:picMkLst>
        </pc:picChg>
        <pc:picChg chg="add mod">
          <ac:chgData name="johnnasizemore@outlook.com" userId="82415505f92d84cb" providerId="LiveId" clId="{101AE671-6AE1-4C58-98EE-384676A06BBC}" dt="2023-04-13T14:08:46.011" v="4895" actId="1076"/>
          <ac:picMkLst>
            <pc:docMk/>
            <pc:sldMk cId="2574653399" sldId="276"/>
            <ac:picMk id="18" creationId="{E3486F68-ABC4-7FC7-837F-28F785A27EBE}"/>
          </ac:picMkLst>
        </pc:picChg>
      </pc:sldChg>
      <pc:sldChg chg="addSp delSp modSp new mod ord">
        <pc:chgData name="johnnasizemore@outlook.com" userId="82415505f92d84cb" providerId="LiveId" clId="{101AE671-6AE1-4C58-98EE-384676A06BBC}" dt="2023-04-13T14:12:37.761" v="5039" actId="20577"/>
        <pc:sldMkLst>
          <pc:docMk/>
          <pc:sldMk cId="2808032111" sldId="277"/>
        </pc:sldMkLst>
        <pc:spChg chg="mod">
          <ac:chgData name="johnnasizemore@outlook.com" userId="82415505f92d84cb" providerId="LiveId" clId="{101AE671-6AE1-4C58-98EE-384676A06BBC}" dt="2023-04-13T14:09:20.094" v="4921" actId="20577"/>
          <ac:spMkLst>
            <pc:docMk/>
            <pc:sldMk cId="2808032111" sldId="277"/>
            <ac:spMk id="2" creationId="{7676BB97-17DB-8714-DC25-87CE2B61B538}"/>
          </ac:spMkLst>
        </pc:spChg>
        <pc:spChg chg="del">
          <ac:chgData name="johnnasizemore@outlook.com" userId="82415505f92d84cb" providerId="LiveId" clId="{101AE671-6AE1-4C58-98EE-384676A06BBC}" dt="2023-04-13T14:11:58.515" v="4935" actId="3680"/>
          <ac:spMkLst>
            <pc:docMk/>
            <pc:sldMk cId="2808032111" sldId="277"/>
            <ac:spMk id="3" creationId="{062033E5-1629-3653-A356-4657942E74D1}"/>
          </ac:spMkLst>
        </pc:spChg>
        <pc:graphicFrameChg chg="add mod ord modGraphic">
          <ac:chgData name="johnnasizemore@outlook.com" userId="82415505f92d84cb" providerId="LiveId" clId="{101AE671-6AE1-4C58-98EE-384676A06BBC}" dt="2023-04-13T14:12:37.761" v="5039" actId="20577"/>
          <ac:graphicFrameMkLst>
            <pc:docMk/>
            <pc:sldMk cId="2808032111" sldId="277"/>
            <ac:graphicFrameMk id="4" creationId="{27205C12-D619-9190-332D-DBBB22D755B7}"/>
          </ac:graphicFrameMkLst>
        </pc:graphicFrameChg>
      </pc:sldChg>
      <pc:sldChg chg="addSp delSp modSp add mod">
        <pc:chgData name="johnnasizemore@outlook.com" userId="82415505f92d84cb" providerId="LiveId" clId="{101AE671-6AE1-4C58-98EE-384676A06BBC}" dt="2023-04-13T14:13:58.761" v="5056" actId="1076"/>
        <pc:sldMkLst>
          <pc:docMk/>
          <pc:sldMk cId="1917816804" sldId="278"/>
        </pc:sldMkLst>
        <pc:picChg chg="add mod">
          <ac:chgData name="johnnasizemore@outlook.com" userId="82415505f92d84cb" providerId="LiveId" clId="{101AE671-6AE1-4C58-98EE-384676A06BBC}" dt="2023-04-13T14:12:43.818" v="5040" actId="1076"/>
          <ac:picMkLst>
            <pc:docMk/>
            <pc:sldMk cId="1917816804" sldId="278"/>
            <ac:picMk id="4" creationId="{E2B06C73-CB5C-4114-04FF-5E0676457DE1}"/>
          </ac:picMkLst>
        </pc:picChg>
        <pc:picChg chg="add mod">
          <ac:chgData name="johnnasizemore@outlook.com" userId="82415505f92d84cb" providerId="LiveId" clId="{101AE671-6AE1-4C58-98EE-384676A06BBC}" dt="2023-04-13T14:13:29.795" v="5052" actId="1076"/>
          <ac:picMkLst>
            <pc:docMk/>
            <pc:sldMk cId="1917816804" sldId="278"/>
            <ac:picMk id="5" creationId="{810B6026-6998-36D3-DC63-1980092358EA}"/>
          </ac:picMkLst>
        </pc:picChg>
        <pc:picChg chg="add mod">
          <ac:chgData name="johnnasizemore@outlook.com" userId="82415505f92d84cb" providerId="LiveId" clId="{101AE671-6AE1-4C58-98EE-384676A06BBC}" dt="2023-04-13T14:13:43.470" v="5054" actId="1076"/>
          <ac:picMkLst>
            <pc:docMk/>
            <pc:sldMk cId="1917816804" sldId="278"/>
            <ac:picMk id="6" creationId="{4EB5839D-6E6B-E721-A441-90EFE4D34997}"/>
          </ac:picMkLst>
        </pc:picChg>
        <pc:picChg chg="add mod">
          <ac:chgData name="johnnasizemore@outlook.com" userId="82415505f92d84cb" providerId="LiveId" clId="{101AE671-6AE1-4C58-98EE-384676A06BBC}" dt="2023-04-13T14:13:58.761" v="5056" actId="1076"/>
          <ac:picMkLst>
            <pc:docMk/>
            <pc:sldMk cId="1917816804" sldId="278"/>
            <ac:picMk id="7" creationId="{865275B3-E7B0-A155-6438-6FFCB06E30EC}"/>
          </ac:picMkLst>
        </pc:picChg>
        <pc:picChg chg="del">
          <ac:chgData name="johnnasizemore@outlook.com" userId="82415505f92d84cb" providerId="LiveId" clId="{101AE671-6AE1-4C58-98EE-384676A06BBC}" dt="2023-04-13T14:10:03.601" v="4923" actId="478"/>
          <ac:picMkLst>
            <pc:docMk/>
            <pc:sldMk cId="1917816804" sldId="278"/>
            <ac:picMk id="11" creationId="{47665CB2-F6E9-858E-ABB6-E658B0329112}"/>
          </ac:picMkLst>
        </pc:picChg>
        <pc:picChg chg="del">
          <ac:chgData name="johnnasizemore@outlook.com" userId="82415505f92d84cb" providerId="LiveId" clId="{101AE671-6AE1-4C58-98EE-384676A06BBC}" dt="2023-04-13T14:10:08.770" v="4926" actId="478"/>
          <ac:picMkLst>
            <pc:docMk/>
            <pc:sldMk cId="1917816804" sldId="278"/>
            <ac:picMk id="15" creationId="{4762867F-2EE8-2525-5332-A75842528A14}"/>
          </ac:picMkLst>
        </pc:picChg>
        <pc:picChg chg="del">
          <ac:chgData name="johnnasizemore@outlook.com" userId="82415505f92d84cb" providerId="LiveId" clId="{101AE671-6AE1-4C58-98EE-384676A06BBC}" dt="2023-04-13T14:10:07.073" v="4925" actId="478"/>
          <ac:picMkLst>
            <pc:docMk/>
            <pc:sldMk cId="1917816804" sldId="278"/>
            <ac:picMk id="16" creationId="{F43D1E0F-1A64-3F53-3468-9F4EFBA80225}"/>
          </ac:picMkLst>
        </pc:picChg>
        <pc:picChg chg="del">
          <ac:chgData name="johnnasizemore@outlook.com" userId="82415505f92d84cb" providerId="LiveId" clId="{101AE671-6AE1-4C58-98EE-384676A06BBC}" dt="2023-04-13T14:10:05.185" v="4924" actId="478"/>
          <ac:picMkLst>
            <pc:docMk/>
            <pc:sldMk cId="1917816804" sldId="278"/>
            <ac:picMk id="18" creationId="{E3486F68-ABC4-7FC7-837F-28F785A27EBE}"/>
          </ac:picMkLst>
        </pc:picChg>
      </pc:sldChg>
      <pc:sldChg chg="addSp delSp modSp new mod">
        <pc:chgData name="johnnasizemore@outlook.com" userId="82415505f92d84cb" providerId="LiveId" clId="{101AE671-6AE1-4C58-98EE-384676A06BBC}" dt="2023-04-13T14:24:42.081" v="5142" actId="1076"/>
        <pc:sldMkLst>
          <pc:docMk/>
          <pc:sldMk cId="2517134632" sldId="279"/>
        </pc:sldMkLst>
        <pc:spChg chg="mod">
          <ac:chgData name="johnnasizemore@outlook.com" userId="82415505f92d84cb" providerId="LiveId" clId="{101AE671-6AE1-4C58-98EE-384676A06BBC}" dt="2023-04-13T14:24:05.722" v="5138" actId="1076"/>
          <ac:spMkLst>
            <pc:docMk/>
            <pc:sldMk cId="2517134632" sldId="279"/>
            <ac:spMk id="2" creationId="{46E741F5-3409-B773-1304-46DBA46A5703}"/>
          </ac:spMkLst>
        </pc:spChg>
        <pc:spChg chg="del">
          <ac:chgData name="johnnasizemore@outlook.com" userId="82415505f92d84cb" providerId="LiveId" clId="{101AE671-6AE1-4C58-98EE-384676A06BBC}" dt="2023-04-13T14:23:47.505" v="5135"/>
          <ac:spMkLst>
            <pc:docMk/>
            <pc:sldMk cId="2517134632" sldId="279"/>
            <ac:spMk id="3" creationId="{20CED75C-C315-8C83-858C-F8598ACE67F7}"/>
          </ac:spMkLst>
        </pc:spChg>
        <pc:picChg chg="add mod">
          <ac:chgData name="johnnasizemore@outlook.com" userId="82415505f92d84cb" providerId="LiveId" clId="{101AE671-6AE1-4C58-98EE-384676A06BBC}" dt="2023-04-13T14:24:08.862" v="5139" actId="14100"/>
          <ac:picMkLst>
            <pc:docMk/>
            <pc:sldMk cId="2517134632" sldId="279"/>
            <ac:picMk id="4" creationId="{C754E057-7465-28F8-255A-5D40C124394D}"/>
          </ac:picMkLst>
        </pc:picChg>
        <pc:picChg chg="add mod">
          <ac:chgData name="johnnasizemore@outlook.com" userId="82415505f92d84cb" providerId="LiveId" clId="{101AE671-6AE1-4C58-98EE-384676A06BBC}" dt="2023-04-13T14:24:42.081" v="5142" actId="1076"/>
          <ac:picMkLst>
            <pc:docMk/>
            <pc:sldMk cId="2517134632" sldId="279"/>
            <ac:picMk id="5" creationId="{2CB4497F-5FFE-2F89-27E8-2846CE0FF1D6}"/>
          </ac:picMkLst>
        </pc:picChg>
      </pc:sldChg>
      <pc:sldChg chg="addSp delSp modSp new mod">
        <pc:chgData name="johnnasizemore@outlook.com" userId="82415505f92d84cb" providerId="LiveId" clId="{101AE671-6AE1-4C58-98EE-384676A06BBC}" dt="2023-04-13T14:26:15.094" v="5163" actId="1076"/>
        <pc:sldMkLst>
          <pc:docMk/>
          <pc:sldMk cId="4246315919" sldId="280"/>
        </pc:sldMkLst>
        <pc:spChg chg="mod">
          <ac:chgData name="johnnasizemore@outlook.com" userId="82415505f92d84cb" providerId="LiveId" clId="{101AE671-6AE1-4C58-98EE-384676A06BBC}" dt="2023-04-13T14:25:44.482" v="5158" actId="1076"/>
          <ac:spMkLst>
            <pc:docMk/>
            <pc:sldMk cId="4246315919" sldId="280"/>
            <ac:spMk id="2" creationId="{9ABD0137-F50D-26FC-FAFA-F264852DD2B3}"/>
          </ac:spMkLst>
        </pc:spChg>
        <pc:spChg chg="del">
          <ac:chgData name="johnnasizemore@outlook.com" userId="82415505f92d84cb" providerId="LiveId" clId="{101AE671-6AE1-4C58-98EE-384676A06BBC}" dt="2023-04-13T14:25:04.747" v="5154"/>
          <ac:spMkLst>
            <pc:docMk/>
            <pc:sldMk cId="4246315919" sldId="280"/>
            <ac:spMk id="3" creationId="{3503D613-9C6C-9E10-AA24-D2361294BBA1}"/>
          </ac:spMkLst>
        </pc:spChg>
        <pc:spChg chg="add del mod">
          <ac:chgData name="johnnasizemore@outlook.com" userId="82415505f92d84cb" providerId="LiveId" clId="{101AE671-6AE1-4C58-98EE-384676A06BBC}" dt="2023-04-13T14:25:23.752" v="5156"/>
          <ac:spMkLst>
            <pc:docMk/>
            <pc:sldMk cId="4246315919" sldId="280"/>
            <ac:spMk id="6" creationId="{F0FB7C91-8002-A4FC-B957-704BF63D3C5D}"/>
          </ac:spMkLst>
        </pc:spChg>
        <pc:picChg chg="add del mod">
          <ac:chgData name="johnnasizemore@outlook.com" userId="82415505f92d84cb" providerId="LiveId" clId="{101AE671-6AE1-4C58-98EE-384676A06BBC}" dt="2023-04-13T14:25:21.143" v="5155" actId="478"/>
          <ac:picMkLst>
            <pc:docMk/>
            <pc:sldMk cId="4246315919" sldId="280"/>
            <ac:picMk id="4" creationId="{0228D2A3-AC0A-5730-8FC8-94AF28C48199}"/>
          </ac:picMkLst>
        </pc:picChg>
        <pc:picChg chg="add mod">
          <ac:chgData name="johnnasizemore@outlook.com" userId="82415505f92d84cb" providerId="LiveId" clId="{101AE671-6AE1-4C58-98EE-384676A06BBC}" dt="2023-04-13T14:25:47.278" v="5159" actId="14100"/>
          <ac:picMkLst>
            <pc:docMk/>
            <pc:sldMk cId="4246315919" sldId="280"/>
            <ac:picMk id="7" creationId="{A60D942B-6401-03AB-4B5C-8BBD5D2D08FB}"/>
          </ac:picMkLst>
        </pc:picChg>
        <pc:picChg chg="add mod">
          <ac:chgData name="johnnasizemore@outlook.com" userId="82415505f92d84cb" providerId="LiveId" clId="{101AE671-6AE1-4C58-98EE-384676A06BBC}" dt="2023-04-13T14:26:06.919" v="5161" actId="1076"/>
          <ac:picMkLst>
            <pc:docMk/>
            <pc:sldMk cId="4246315919" sldId="280"/>
            <ac:picMk id="8" creationId="{D7C0B7A3-0FB4-6D07-083B-B999D6C21906}"/>
          </ac:picMkLst>
        </pc:picChg>
        <pc:picChg chg="add mod">
          <ac:chgData name="johnnasizemore@outlook.com" userId="82415505f92d84cb" providerId="LiveId" clId="{101AE671-6AE1-4C58-98EE-384676A06BBC}" dt="2023-04-13T14:26:15.094" v="5163" actId="1076"/>
          <ac:picMkLst>
            <pc:docMk/>
            <pc:sldMk cId="4246315919" sldId="280"/>
            <ac:picMk id="9" creationId="{AC06A93E-B650-E65E-03AE-7C99AEBC1B17}"/>
          </ac:picMkLst>
        </pc:picChg>
      </pc:sldChg>
      <pc:sldChg chg="addSp delSp modSp new mod setBg">
        <pc:chgData name="johnnasizemore@outlook.com" userId="82415505f92d84cb" providerId="LiveId" clId="{101AE671-6AE1-4C58-98EE-384676A06BBC}" dt="2023-04-13T14:37:48.154" v="5576" actId="27614"/>
        <pc:sldMkLst>
          <pc:docMk/>
          <pc:sldMk cId="2058080022" sldId="281"/>
        </pc:sldMkLst>
        <pc:spChg chg="del mod">
          <ac:chgData name="johnnasizemore@outlook.com" userId="82415505f92d84cb" providerId="LiveId" clId="{101AE671-6AE1-4C58-98EE-384676A06BBC}" dt="2023-04-13T14:37:43.672" v="5575" actId="26606"/>
          <ac:spMkLst>
            <pc:docMk/>
            <pc:sldMk cId="2058080022" sldId="281"/>
            <ac:spMk id="2" creationId="{A3824A55-AE8A-96F9-6650-392B566532DB}"/>
          </ac:spMkLst>
        </pc:spChg>
        <pc:spChg chg="del">
          <ac:chgData name="johnnasizemore@outlook.com" userId="82415505f92d84cb" providerId="LiveId" clId="{101AE671-6AE1-4C58-98EE-384676A06BBC}" dt="2023-04-13T14:37:41.746" v="5574" actId="22"/>
          <ac:spMkLst>
            <pc:docMk/>
            <pc:sldMk cId="2058080022" sldId="281"/>
            <ac:spMk id="3" creationId="{A33FC187-3407-F1C6-74AE-B879A65C9ED7}"/>
          </ac:spMkLst>
        </pc:spChg>
        <pc:picChg chg="add mod ord">
          <ac:chgData name="johnnasizemore@outlook.com" userId="82415505f92d84cb" providerId="LiveId" clId="{101AE671-6AE1-4C58-98EE-384676A06BBC}" dt="2023-04-13T14:37:48.154" v="5576" actId="27614"/>
          <ac:picMkLst>
            <pc:docMk/>
            <pc:sldMk cId="2058080022" sldId="281"/>
            <ac:picMk id="5" creationId="{4EC6BC6E-D3C9-8BD3-EE3B-DC060965213E}"/>
          </ac:picMkLst>
        </pc:picChg>
      </pc:sldChg>
      <pc:sldChg chg="addSp delSp modSp new mod setBg">
        <pc:chgData name="johnnasizemore@outlook.com" userId="82415505f92d84cb" providerId="LiveId" clId="{101AE671-6AE1-4C58-98EE-384676A06BBC}" dt="2023-04-13T14:39:36.433" v="5581" actId="27614"/>
        <pc:sldMkLst>
          <pc:docMk/>
          <pc:sldMk cId="1939223166" sldId="282"/>
        </pc:sldMkLst>
        <pc:spChg chg="del">
          <ac:chgData name="johnnasizemore@outlook.com" userId="82415505f92d84cb" providerId="LiveId" clId="{101AE671-6AE1-4C58-98EE-384676A06BBC}" dt="2023-04-13T14:39:31.728" v="5580" actId="26606"/>
          <ac:spMkLst>
            <pc:docMk/>
            <pc:sldMk cId="1939223166" sldId="282"/>
            <ac:spMk id="2" creationId="{12FFCA25-6903-68FD-6FBA-F759A453B8BD}"/>
          </ac:spMkLst>
        </pc:spChg>
        <pc:spChg chg="del">
          <ac:chgData name="johnnasizemore@outlook.com" userId="82415505f92d84cb" providerId="LiveId" clId="{101AE671-6AE1-4C58-98EE-384676A06BBC}" dt="2023-04-13T14:39:27.575" v="5578" actId="22"/>
          <ac:spMkLst>
            <pc:docMk/>
            <pc:sldMk cId="1939223166" sldId="282"/>
            <ac:spMk id="3" creationId="{D80C8C60-ACB4-02FB-C9EA-CC63F4A8F0A8}"/>
          </ac:spMkLst>
        </pc:spChg>
        <pc:picChg chg="add mod ord">
          <ac:chgData name="johnnasizemore@outlook.com" userId="82415505f92d84cb" providerId="LiveId" clId="{101AE671-6AE1-4C58-98EE-384676A06BBC}" dt="2023-04-13T14:39:36.433" v="5581" actId="27614"/>
          <ac:picMkLst>
            <pc:docMk/>
            <pc:sldMk cId="1939223166" sldId="282"/>
            <ac:picMk id="5" creationId="{8ADC1092-E9E8-B122-EEE6-0CE5237EC46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F7D4B-7326-403C-8E24-43A30A8C996A}"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F64CD-00D7-4B86-BF6F-FA9E9017914F}" type="slidenum">
              <a:rPr lang="en-US" smtClean="0"/>
              <a:t>‹#›</a:t>
            </a:fld>
            <a:endParaRPr lang="en-US"/>
          </a:p>
        </p:txBody>
      </p:sp>
    </p:spTree>
    <p:extLst>
      <p:ext uri="{BB962C8B-B14F-4D97-AF65-F5344CB8AC3E}">
        <p14:creationId xmlns:p14="http://schemas.microsoft.com/office/powerpoint/2010/main" val="190635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8F64CD-00D7-4B86-BF6F-FA9E9017914F}" type="slidenum">
              <a:rPr lang="en-US" smtClean="0"/>
              <a:t>1</a:t>
            </a:fld>
            <a:endParaRPr lang="en-US"/>
          </a:p>
        </p:txBody>
      </p:sp>
    </p:spTree>
    <p:extLst>
      <p:ext uri="{BB962C8B-B14F-4D97-AF65-F5344CB8AC3E}">
        <p14:creationId xmlns:p14="http://schemas.microsoft.com/office/powerpoint/2010/main" val="2676508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more Kaplan </a:t>
            </a:r>
            <a:r>
              <a:rPr lang="en-US" dirty="0" err="1"/>
              <a:t>meier</a:t>
            </a:r>
            <a:r>
              <a:rPr lang="en-US" dirty="0"/>
              <a:t> curves</a:t>
            </a:r>
          </a:p>
          <a:p>
            <a:endParaRPr lang="en-US" dirty="0"/>
          </a:p>
          <a:p>
            <a:r>
              <a:rPr lang="en-US" dirty="0"/>
              <a:t> On the left you can see over time that race other then white different significantly with survival over 10 years. </a:t>
            </a:r>
          </a:p>
          <a:p>
            <a:endParaRPr lang="en-US" dirty="0"/>
          </a:p>
          <a:p>
            <a:r>
              <a:rPr lang="en-US" dirty="0"/>
              <a:t>On the right this is the Kaplan </a:t>
            </a:r>
            <a:r>
              <a:rPr lang="en-US" dirty="0" err="1"/>
              <a:t>meier</a:t>
            </a:r>
            <a:r>
              <a:rPr lang="en-US" dirty="0"/>
              <a:t> curve for blood type and survival with type B being the lowest risk earlier on after transplant. </a:t>
            </a:r>
          </a:p>
        </p:txBody>
      </p:sp>
      <p:sp>
        <p:nvSpPr>
          <p:cNvPr id="4" name="Slide Number Placeholder 3"/>
          <p:cNvSpPr>
            <a:spLocks noGrp="1"/>
          </p:cNvSpPr>
          <p:nvPr>
            <p:ph type="sldNum" sz="quarter" idx="5"/>
          </p:nvPr>
        </p:nvSpPr>
        <p:spPr/>
        <p:txBody>
          <a:bodyPr/>
          <a:lstStyle/>
          <a:p>
            <a:fld id="{998F64CD-00D7-4B86-BF6F-FA9E9017914F}" type="slidenum">
              <a:rPr lang="en-US" smtClean="0"/>
              <a:t>16</a:t>
            </a:fld>
            <a:endParaRPr lang="en-US"/>
          </a:p>
        </p:txBody>
      </p:sp>
    </p:spTree>
    <p:extLst>
      <p:ext uri="{BB962C8B-B14F-4D97-AF65-F5344CB8AC3E}">
        <p14:creationId xmlns:p14="http://schemas.microsoft.com/office/powerpoint/2010/main" val="3608603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graph reflects survival for patients who required ECMO PRIOR to transplant.  This is not surprising as you would expect these to be more unstable and sicker going into transplant.  </a:t>
            </a:r>
          </a:p>
          <a:p>
            <a:endParaRPr lang="en-US" dirty="0"/>
          </a:p>
          <a:p>
            <a:r>
              <a:rPr lang="en-US" dirty="0"/>
              <a:t>The right graph is broken down by age and pre transplant ECMO, as well as survival broken down by age.  This shows that none of the patients over one year of age who required ECMO pre operatively and were transplanted survived to 10 years.  </a:t>
            </a:r>
          </a:p>
        </p:txBody>
      </p:sp>
      <p:sp>
        <p:nvSpPr>
          <p:cNvPr id="4" name="Slide Number Placeholder 3"/>
          <p:cNvSpPr>
            <a:spLocks noGrp="1"/>
          </p:cNvSpPr>
          <p:nvPr>
            <p:ph type="sldNum" sz="quarter" idx="5"/>
          </p:nvPr>
        </p:nvSpPr>
        <p:spPr/>
        <p:txBody>
          <a:bodyPr/>
          <a:lstStyle/>
          <a:p>
            <a:fld id="{998F64CD-00D7-4B86-BF6F-FA9E9017914F}" type="slidenum">
              <a:rPr lang="en-US" smtClean="0"/>
              <a:t>17</a:t>
            </a:fld>
            <a:endParaRPr lang="en-US"/>
          </a:p>
        </p:txBody>
      </p:sp>
    </p:spTree>
    <p:extLst>
      <p:ext uri="{BB962C8B-B14F-4D97-AF65-F5344CB8AC3E}">
        <p14:creationId xmlns:p14="http://schemas.microsoft.com/office/powerpoint/2010/main" val="1871027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the patients who required a VAD survived to 10 years.  The 1-5 age group had the highest incidence of ventricular assist device requirement.  </a:t>
            </a:r>
          </a:p>
        </p:txBody>
      </p:sp>
      <p:sp>
        <p:nvSpPr>
          <p:cNvPr id="4" name="Slide Number Placeholder 3"/>
          <p:cNvSpPr>
            <a:spLocks noGrp="1"/>
          </p:cNvSpPr>
          <p:nvPr>
            <p:ph type="sldNum" sz="quarter" idx="5"/>
          </p:nvPr>
        </p:nvSpPr>
        <p:spPr/>
        <p:txBody>
          <a:bodyPr/>
          <a:lstStyle/>
          <a:p>
            <a:fld id="{998F64CD-00D7-4B86-BF6F-FA9E9017914F}" type="slidenum">
              <a:rPr lang="en-US" smtClean="0"/>
              <a:t>19</a:t>
            </a:fld>
            <a:endParaRPr lang="en-US"/>
          </a:p>
        </p:txBody>
      </p:sp>
    </p:spTree>
    <p:extLst>
      <p:ext uri="{BB962C8B-B14F-4D97-AF65-F5344CB8AC3E}">
        <p14:creationId xmlns:p14="http://schemas.microsoft.com/office/powerpoint/2010/main" val="427245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that not many patients end up needing </a:t>
            </a:r>
            <a:r>
              <a:rPr lang="en-US" dirty="0" err="1"/>
              <a:t>retransplantation</a:t>
            </a:r>
            <a:r>
              <a:rPr lang="en-US" dirty="0"/>
              <a:t>, in our cohort it was a total of 24.  Because of such a small n we did not perform a risk analysis. </a:t>
            </a:r>
          </a:p>
        </p:txBody>
      </p:sp>
      <p:sp>
        <p:nvSpPr>
          <p:cNvPr id="4" name="Slide Number Placeholder 3"/>
          <p:cNvSpPr>
            <a:spLocks noGrp="1"/>
          </p:cNvSpPr>
          <p:nvPr>
            <p:ph type="sldNum" sz="quarter" idx="5"/>
          </p:nvPr>
        </p:nvSpPr>
        <p:spPr/>
        <p:txBody>
          <a:bodyPr/>
          <a:lstStyle/>
          <a:p>
            <a:fld id="{998F64CD-00D7-4B86-BF6F-FA9E9017914F}" type="slidenum">
              <a:rPr lang="en-US" smtClean="0"/>
              <a:t>20</a:t>
            </a:fld>
            <a:endParaRPr lang="en-US"/>
          </a:p>
        </p:txBody>
      </p:sp>
    </p:spTree>
    <p:extLst>
      <p:ext uri="{BB962C8B-B14F-4D97-AF65-F5344CB8AC3E}">
        <p14:creationId xmlns:p14="http://schemas.microsoft.com/office/powerpoint/2010/main" val="1534812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Infants have the lowest rate of rejection (despite the highest incidence of early mortality) consistent with previous studies </a:t>
            </a:r>
          </a:p>
          <a:p>
            <a:endParaRPr lang="en-US" dirty="0"/>
          </a:p>
          <a:p>
            <a:endParaRPr lang="en-US" dirty="0"/>
          </a:p>
        </p:txBody>
      </p:sp>
      <p:sp>
        <p:nvSpPr>
          <p:cNvPr id="4" name="Slide Number Placeholder 3"/>
          <p:cNvSpPr>
            <a:spLocks noGrp="1"/>
          </p:cNvSpPr>
          <p:nvPr>
            <p:ph type="sldNum" sz="quarter" idx="5"/>
          </p:nvPr>
        </p:nvSpPr>
        <p:spPr/>
        <p:txBody>
          <a:bodyPr/>
          <a:lstStyle/>
          <a:p>
            <a:fld id="{998F64CD-00D7-4B86-BF6F-FA9E9017914F}" type="slidenum">
              <a:rPr lang="en-US" smtClean="0"/>
              <a:t>21</a:t>
            </a:fld>
            <a:endParaRPr lang="en-US"/>
          </a:p>
        </p:txBody>
      </p:sp>
    </p:spTree>
    <p:extLst>
      <p:ext uri="{BB962C8B-B14F-4D97-AF65-F5344CB8AC3E}">
        <p14:creationId xmlns:p14="http://schemas.microsoft.com/office/powerpoint/2010/main" val="4064167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our study showed survival outcomes </a:t>
            </a:r>
            <a:r>
              <a:rPr lang="en-US" dirty="0" err="1"/>
              <a:t>lowerst</a:t>
            </a:r>
            <a:r>
              <a:rPr lang="en-US" dirty="0"/>
              <a:t> in the one year population similar to previous studies, the one year survival rate was better compared to prior estimates.  An article published in the journal of heart and lung transplant in 2012 reported ~ 70% one year survival in HLHS with previous palliation who underwent heart transplant.  This was data was obtained through the pediatric heart transplant study database.  While our data reported 81% survival in the first year for infants.  </a:t>
            </a:r>
          </a:p>
          <a:p>
            <a:endParaRPr lang="en-US" dirty="0"/>
          </a:p>
          <a:p>
            <a:r>
              <a:rPr lang="en-US" dirty="0"/>
              <a:t>The study references above was also through the PHTS database, and similarly reported a one year survival of 81% in patients who had undergone Norwood.  </a:t>
            </a:r>
          </a:p>
        </p:txBody>
      </p:sp>
      <p:sp>
        <p:nvSpPr>
          <p:cNvPr id="4" name="Slide Number Placeholder 3"/>
          <p:cNvSpPr>
            <a:spLocks noGrp="1"/>
          </p:cNvSpPr>
          <p:nvPr>
            <p:ph type="sldNum" sz="quarter" idx="5"/>
          </p:nvPr>
        </p:nvSpPr>
        <p:spPr/>
        <p:txBody>
          <a:bodyPr/>
          <a:lstStyle/>
          <a:p>
            <a:fld id="{998F64CD-00D7-4B86-BF6F-FA9E9017914F}" type="slidenum">
              <a:rPr lang="en-US" smtClean="0"/>
              <a:t>22</a:t>
            </a:fld>
            <a:endParaRPr lang="en-US"/>
          </a:p>
        </p:txBody>
      </p:sp>
    </p:spTree>
    <p:extLst>
      <p:ext uri="{BB962C8B-B14F-4D97-AF65-F5344CB8AC3E}">
        <p14:creationId xmlns:p14="http://schemas.microsoft.com/office/powerpoint/2010/main" val="311193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transplant free survival for the HLHS patient is only 64% at 3 years of age (annals of cardiothoracic surgery 2018) with transplant free survival to 18 years of age being 14% (AHA 2018) </a:t>
            </a:r>
          </a:p>
        </p:txBody>
      </p:sp>
      <p:sp>
        <p:nvSpPr>
          <p:cNvPr id="4" name="Slide Number Placeholder 3"/>
          <p:cNvSpPr>
            <a:spLocks noGrp="1"/>
          </p:cNvSpPr>
          <p:nvPr>
            <p:ph type="sldNum" sz="quarter" idx="5"/>
          </p:nvPr>
        </p:nvSpPr>
        <p:spPr/>
        <p:txBody>
          <a:bodyPr/>
          <a:lstStyle/>
          <a:p>
            <a:fld id="{998F64CD-00D7-4B86-BF6F-FA9E9017914F}" type="slidenum">
              <a:rPr lang="en-US" smtClean="0"/>
              <a:t>2</a:t>
            </a:fld>
            <a:endParaRPr lang="en-US"/>
          </a:p>
        </p:txBody>
      </p:sp>
    </p:spTree>
    <p:extLst>
      <p:ext uri="{BB962C8B-B14F-4D97-AF65-F5344CB8AC3E}">
        <p14:creationId xmlns:p14="http://schemas.microsoft.com/office/powerpoint/2010/main" val="53479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background context, these are the three stages of single ventricle palliation.  The first being the Norwood procedure performed within the first week of life, then the Glenn procedure at 4-6 months of life, and finally the Fontan between 18 to 36 months .  </a:t>
            </a:r>
          </a:p>
          <a:p>
            <a:r>
              <a:rPr lang="en-US" dirty="0"/>
              <a:t>Norwood: unobstructed systemic blood flow, restricted pulmonary blood flow </a:t>
            </a:r>
          </a:p>
          <a:p>
            <a:r>
              <a:rPr lang="en-US" dirty="0"/>
              <a:t>Glenn: try to create normal physiology, SVC to pulmonary arteries </a:t>
            </a:r>
          </a:p>
          <a:p>
            <a:r>
              <a:rPr lang="en-US" dirty="0"/>
              <a:t>Fontan: Conduit from IVC to SVC.  The final result is that the right ventricle pumps oxygenated blood through a reconstructed aorta and venous blood returns directly to the lungs</a:t>
            </a:r>
          </a:p>
        </p:txBody>
      </p:sp>
      <p:sp>
        <p:nvSpPr>
          <p:cNvPr id="4" name="Slide Number Placeholder 3"/>
          <p:cNvSpPr>
            <a:spLocks noGrp="1"/>
          </p:cNvSpPr>
          <p:nvPr>
            <p:ph type="sldNum" sz="quarter" idx="5"/>
          </p:nvPr>
        </p:nvSpPr>
        <p:spPr/>
        <p:txBody>
          <a:bodyPr/>
          <a:lstStyle/>
          <a:p>
            <a:fld id="{998F64CD-00D7-4B86-BF6F-FA9E9017914F}" type="slidenum">
              <a:rPr lang="en-US" smtClean="0"/>
              <a:t>3</a:t>
            </a:fld>
            <a:endParaRPr lang="en-US"/>
          </a:p>
        </p:txBody>
      </p:sp>
    </p:spTree>
    <p:extLst>
      <p:ext uri="{BB962C8B-B14F-4D97-AF65-F5344CB8AC3E}">
        <p14:creationId xmlns:p14="http://schemas.microsoft.com/office/powerpoint/2010/main" val="42344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transplant-free survival following Fontan surgery exceeds 80% at 20 years (Annals of CT surgery 2018) PHT is still necessary in who fail multi stage palliation.</a:t>
            </a:r>
          </a:p>
          <a:p>
            <a:r>
              <a:rPr lang="en-US" dirty="0"/>
              <a:t>Risk factors for transplantation include : worse right ventricular function, complex intensive care unit stay, higher number of discharge medications</a:t>
            </a:r>
          </a:p>
        </p:txBody>
      </p:sp>
      <p:sp>
        <p:nvSpPr>
          <p:cNvPr id="4" name="Slide Number Placeholder 3"/>
          <p:cNvSpPr>
            <a:spLocks noGrp="1"/>
          </p:cNvSpPr>
          <p:nvPr>
            <p:ph type="sldNum" sz="quarter" idx="5"/>
          </p:nvPr>
        </p:nvSpPr>
        <p:spPr/>
        <p:txBody>
          <a:bodyPr/>
          <a:lstStyle/>
          <a:p>
            <a:fld id="{998F64CD-00D7-4B86-BF6F-FA9E9017914F}" type="slidenum">
              <a:rPr lang="en-US" smtClean="0"/>
              <a:t>4</a:t>
            </a:fld>
            <a:endParaRPr lang="en-US"/>
          </a:p>
        </p:txBody>
      </p:sp>
    </p:spTree>
    <p:extLst>
      <p:ext uri="{BB962C8B-B14F-4D97-AF65-F5344CB8AC3E}">
        <p14:creationId xmlns:p14="http://schemas.microsoft.com/office/powerpoint/2010/main" val="121671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Outcomes have been reported as especially unfavorable in the single ventricle patient &lt; then one year  of age who fails palliation.  </a:t>
            </a:r>
          </a:p>
        </p:txBody>
      </p:sp>
      <p:sp>
        <p:nvSpPr>
          <p:cNvPr id="4" name="Slide Number Placeholder 3"/>
          <p:cNvSpPr>
            <a:spLocks noGrp="1"/>
          </p:cNvSpPr>
          <p:nvPr>
            <p:ph type="sldNum" sz="quarter" idx="5"/>
          </p:nvPr>
        </p:nvSpPr>
        <p:spPr/>
        <p:txBody>
          <a:bodyPr/>
          <a:lstStyle/>
          <a:p>
            <a:fld id="{998F64CD-00D7-4B86-BF6F-FA9E9017914F}" type="slidenum">
              <a:rPr lang="en-US" smtClean="0"/>
              <a:t>5</a:t>
            </a:fld>
            <a:endParaRPr lang="en-US"/>
          </a:p>
        </p:txBody>
      </p:sp>
    </p:spTree>
    <p:extLst>
      <p:ext uri="{BB962C8B-B14F-4D97-AF65-F5344CB8AC3E}">
        <p14:creationId xmlns:p14="http://schemas.microsoft.com/office/powerpoint/2010/main" val="80053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survival being the primary outcome</a:t>
            </a:r>
          </a:p>
        </p:txBody>
      </p:sp>
      <p:sp>
        <p:nvSpPr>
          <p:cNvPr id="4" name="Slide Number Placeholder 3"/>
          <p:cNvSpPr>
            <a:spLocks noGrp="1"/>
          </p:cNvSpPr>
          <p:nvPr>
            <p:ph type="sldNum" sz="quarter" idx="5"/>
          </p:nvPr>
        </p:nvSpPr>
        <p:spPr/>
        <p:txBody>
          <a:bodyPr/>
          <a:lstStyle/>
          <a:p>
            <a:fld id="{998F64CD-00D7-4B86-BF6F-FA9E9017914F}" type="slidenum">
              <a:rPr lang="en-US" smtClean="0"/>
              <a:t>6</a:t>
            </a:fld>
            <a:endParaRPr lang="en-US"/>
          </a:p>
        </p:txBody>
      </p:sp>
    </p:spTree>
    <p:extLst>
      <p:ext uri="{BB962C8B-B14F-4D97-AF65-F5344CB8AC3E}">
        <p14:creationId xmlns:p14="http://schemas.microsoft.com/office/powerpoint/2010/main" val="41329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initial cohort was taken from the pediatric health information system database, where we looked at any patient between 2004 to 2021 who had a procedure code for pediatric heart transplant.  Then any patient over the age of 18, prior to 2009, and who did not have a diagnosis of HLHS was excluded.</a:t>
            </a:r>
          </a:p>
          <a:p>
            <a:endParaRPr lang="en-US" dirty="0"/>
          </a:p>
          <a:p>
            <a:r>
              <a:rPr lang="en-US" dirty="0"/>
              <a:t>This cohort was then matched through the UNOS (united network for organ sharing) database and any patients that did not match between PHIS and the UNOS registry was omitted.  Which left us with 849 patients.  This enabled us to </a:t>
            </a:r>
            <a:r>
              <a:rPr lang="en-US" dirty="0" err="1"/>
              <a:t>procur</a:t>
            </a:r>
            <a:r>
              <a:rPr lang="en-US" dirty="0"/>
              <a:t> outcome data which can’t be obtained from PHIS. </a:t>
            </a:r>
          </a:p>
        </p:txBody>
      </p:sp>
      <p:sp>
        <p:nvSpPr>
          <p:cNvPr id="4" name="Slide Number Placeholder 3"/>
          <p:cNvSpPr>
            <a:spLocks noGrp="1"/>
          </p:cNvSpPr>
          <p:nvPr>
            <p:ph type="sldNum" sz="quarter" idx="5"/>
          </p:nvPr>
        </p:nvSpPr>
        <p:spPr/>
        <p:txBody>
          <a:bodyPr/>
          <a:lstStyle/>
          <a:p>
            <a:fld id="{998F64CD-00D7-4B86-BF6F-FA9E9017914F}" type="slidenum">
              <a:rPr lang="en-US" smtClean="0"/>
              <a:t>8</a:t>
            </a:fld>
            <a:endParaRPr lang="en-US"/>
          </a:p>
        </p:txBody>
      </p:sp>
    </p:spTree>
    <p:extLst>
      <p:ext uri="{BB962C8B-B14F-4D97-AF65-F5344CB8AC3E}">
        <p14:creationId xmlns:p14="http://schemas.microsoft.com/office/powerpoint/2010/main" val="2903821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age and palliation stage might affect early mortality but not late survival. </a:t>
            </a:r>
          </a:p>
          <a:p>
            <a:endParaRPr lang="en-US" dirty="0"/>
          </a:p>
        </p:txBody>
      </p:sp>
      <p:sp>
        <p:nvSpPr>
          <p:cNvPr id="4" name="Slide Number Placeholder 3"/>
          <p:cNvSpPr>
            <a:spLocks noGrp="1"/>
          </p:cNvSpPr>
          <p:nvPr>
            <p:ph type="sldNum" sz="quarter" idx="5"/>
          </p:nvPr>
        </p:nvSpPr>
        <p:spPr/>
        <p:txBody>
          <a:bodyPr/>
          <a:lstStyle/>
          <a:p>
            <a:fld id="{998F64CD-00D7-4B86-BF6F-FA9E9017914F}" type="slidenum">
              <a:rPr lang="en-US" smtClean="0"/>
              <a:t>12</a:t>
            </a:fld>
            <a:endParaRPr lang="en-US"/>
          </a:p>
        </p:txBody>
      </p:sp>
    </p:spTree>
    <p:extLst>
      <p:ext uri="{BB962C8B-B14F-4D97-AF65-F5344CB8AC3E}">
        <p14:creationId xmlns:p14="http://schemas.microsoft.com/office/powerpoint/2010/main" val="170612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graphs show the combined survival of all age groups.  </a:t>
            </a:r>
          </a:p>
          <a:p>
            <a:r>
              <a:rPr lang="en-US" dirty="0"/>
              <a:t>The first graph on the left showed proportion of patients on the y axis, and time since transplantation on the x axis.  </a:t>
            </a:r>
          </a:p>
          <a:p>
            <a:r>
              <a:rPr lang="en-US" dirty="0"/>
              <a:t>It shows competing risks depiction of events (death without </a:t>
            </a:r>
            <a:r>
              <a:rPr lang="en-US" dirty="0" err="1"/>
              <a:t>retransplantation</a:t>
            </a:r>
            <a:r>
              <a:rPr lang="en-US" dirty="0"/>
              <a:t>, heart </a:t>
            </a:r>
            <a:r>
              <a:rPr lang="en-US" dirty="0" err="1"/>
              <a:t>retransplantation</a:t>
            </a:r>
            <a:r>
              <a:rPr lang="en-US" dirty="0"/>
              <a:t>, with the remaining being alive without </a:t>
            </a:r>
            <a:r>
              <a:rPr lang="en-US" dirty="0" err="1"/>
              <a:t>retransplantation</a:t>
            </a:r>
            <a:r>
              <a:rPr lang="en-US" dirty="0"/>
              <a:t>) following heart transplantation in our cohort.  Competing risks analysis showed that the hazard for death following heart transplantation was highest the further out from transplantation you were overall.  This differs from a prior study from 2015 that was a similar study (n=188) that showed a more biphasic curve with evidence of early and late phases of risk.  </a:t>
            </a:r>
          </a:p>
          <a:p>
            <a:endParaRPr lang="en-US" dirty="0"/>
          </a:p>
          <a:p>
            <a:r>
              <a:rPr lang="en-US" dirty="0"/>
              <a:t>The figure to the right is a Kaplan </a:t>
            </a:r>
            <a:r>
              <a:rPr lang="en-US" dirty="0" err="1"/>
              <a:t>meier</a:t>
            </a:r>
            <a:r>
              <a:rPr lang="en-US" dirty="0"/>
              <a:t> curve which showed the survival probability over time for 10 years with survival decreasing over the first year the most drastically and then slowly declining over time.  </a:t>
            </a:r>
          </a:p>
        </p:txBody>
      </p:sp>
      <p:sp>
        <p:nvSpPr>
          <p:cNvPr id="4" name="Slide Number Placeholder 3"/>
          <p:cNvSpPr>
            <a:spLocks noGrp="1"/>
          </p:cNvSpPr>
          <p:nvPr>
            <p:ph type="sldNum" sz="quarter" idx="5"/>
          </p:nvPr>
        </p:nvSpPr>
        <p:spPr/>
        <p:txBody>
          <a:bodyPr/>
          <a:lstStyle/>
          <a:p>
            <a:fld id="{998F64CD-00D7-4B86-BF6F-FA9E9017914F}" type="slidenum">
              <a:rPr lang="en-US" smtClean="0"/>
              <a:t>13</a:t>
            </a:fld>
            <a:endParaRPr lang="en-US"/>
          </a:p>
        </p:txBody>
      </p:sp>
    </p:spTree>
    <p:extLst>
      <p:ext uri="{BB962C8B-B14F-4D97-AF65-F5344CB8AC3E}">
        <p14:creationId xmlns:p14="http://schemas.microsoft.com/office/powerpoint/2010/main" val="204251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F8AA-6B3F-48AD-A70D-F5BAC88D3867}"/>
              </a:ext>
            </a:extLst>
          </p:cNvPr>
          <p:cNvSpPr>
            <a:spLocks noGrp="1"/>
          </p:cNvSpPr>
          <p:nvPr>
            <p:ph type="ctrTitle"/>
          </p:nvPr>
        </p:nvSpPr>
        <p:spPr>
          <a:xfrm>
            <a:off x="1524000" y="458334"/>
            <a:ext cx="9144000" cy="2731179"/>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456168-7B5B-4448-AA24-1512BE49913E}"/>
              </a:ext>
            </a:extLst>
          </p:cNvPr>
          <p:cNvSpPr>
            <a:spLocks noGrp="1"/>
          </p:cNvSpPr>
          <p:nvPr>
            <p:ph type="subTitle" idx="1"/>
          </p:nvPr>
        </p:nvSpPr>
        <p:spPr>
          <a:xfrm>
            <a:off x="1524000" y="35040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42CE83-BDF6-4C7F-950A-BBAABED470CC}"/>
              </a:ext>
            </a:extLst>
          </p:cNvPr>
          <p:cNvSpPr>
            <a:spLocks noGrp="1"/>
          </p:cNvSpPr>
          <p:nvPr>
            <p:ph type="dt" sz="half" idx="10"/>
          </p:nvPr>
        </p:nvSpPr>
        <p:spPr/>
        <p:txBody>
          <a:bodyPr/>
          <a:lstStyle/>
          <a:p>
            <a:fld id="{E9462446-F3CC-4A37-8FA0-7F7D43699CF9}" type="datetimeFigureOut">
              <a:rPr lang="en-US" smtClean="0"/>
              <a:t>4/13/2023</a:t>
            </a:fld>
            <a:endParaRPr lang="en-US"/>
          </a:p>
        </p:txBody>
      </p:sp>
      <p:sp>
        <p:nvSpPr>
          <p:cNvPr id="5" name="Footer Placeholder 4">
            <a:extLst>
              <a:ext uri="{FF2B5EF4-FFF2-40B4-BE49-F238E27FC236}">
                <a16:creationId xmlns:a16="http://schemas.microsoft.com/office/drawing/2014/main" id="{0654A04D-4DB5-4407-94A5-4935DD0E960B}"/>
              </a:ext>
            </a:extLst>
          </p:cNvPr>
          <p:cNvSpPr>
            <a:spLocks noGrp="1"/>
          </p:cNvSpPr>
          <p:nvPr>
            <p:ph type="ftr" sz="quarter" idx="11"/>
          </p:nvPr>
        </p:nvSpPr>
        <p:spPr>
          <a:xfrm>
            <a:off x="3771900" y="56653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2DFEED-8FA0-40AF-BB87-A4AC9FF15CFB}"/>
              </a:ext>
            </a:extLst>
          </p:cNvPr>
          <p:cNvSpPr>
            <a:spLocks noGrp="1"/>
          </p:cNvSpPr>
          <p:nvPr>
            <p:ph type="sldNum" sz="quarter" idx="12"/>
          </p:nvPr>
        </p:nvSpPr>
        <p:spPr/>
        <p:txBody>
          <a:bodyPr/>
          <a:lstStyle/>
          <a:p>
            <a:fld id="{FFEB96E8-5F47-4E36-9492-99B13E437C78}" type="slidenum">
              <a:rPr lang="en-US" smtClean="0"/>
              <a:t>‹#›</a:t>
            </a:fld>
            <a:endParaRPr lang="en-US"/>
          </a:p>
        </p:txBody>
      </p:sp>
    </p:spTree>
    <p:extLst>
      <p:ext uri="{BB962C8B-B14F-4D97-AF65-F5344CB8AC3E}">
        <p14:creationId xmlns:p14="http://schemas.microsoft.com/office/powerpoint/2010/main" val="2195609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2518-B211-47A8-AC44-025CFFE6D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49ED2C-A3A6-4D81-A4DC-7943A4D1E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334B6-547E-4AFC-A500-3863B0950F0C}"/>
              </a:ext>
            </a:extLst>
          </p:cNvPr>
          <p:cNvSpPr>
            <a:spLocks noGrp="1"/>
          </p:cNvSpPr>
          <p:nvPr>
            <p:ph type="dt" sz="half" idx="10"/>
          </p:nvPr>
        </p:nvSpPr>
        <p:spPr/>
        <p:txBody>
          <a:bodyPr/>
          <a:lstStyle/>
          <a:p>
            <a:fld id="{E9462446-F3CC-4A37-8FA0-7F7D43699CF9}" type="datetimeFigureOut">
              <a:rPr lang="en-US" smtClean="0"/>
              <a:t>4/13/2023</a:t>
            </a:fld>
            <a:endParaRPr lang="en-US"/>
          </a:p>
        </p:txBody>
      </p:sp>
      <p:sp>
        <p:nvSpPr>
          <p:cNvPr id="5" name="Footer Placeholder 4">
            <a:extLst>
              <a:ext uri="{FF2B5EF4-FFF2-40B4-BE49-F238E27FC236}">
                <a16:creationId xmlns:a16="http://schemas.microsoft.com/office/drawing/2014/main" id="{AD7E4986-C8A2-45FB-B05F-1FF249FF76EC}"/>
              </a:ext>
            </a:extLst>
          </p:cNvPr>
          <p:cNvSpPr>
            <a:spLocks noGrp="1"/>
          </p:cNvSpPr>
          <p:nvPr>
            <p:ph type="ftr" sz="quarter" idx="11"/>
          </p:nvPr>
        </p:nvSpPr>
        <p:spPr>
          <a:xfrm>
            <a:off x="3771900" y="56653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817110D-C0DC-4772-AE5A-C15D21738324}"/>
              </a:ext>
            </a:extLst>
          </p:cNvPr>
          <p:cNvSpPr>
            <a:spLocks noGrp="1"/>
          </p:cNvSpPr>
          <p:nvPr>
            <p:ph type="sldNum" sz="quarter" idx="12"/>
          </p:nvPr>
        </p:nvSpPr>
        <p:spPr/>
        <p:txBody>
          <a:bodyPr/>
          <a:lstStyle/>
          <a:p>
            <a:fld id="{FFEB96E8-5F47-4E36-9492-99B13E437C78}" type="slidenum">
              <a:rPr lang="en-US" smtClean="0"/>
              <a:t>‹#›</a:t>
            </a:fld>
            <a:endParaRPr lang="en-US"/>
          </a:p>
        </p:txBody>
      </p:sp>
    </p:spTree>
    <p:extLst>
      <p:ext uri="{BB962C8B-B14F-4D97-AF65-F5344CB8AC3E}">
        <p14:creationId xmlns:p14="http://schemas.microsoft.com/office/powerpoint/2010/main" val="4019207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08C6-E52D-4B0D-A79E-2451CC718BD6}"/>
              </a:ext>
            </a:extLst>
          </p:cNvPr>
          <p:cNvSpPr>
            <a:spLocks noGrp="1"/>
          </p:cNvSpPr>
          <p:nvPr>
            <p:ph type="title"/>
          </p:nvPr>
        </p:nvSpPr>
        <p:spPr>
          <a:xfrm>
            <a:off x="891722" y="37079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388376-5B0C-4C05-8E40-A59EE9694C62}"/>
              </a:ext>
            </a:extLst>
          </p:cNvPr>
          <p:cNvSpPr>
            <a:spLocks noGrp="1"/>
          </p:cNvSpPr>
          <p:nvPr>
            <p:ph type="body" idx="1"/>
          </p:nvPr>
        </p:nvSpPr>
        <p:spPr>
          <a:xfrm>
            <a:off x="891722" y="369433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987B7B-F30E-4128-B827-BEF5EA5C44D9}"/>
              </a:ext>
            </a:extLst>
          </p:cNvPr>
          <p:cNvSpPr>
            <a:spLocks noGrp="1"/>
          </p:cNvSpPr>
          <p:nvPr>
            <p:ph type="dt" sz="half" idx="10"/>
          </p:nvPr>
        </p:nvSpPr>
        <p:spPr/>
        <p:txBody>
          <a:bodyPr/>
          <a:lstStyle/>
          <a:p>
            <a:fld id="{E9462446-F3CC-4A37-8FA0-7F7D43699CF9}" type="datetimeFigureOut">
              <a:rPr lang="en-US" smtClean="0"/>
              <a:t>4/13/2023</a:t>
            </a:fld>
            <a:endParaRPr lang="en-US"/>
          </a:p>
        </p:txBody>
      </p:sp>
      <p:sp>
        <p:nvSpPr>
          <p:cNvPr id="5" name="Footer Placeholder 4">
            <a:extLst>
              <a:ext uri="{FF2B5EF4-FFF2-40B4-BE49-F238E27FC236}">
                <a16:creationId xmlns:a16="http://schemas.microsoft.com/office/drawing/2014/main" id="{7E6F6F64-371D-4A46-8118-2E037FFC9207}"/>
              </a:ext>
            </a:extLst>
          </p:cNvPr>
          <p:cNvSpPr>
            <a:spLocks noGrp="1"/>
          </p:cNvSpPr>
          <p:nvPr>
            <p:ph type="ftr" sz="quarter" idx="11"/>
          </p:nvPr>
        </p:nvSpPr>
        <p:spPr>
          <a:xfrm>
            <a:off x="3771900" y="56653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DEC8BC-7D20-44A8-B507-338DE974FCBE}"/>
              </a:ext>
            </a:extLst>
          </p:cNvPr>
          <p:cNvSpPr>
            <a:spLocks noGrp="1"/>
          </p:cNvSpPr>
          <p:nvPr>
            <p:ph type="sldNum" sz="quarter" idx="12"/>
          </p:nvPr>
        </p:nvSpPr>
        <p:spPr/>
        <p:txBody>
          <a:bodyPr/>
          <a:lstStyle/>
          <a:p>
            <a:fld id="{FFEB96E8-5F47-4E36-9492-99B13E437C78}" type="slidenum">
              <a:rPr lang="en-US" smtClean="0"/>
              <a:t>‹#›</a:t>
            </a:fld>
            <a:endParaRPr lang="en-US"/>
          </a:p>
        </p:txBody>
      </p:sp>
    </p:spTree>
    <p:extLst>
      <p:ext uri="{BB962C8B-B14F-4D97-AF65-F5344CB8AC3E}">
        <p14:creationId xmlns:p14="http://schemas.microsoft.com/office/powerpoint/2010/main" val="2125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F855-7FE2-4904-954F-46B00BBBE1C4}"/>
              </a:ext>
            </a:extLst>
          </p:cNvPr>
          <p:cNvSpPr>
            <a:spLocks noGrp="1"/>
          </p:cNvSpPr>
          <p:nvPr>
            <p:ph type="title"/>
          </p:nvPr>
        </p:nvSpPr>
        <p:spPr>
          <a:xfrm>
            <a:off x="838200" y="365125"/>
            <a:ext cx="10515600" cy="101736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E522BAB-EC53-4583-8E7E-B4EFDC7059F7}"/>
              </a:ext>
            </a:extLst>
          </p:cNvPr>
          <p:cNvSpPr>
            <a:spLocks noGrp="1"/>
          </p:cNvSpPr>
          <p:nvPr>
            <p:ph sz="half" idx="1"/>
          </p:nvPr>
        </p:nvSpPr>
        <p:spPr>
          <a:xfrm>
            <a:off x="838201" y="1450068"/>
            <a:ext cx="5181600" cy="3916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FDE69C-4329-42CB-819D-DF055CCA65F9}"/>
              </a:ext>
            </a:extLst>
          </p:cNvPr>
          <p:cNvSpPr>
            <a:spLocks noGrp="1"/>
          </p:cNvSpPr>
          <p:nvPr>
            <p:ph sz="half" idx="2"/>
          </p:nvPr>
        </p:nvSpPr>
        <p:spPr>
          <a:xfrm>
            <a:off x="6172199" y="1450068"/>
            <a:ext cx="5181600" cy="3916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060EF2-4D7A-4816-9E02-7C6B135B542A}"/>
              </a:ext>
            </a:extLst>
          </p:cNvPr>
          <p:cNvSpPr>
            <a:spLocks noGrp="1"/>
          </p:cNvSpPr>
          <p:nvPr>
            <p:ph type="dt" sz="half" idx="10"/>
          </p:nvPr>
        </p:nvSpPr>
        <p:spPr/>
        <p:txBody>
          <a:bodyPr/>
          <a:lstStyle/>
          <a:p>
            <a:fld id="{E9462446-F3CC-4A37-8FA0-7F7D43699CF9}" type="datetimeFigureOut">
              <a:rPr lang="en-US" smtClean="0"/>
              <a:t>4/13/2023</a:t>
            </a:fld>
            <a:endParaRPr lang="en-US"/>
          </a:p>
        </p:txBody>
      </p:sp>
      <p:sp>
        <p:nvSpPr>
          <p:cNvPr id="6" name="Footer Placeholder 5">
            <a:extLst>
              <a:ext uri="{FF2B5EF4-FFF2-40B4-BE49-F238E27FC236}">
                <a16:creationId xmlns:a16="http://schemas.microsoft.com/office/drawing/2014/main" id="{A8B7D078-C939-4F7D-B6FD-6770B5F1C70A}"/>
              </a:ext>
            </a:extLst>
          </p:cNvPr>
          <p:cNvSpPr>
            <a:spLocks noGrp="1"/>
          </p:cNvSpPr>
          <p:nvPr>
            <p:ph type="ftr" sz="quarter" idx="11"/>
          </p:nvPr>
        </p:nvSpPr>
        <p:spPr>
          <a:xfrm>
            <a:off x="3771900" y="56653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FF54D6-6E12-4323-861C-431A46A08C2E}"/>
              </a:ext>
            </a:extLst>
          </p:cNvPr>
          <p:cNvSpPr>
            <a:spLocks noGrp="1"/>
          </p:cNvSpPr>
          <p:nvPr>
            <p:ph type="sldNum" sz="quarter" idx="12"/>
          </p:nvPr>
        </p:nvSpPr>
        <p:spPr/>
        <p:txBody>
          <a:bodyPr/>
          <a:lstStyle/>
          <a:p>
            <a:fld id="{FFEB96E8-5F47-4E36-9492-99B13E437C78}" type="slidenum">
              <a:rPr lang="en-US" smtClean="0"/>
              <a:t>‹#›</a:t>
            </a:fld>
            <a:endParaRPr lang="en-US"/>
          </a:p>
        </p:txBody>
      </p:sp>
    </p:spTree>
    <p:extLst>
      <p:ext uri="{BB962C8B-B14F-4D97-AF65-F5344CB8AC3E}">
        <p14:creationId xmlns:p14="http://schemas.microsoft.com/office/powerpoint/2010/main" val="68986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38707-B5A7-4D73-BA43-7AEECFB7A874}"/>
              </a:ext>
            </a:extLst>
          </p:cNvPr>
          <p:cNvSpPr>
            <a:spLocks noGrp="1"/>
          </p:cNvSpPr>
          <p:nvPr>
            <p:ph type="title"/>
          </p:nvPr>
        </p:nvSpPr>
        <p:spPr>
          <a:xfrm>
            <a:off x="839788" y="365125"/>
            <a:ext cx="10515600" cy="750661"/>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BF604BA-8A68-4C21-95B5-898593174C50}"/>
              </a:ext>
            </a:extLst>
          </p:cNvPr>
          <p:cNvSpPr>
            <a:spLocks noGrp="1"/>
          </p:cNvSpPr>
          <p:nvPr>
            <p:ph type="body" idx="1"/>
          </p:nvPr>
        </p:nvSpPr>
        <p:spPr>
          <a:xfrm>
            <a:off x="836612" y="1256733"/>
            <a:ext cx="5157787" cy="5252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2E533-FEF9-4E66-972E-113BD291C6A4}"/>
              </a:ext>
            </a:extLst>
          </p:cNvPr>
          <p:cNvSpPr>
            <a:spLocks noGrp="1"/>
          </p:cNvSpPr>
          <p:nvPr>
            <p:ph sz="half" idx="2"/>
          </p:nvPr>
        </p:nvSpPr>
        <p:spPr>
          <a:xfrm>
            <a:off x="839788" y="1922915"/>
            <a:ext cx="5157787" cy="34437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085F80A-7E99-41F5-9CFB-E94F99AC194D}"/>
              </a:ext>
            </a:extLst>
          </p:cNvPr>
          <p:cNvSpPr>
            <a:spLocks noGrp="1"/>
          </p:cNvSpPr>
          <p:nvPr>
            <p:ph type="body" sz="quarter" idx="3"/>
          </p:nvPr>
        </p:nvSpPr>
        <p:spPr>
          <a:xfrm>
            <a:off x="6096000" y="1261949"/>
            <a:ext cx="5183188" cy="5200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23E7BE-E450-433D-8FD7-B890A4C4B6D3}"/>
              </a:ext>
            </a:extLst>
          </p:cNvPr>
          <p:cNvSpPr>
            <a:spLocks noGrp="1"/>
          </p:cNvSpPr>
          <p:nvPr>
            <p:ph sz="quarter" idx="4"/>
          </p:nvPr>
        </p:nvSpPr>
        <p:spPr>
          <a:xfrm>
            <a:off x="6172200" y="1922915"/>
            <a:ext cx="5183188" cy="3443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057B42-E852-4385-A755-213FCCE70D9D}"/>
              </a:ext>
            </a:extLst>
          </p:cNvPr>
          <p:cNvSpPr>
            <a:spLocks noGrp="1"/>
          </p:cNvSpPr>
          <p:nvPr>
            <p:ph type="dt" sz="half" idx="10"/>
          </p:nvPr>
        </p:nvSpPr>
        <p:spPr/>
        <p:txBody>
          <a:bodyPr/>
          <a:lstStyle/>
          <a:p>
            <a:fld id="{E9462446-F3CC-4A37-8FA0-7F7D43699CF9}" type="datetimeFigureOut">
              <a:rPr lang="en-US" smtClean="0"/>
              <a:t>4/13/2023</a:t>
            </a:fld>
            <a:endParaRPr lang="en-US"/>
          </a:p>
        </p:txBody>
      </p:sp>
      <p:sp>
        <p:nvSpPr>
          <p:cNvPr id="8" name="Footer Placeholder 7">
            <a:extLst>
              <a:ext uri="{FF2B5EF4-FFF2-40B4-BE49-F238E27FC236}">
                <a16:creationId xmlns:a16="http://schemas.microsoft.com/office/drawing/2014/main" id="{1B2860FB-0015-4219-9FB6-C78559C1D2D6}"/>
              </a:ext>
            </a:extLst>
          </p:cNvPr>
          <p:cNvSpPr>
            <a:spLocks noGrp="1"/>
          </p:cNvSpPr>
          <p:nvPr>
            <p:ph type="ftr" sz="quarter" idx="11"/>
          </p:nvPr>
        </p:nvSpPr>
        <p:spPr>
          <a:xfrm>
            <a:off x="3771900" y="56653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14D30AB-6A2D-4B91-A098-92DB16EE83CE}"/>
              </a:ext>
            </a:extLst>
          </p:cNvPr>
          <p:cNvSpPr>
            <a:spLocks noGrp="1"/>
          </p:cNvSpPr>
          <p:nvPr>
            <p:ph type="sldNum" sz="quarter" idx="12"/>
          </p:nvPr>
        </p:nvSpPr>
        <p:spPr/>
        <p:txBody>
          <a:bodyPr/>
          <a:lstStyle/>
          <a:p>
            <a:fld id="{FFEB96E8-5F47-4E36-9492-99B13E437C78}" type="slidenum">
              <a:rPr lang="en-US" smtClean="0"/>
              <a:t>‹#›</a:t>
            </a:fld>
            <a:endParaRPr lang="en-US"/>
          </a:p>
        </p:txBody>
      </p:sp>
    </p:spTree>
    <p:extLst>
      <p:ext uri="{BB962C8B-B14F-4D97-AF65-F5344CB8AC3E}">
        <p14:creationId xmlns:p14="http://schemas.microsoft.com/office/powerpoint/2010/main" val="276836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664D-0B55-4332-998E-11C2936481C3}"/>
              </a:ext>
            </a:extLst>
          </p:cNvPr>
          <p:cNvSpPr>
            <a:spLocks noGrp="1"/>
          </p:cNvSpPr>
          <p:nvPr>
            <p:ph type="title"/>
          </p:nvPr>
        </p:nvSpPr>
        <p:spPr>
          <a:xfrm>
            <a:off x="838200" y="365126"/>
            <a:ext cx="10515600" cy="772432"/>
          </a:xfrm>
        </p:spPr>
        <p:txBody>
          <a:bodyPr/>
          <a:lstStyle/>
          <a:p>
            <a:r>
              <a:rPr lang="en-US"/>
              <a:t>Click to edit Master title style</a:t>
            </a:r>
          </a:p>
        </p:txBody>
      </p:sp>
      <p:sp>
        <p:nvSpPr>
          <p:cNvPr id="3" name="Date Placeholder 2">
            <a:extLst>
              <a:ext uri="{FF2B5EF4-FFF2-40B4-BE49-F238E27FC236}">
                <a16:creationId xmlns:a16="http://schemas.microsoft.com/office/drawing/2014/main" id="{0A2F7304-50B7-4456-8310-FA82AC3CE954}"/>
              </a:ext>
            </a:extLst>
          </p:cNvPr>
          <p:cNvSpPr>
            <a:spLocks noGrp="1"/>
          </p:cNvSpPr>
          <p:nvPr>
            <p:ph type="dt" sz="half" idx="10"/>
          </p:nvPr>
        </p:nvSpPr>
        <p:spPr/>
        <p:txBody>
          <a:bodyPr/>
          <a:lstStyle/>
          <a:p>
            <a:fld id="{E9462446-F3CC-4A37-8FA0-7F7D43699CF9}" type="datetimeFigureOut">
              <a:rPr lang="en-US" smtClean="0"/>
              <a:t>4/13/2023</a:t>
            </a:fld>
            <a:endParaRPr lang="en-US"/>
          </a:p>
        </p:txBody>
      </p:sp>
      <p:sp>
        <p:nvSpPr>
          <p:cNvPr id="4" name="Footer Placeholder 3">
            <a:extLst>
              <a:ext uri="{FF2B5EF4-FFF2-40B4-BE49-F238E27FC236}">
                <a16:creationId xmlns:a16="http://schemas.microsoft.com/office/drawing/2014/main" id="{448B8D1D-AECB-4B66-BD37-059EBBC4FD75}"/>
              </a:ext>
            </a:extLst>
          </p:cNvPr>
          <p:cNvSpPr>
            <a:spLocks noGrp="1"/>
          </p:cNvSpPr>
          <p:nvPr>
            <p:ph type="ftr" sz="quarter" idx="11"/>
          </p:nvPr>
        </p:nvSpPr>
        <p:spPr>
          <a:xfrm>
            <a:off x="3771900" y="56653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60FFC7F-E237-4DF1-84E3-1FD672E38DAC}"/>
              </a:ext>
            </a:extLst>
          </p:cNvPr>
          <p:cNvSpPr>
            <a:spLocks noGrp="1"/>
          </p:cNvSpPr>
          <p:nvPr>
            <p:ph type="sldNum" sz="quarter" idx="12"/>
          </p:nvPr>
        </p:nvSpPr>
        <p:spPr/>
        <p:txBody>
          <a:bodyPr/>
          <a:lstStyle/>
          <a:p>
            <a:fld id="{FFEB96E8-5F47-4E36-9492-99B13E437C78}" type="slidenum">
              <a:rPr lang="en-US" smtClean="0"/>
              <a:t>‹#›</a:t>
            </a:fld>
            <a:endParaRPr lang="en-US"/>
          </a:p>
        </p:txBody>
      </p:sp>
    </p:spTree>
    <p:extLst>
      <p:ext uri="{BB962C8B-B14F-4D97-AF65-F5344CB8AC3E}">
        <p14:creationId xmlns:p14="http://schemas.microsoft.com/office/powerpoint/2010/main" val="13777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2A48A-5820-42A4-B9CE-C5B31F7A9529}"/>
              </a:ext>
            </a:extLst>
          </p:cNvPr>
          <p:cNvSpPr>
            <a:spLocks noGrp="1"/>
          </p:cNvSpPr>
          <p:nvPr>
            <p:ph type="dt" sz="half" idx="10"/>
          </p:nvPr>
        </p:nvSpPr>
        <p:spPr/>
        <p:txBody>
          <a:bodyPr/>
          <a:lstStyle/>
          <a:p>
            <a:fld id="{E9462446-F3CC-4A37-8FA0-7F7D43699CF9}" type="datetimeFigureOut">
              <a:rPr lang="en-US" smtClean="0"/>
              <a:t>4/13/2023</a:t>
            </a:fld>
            <a:endParaRPr lang="en-US"/>
          </a:p>
        </p:txBody>
      </p:sp>
      <p:sp>
        <p:nvSpPr>
          <p:cNvPr id="3" name="Footer Placeholder 2">
            <a:extLst>
              <a:ext uri="{FF2B5EF4-FFF2-40B4-BE49-F238E27FC236}">
                <a16:creationId xmlns:a16="http://schemas.microsoft.com/office/drawing/2014/main" id="{C272085E-876F-4761-B25D-492972F72073}"/>
              </a:ext>
            </a:extLst>
          </p:cNvPr>
          <p:cNvSpPr>
            <a:spLocks noGrp="1"/>
          </p:cNvSpPr>
          <p:nvPr>
            <p:ph type="ftr" sz="quarter" idx="11"/>
          </p:nvPr>
        </p:nvSpPr>
        <p:spPr>
          <a:xfrm>
            <a:off x="3771900" y="56653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F975C06-41EA-4887-A452-2B2FACB063B3}"/>
              </a:ext>
            </a:extLst>
          </p:cNvPr>
          <p:cNvSpPr>
            <a:spLocks noGrp="1"/>
          </p:cNvSpPr>
          <p:nvPr>
            <p:ph type="sldNum" sz="quarter" idx="12"/>
          </p:nvPr>
        </p:nvSpPr>
        <p:spPr/>
        <p:txBody>
          <a:bodyPr/>
          <a:lstStyle/>
          <a:p>
            <a:fld id="{FFEB96E8-5F47-4E36-9492-99B13E437C78}" type="slidenum">
              <a:rPr lang="en-US" smtClean="0"/>
              <a:t>‹#›</a:t>
            </a:fld>
            <a:endParaRPr lang="en-US"/>
          </a:p>
        </p:txBody>
      </p:sp>
    </p:spTree>
    <p:extLst>
      <p:ext uri="{BB962C8B-B14F-4D97-AF65-F5344CB8AC3E}">
        <p14:creationId xmlns:p14="http://schemas.microsoft.com/office/powerpoint/2010/main" val="316185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B000-8170-46D0-A596-589FBC5474B2}"/>
              </a:ext>
            </a:extLst>
          </p:cNvPr>
          <p:cNvSpPr>
            <a:spLocks noGrp="1"/>
          </p:cNvSpPr>
          <p:nvPr>
            <p:ph type="title"/>
          </p:nvPr>
        </p:nvSpPr>
        <p:spPr>
          <a:xfrm>
            <a:off x="290059" y="234043"/>
            <a:ext cx="3932237" cy="107768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243046-3D63-44DE-8FBA-550001A0EFCC}"/>
              </a:ext>
            </a:extLst>
          </p:cNvPr>
          <p:cNvSpPr>
            <a:spLocks noGrp="1"/>
          </p:cNvSpPr>
          <p:nvPr>
            <p:ph idx="1"/>
          </p:nvPr>
        </p:nvSpPr>
        <p:spPr>
          <a:xfrm>
            <a:off x="4481058" y="234043"/>
            <a:ext cx="7407729" cy="50999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34B5D0-5DB2-40D4-9920-DB03B2BFC6D0}"/>
              </a:ext>
            </a:extLst>
          </p:cNvPr>
          <p:cNvSpPr>
            <a:spLocks noGrp="1"/>
          </p:cNvSpPr>
          <p:nvPr>
            <p:ph type="body" sz="half" idx="2"/>
          </p:nvPr>
        </p:nvSpPr>
        <p:spPr>
          <a:xfrm>
            <a:off x="303212" y="1455057"/>
            <a:ext cx="3932237" cy="38789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B109F-5179-42FA-B82F-6B0170AD724D}"/>
              </a:ext>
            </a:extLst>
          </p:cNvPr>
          <p:cNvSpPr>
            <a:spLocks noGrp="1"/>
          </p:cNvSpPr>
          <p:nvPr>
            <p:ph type="dt" sz="half" idx="10"/>
          </p:nvPr>
        </p:nvSpPr>
        <p:spPr/>
        <p:txBody>
          <a:bodyPr/>
          <a:lstStyle/>
          <a:p>
            <a:fld id="{E9462446-F3CC-4A37-8FA0-7F7D43699CF9}" type="datetimeFigureOut">
              <a:rPr lang="en-US" smtClean="0"/>
              <a:t>4/13/2023</a:t>
            </a:fld>
            <a:endParaRPr lang="en-US"/>
          </a:p>
        </p:txBody>
      </p:sp>
      <p:sp>
        <p:nvSpPr>
          <p:cNvPr id="6" name="Footer Placeholder 5">
            <a:extLst>
              <a:ext uri="{FF2B5EF4-FFF2-40B4-BE49-F238E27FC236}">
                <a16:creationId xmlns:a16="http://schemas.microsoft.com/office/drawing/2014/main" id="{19D633B1-B32A-4359-980D-371C0CEE079D}"/>
              </a:ext>
            </a:extLst>
          </p:cNvPr>
          <p:cNvSpPr>
            <a:spLocks noGrp="1"/>
          </p:cNvSpPr>
          <p:nvPr>
            <p:ph type="ftr" sz="quarter" idx="11"/>
          </p:nvPr>
        </p:nvSpPr>
        <p:spPr>
          <a:xfrm>
            <a:off x="3771900" y="56653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FED38E-39CF-404A-9402-50092ABF87B8}"/>
              </a:ext>
            </a:extLst>
          </p:cNvPr>
          <p:cNvSpPr>
            <a:spLocks noGrp="1"/>
          </p:cNvSpPr>
          <p:nvPr>
            <p:ph type="sldNum" sz="quarter" idx="12"/>
          </p:nvPr>
        </p:nvSpPr>
        <p:spPr/>
        <p:txBody>
          <a:bodyPr/>
          <a:lstStyle/>
          <a:p>
            <a:fld id="{FFEB96E8-5F47-4E36-9492-99B13E437C78}" type="slidenum">
              <a:rPr lang="en-US" smtClean="0"/>
              <a:t>‹#›</a:t>
            </a:fld>
            <a:endParaRPr lang="en-US"/>
          </a:p>
        </p:txBody>
      </p:sp>
    </p:spTree>
    <p:extLst>
      <p:ext uri="{BB962C8B-B14F-4D97-AF65-F5344CB8AC3E}">
        <p14:creationId xmlns:p14="http://schemas.microsoft.com/office/powerpoint/2010/main" val="205446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F843-BDC4-411F-B6D2-49E6119FFFD3}"/>
              </a:ext>
            </a:extLst>
          </p:cNvPr>
          <p:cNvSpPr>
            <a:spLocks noGrp="1"/>
          </p:cNvSpPr>
          <p:nvPr>
            <p:ph type="title"/>
          </p:nvPr>
        </p:nvSpPr>
        <p:spPr>
          <a:xfrm>
            <a:off x="382588" y="187325"/>
            <a:ext cx="3932237" cy="104820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26B2CD-C78C-4CAB-A34E-4583056FCF34}"/>
              </a:ext>
            </a:extLst>
          </p:cNvPr>
          <p:cNvSpPr>
            <a:spLocks noGrp="1"/>
          </p:cNvSpPr>
          <p:nvPr>
            <p:ph type="pic" idx="1"/>
          </p:nvPr>
        </p:nvSpPr>
        <p:spPr>
          <a:xfrm>
            <a:off x="4610100" y="187326"/>
            <a:ext cx="7199312" cy="51031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6B910D7-1517-4F3F-B309-524478F939DE}"/>
              </a:ext>
            </a:extLst>
          </p:cNvPr>
          <p:cNvSpPr>
            <a:spLocks noGrp="1"/>
          </p:cNvSpPr>
          <p:nvPr>
            <p:ph type="body" sz="half" idx="2"/>
          </p:nvPr>
        </p:nvSpPr>
        <p:spPr>
          <a:xfrm>
            <a:off x="382587" y="1367971"/>
            <a:ext cx="3932237" cy="39224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9DFD9-87B2-4C66-B3E0-B0EC72C81334}"/>
              </a:ext>
            </a:extLst>
          </p:cNvPr>
          <p:cNvSpPr>
            <a:spLocks noGrp="1"/>
          </p:cNvSpPr>
          <p:nvPr>
            <p:ph type="dt" sz="half" idx="10"/>
          </p:nvPr>
        </p:nvSpPr>
        <p:spPr/>
        <p:txBody>
          <a:bodyPr/>
          <a:lstStyle/>
          <a:p>
            <a:fld id="{E9462446-F3CC-4A37-8FA0-7F7D43699CF9}" type="datetimeFigureOut">
              <a:rPr lang="en-US" smtClean="0"/>
              <a:t>4/13/2023</a:t>
            </a:fld>
            <a:endParaRPr lang="en-US"/>
          </a:p>
        </p:txBody>
      </p:sp>
      <p:sp>
        <p:nvSpPr>
          <p:cNvPr id="6" name="Footer Placeholder 5">
            <a:extLst>
              <a:ext uri="{FF2B5EF4-FFF2-40B4-BE49-F238E27FC236}">
                <a16:creationId xmlns:a16="http://schemas.microsoft.com/office/drawing/2014/main" id="{D959DCE6-A4B3-463E-BDA3-D217C7F90CA9}"/>
              </a:ext>
            </a:extLst>
          </p:cNvPr>
          <p:cNvSpPr>
            <a:spLocks noGrp="1"/>
          </p:cNvSpPr>
          <p:nvPr>
            <p:ph type="ftr" sz="quarter" idx="11"/>
          </p:nvPr>
        </p:nvSpPr>
        <p:spPr>
          <a:xfrm>
            <a:off x="3771900" y="56653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9A9FC3-219C-47C7-AC01-905DCB3BDC47}"/>
              </a:ext>
            </a:extLst>
          </p:cNvPr>
          <p:cNvSpPr>
            <a:spLocks noGrp="1"/>
          </p:cNvSpPr>
          <p:nvPr>
            <p:ph type="sldNum" sz="quarter" idx="12"/>
          </p:nvPr>
        </p:nvSpPr>
        <p:spPr/>
        <p:txBody>
          <a:bodyPr/>
          <a:lstStyle/>
          <a:p>
            <a:fld id="{FFEB96E8-5F47-4E36-9492-99B13E437C78}" type="slidenum">
              <a:rPr lang="en-US" smtClean="0"/>
              <a:t>‹#›</a:t>
            </a:fld>
            <a:endParaRPr lang="en-US"/>
          </a:p>
        </p:txBody>
      </p:sp>
    </p:spTree>
    <p:extLst>
      <p:ext uri="{BB962C8B-B14F-4D97-AF65-F5344CB8AC3E}">
        <p14:creationId xmlns:p14="http://schemas.microsoft.com/office/powerpoint/2010/main" val="883287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icture containing game&#10;&#10;Description automatically generated">
            <a:extLst>
              <a:ext uri="{FF2B5EF4-FFF2-40B4-BE49-F238E27FC236}">
                <a16:creationId xmlns:a16="http://schemas.microsoft.com/office/drawing/2014/main" id="{4F106A45-F49A-4C42-83F6-C983F897E522}"/>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b="19038"/>
          <a:stretch/>
        </p:blipFill>
        <p:spPr>
          <a:xfrm>
            <a:off x="0" y="-90728"/>
            <a:ext cx="12192000" cy="5552414"/>
          </a:xfrm>
          <a:prstGeom prst="rect">
            <a:avLst/>
          </a:prstGeom>
        </p:spPr>
      </p:pic>
      <p:sp>
        <p:nvSpPr>
          <p:cNvPr id="2" name="Title Placeholder 1">
            <a:extLst>
              <a:ext uri="{FF2B5EF4-FFF2-40B4-BE49-F238E27FC236}">
                <a16:creationId xmlns:a16="http://schemas.microsoft.com/office/drawing/2014/main" id="{A2F5806B-5EC1-4C6D-AAA6-4E03E3718E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1DBEEAA-732D-4616-A8D0-82D419E73764}"/>
              </a:ext>
            </a:extLst>
          </p:cNvPr>
          <p:cNvSpPr>
            <a:spLocks noGrp="1"/>
          </p:cNvSpPr>
          <p:nvPr>
            <p:ph type="body" idx="1"/>
          </p:nvPr>
        </p:nvSpPr>
        <p:spPr>
          <a:xfrm>
            <a:off x="838200" y="1825625"/>
            <a:ext cx="10515600" cy="35138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C097505-883B-481A-988E-41598359BE83}"/>
              </a:ext>
            </a:extLst>
          </p:cNvPr>
          <p:cNvSpPr>
            <a:spLocks noGrp="1"/>
          </p:cNvSpPr>
          <p:nvPr>
            <p:ph type="dt" sz="half" idx="2"/>
          </p:nvPr>
        </p:nvSpPr>
        <p:spPr>
          <a:xfrm>
            <a:off x="4724400" y="5596623"/>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9462446-F3CC-4A37-8FA0-7F7D43699CF9}" type="datetimeFigureOut">
              <a:rPr lang="en-US" smtClean="0"/>
              <a:pPr/>
              <a:t>4/13/2023</a:t>
            </a:fld>
            <a:endParaRPr lang="en-US" dirty="0"/>
          </a:p>
        </p:txBody>
      </p:sp>
      <p:sp>
        <p:nvSpPr>
          <p:cNvPr id="6" name="Slide Number Placeholder 5">
            <a:extLst>
              <a:ext uri="{FF2B5EF4-FFF2-40B4-BE49-F238E27FC236}">
                <a16:creationId xmlns:a16="http://schemas.microsoft.com/office/drawing/2014/main" id="{071318F9-EAB3-4BE9-9E16-E65D2EFD282E}"/>
              </a:ext>
            </a:extLst>
          </p:cNvPr>
          <p:cNvSpPr>
            <a:spLocks noGrp="1"/>
          </p:cNvSpPr>
          <p:nvPr>
            <p:ph type="sldNum" sz="quarter" idx="4"/>
          </p:nvPr>
        </p:nvSpPr>
        <p:spPr>
          <a:xfrm>
            <a:off x="4724400" y="6108569"/>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FEB96E8-5F47-4E36-9492-99B13E437C78}" type="slidenum">
              <a:rPr lang="en-US" smtClean="0"/>
              <a:pPr/>
              <a:t>‹#›</a:t>
            </a:fld>
            <a:endParaRPr lang="en-US"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19510" y="5742173"/>
            <a:ext cx="2423165" cy="731521"/>
          </a:xfrm>
          <a:prstGeom prst="rect">
            <a:avLst/>
          </a:prstGeom>
        </p:spPr>
      </p:pic>
      <p:pic>
        <p:nvPicPr>
          <p:cNvPr id="10" name="Picture 9"/>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9061077" y="5879333"/>
            <a:ext cx="2292723" cy="457200"/>
          </a:xfrm>
          <a:prstGeom prst="rect">
            <a:avLst/>
          </a:prstGeom>
        </p:spPr>
      </p:pic>
    </p:spTree>
    <p:extLst>
      <p:ext uri="{BB962C8B-B14F-4D97-AF65-F5344CB8AC3E}">
        <p14:creationId xmlns:p14="http://schemas.microsoft.com/office/powerpoint/2010/main" val="3946075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3A5B-0499-45D6-AD99-33A2E9AB0EEA}"/>
              </a:ext>
            </a:extLst>
          </p:cNvPr>
          <p:cNvSpPr>
            <a:spLocks noGrp="1"/>
          </p:cNvSpPr>
          <p:nvPr>
            <p:ph type="ctrTitle"/>
          </p:nvPr>
        </p:nvSpPr>
        <p:spPr>
          <a:xfrm>
            <a:off x="214009" y="458334"/>
            <a:ext cx="11858017" cy="2731179"/>
          </a:xfrm>
        </p:spPr>
        <p:txBody>
          <a:bodyPr>
            <a:normAutofit/>
          </a:bodyPr>
          <a:lstStyle/>
          <a:p>
            <a:r>
              <a:rPr lang="en-US" sz="4000" dirty="0"/>
              <a:t>Outcomes of Heart Transplantation in Children with Previously Palliated Hypoplastic Left Heart Syndrome;</a:t>
            </a:r>
            <a:br>
              <a:rPr lang="en-US" sz="4000" dirty="0"/>
            </a:br>
            <a:r>
              <a:rPr lang="en-US" sz="4000" dirty="0"/>
              <a:t> A retrospective review </a:t>
            </a:r>
          </a:p>
        </p:txBody>
      </p:sp>
      <p:sp>
        <p:nvSpPr>
          <p:cNvPr id="3" name="Subtitle 2">
            <a:extLst>
              <a:ext uri="{FF2B5EF4-FFF2-40B4-BE49-F238E27FC236}">
                <a16:creationId xmlns:a16="http://schemas.microsoft.com/office/drawing/2014/main" id="{0C58B4C9-001E-4EDD-9915-FF7BB7A0DA78}"/>
              </a:ext>
            </a:extLst>
          </p:cNvPr>
          <p:cNvSpPr>
            <a:spLocks noGrp="1"/>
          </p:cNvSpPr>
          <p:nvPr>
            <p:ph type="subTitle" idx="1"/>
          </p:nvPr>
        </p:nvSpPr>
        <p:spPr/>
        <p:txBody>
          <a:bodyPr/>
          <a:lstStyle/>
          <a:p>
            <a:r>
              <a:rPr lang="en-US" dirty="0"/>
              <a:t>Johnna Sizemore, DO Pediatric Critical Care Fellow PGY-6</a:t>
            </a:r>
          </a:p>
          <a:p>
            <a:r>
              <a:rPr lang="en-US" sz="1600" dirty="0"/>
              <a:t>B. </a:t>
            </a:r>
            <a:r>
              <a:rPr lang="en-US" sz="1600" dirty="0" err="1"/>
              <a:t>Alsoufi</a:t>
            </a:r>
            <a:r>
              <a:rPr lang="en-US" sz="1600" dirty="0"/>
              <a:t>, S. Wilkens, J. Furlong-Dillard, D. </a:t>
            </a:r>
            <a:r>
              <a:rPr lang="en-US" sz="1600" dirty="0" err="1"/>
              <a:t>Kozik</a:t>
            </a:r>
            <a:r>
              <a:rPr lang="en-US" sz="1600" dirty="0"/>
              <a:t>, A. Lambert, J. Trivedi</a:t>
            </a:r>
          </a:p>
          <a:p>
            <a:r>
              <a:rPr lang="en-US" sz="1600" dirty="0"/>
              <a:t>Pediatric Fellow Research Day April 14</a:t>
            </a:r>
            <a:r>
              <a:rPr lang="en-US" sz="1600" baseline="30000" dirty="0"/>
              <a:t>th</a:t>
            </a:r>
            <a:r>
              <a:rPr lang="en-US" sz="1600" dirty="0"/>
              <a:t> 2023</a:t>
            </a:r>
          </a:p>
        </p:txBody>
      </p:sp>
    </p:spTree>
    <p:extLst>
      <p:ext uri="{BB962C8B-B14F-4D97-AF65-F5344CB8AC3E}">
        <p14:creationId xmlns:p14="http://schemas.microsoft.com/office/powerpoint/2010/main" val="2381850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4EC6BC6E-D3C9-8BD3-EE3B-DC060965213E}"/>
              </a:ext>
            </a:extLst>
          </p:cNvPr>
          <p:cNvPicPr>
            <a:picLocks noGrp="1" noChangeAspect="1"/>
          </p:cNvPicPr>
          <p:nvPr>
            <p:ph idx="1"/>
          </p:nvPr>
        </p:nvPicPr>
        <p:blipFill>
          <a:blip r:embed="rId2"/>
          <a:stretch>
            <a:fillRect/>
          </a:stretch>
        </p:blipFill>
        <p:spPr>
          <a:xfrm>
            <a:off x="643467" y="763921"/>
            <a:ext cx="10905066" cy="5330157"/>
          </a:xfrm>
          <a:prstGeom prst="rect">
            <a:avLst/>
          </a:prstGeom>
        </p:spPr>
      </p:pic>
    </p:spTree>
    <p:extLst>
      <p:ext uri="{BB962C8B-B14F-4D97-AF65-F5344CB8AC3E}">
        <p14:creationId xmlns:p14="http://schemas.microsoft.com/office/powerpoint/2010/main" val="2058080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8ADC1092-E9E8-B122-EEE6-0CE5237EC461}"/>
              </a:ext>
            </a:extLst>
          </p:cNvPr>
          <p:cNvPicPr>
            <a:picLocks noGrp="1" noChangeAspect="1"/>
          </p:cNvPicPr>
          <p:nvPr>
            <p:ph idx="1"/>
          </p:nvPr>
        </p:nvPicPr>
        <p:blipFill>
          <a:blip r:embed="rId2"/>
          <a:stretch>
            <a:fillRect/>
          </a:stretch>
        </p:blipFill>
        <p:spPr>
          <a:xfrm>
            <a:off x="643467" y="714971"/>
            <a:ext cx="10905066" cy="5428057"/>
          </a:xfrm>
          <a:prstGeom prst="rect">
            <a:avLst/>
          </a:prstGeom>
        </p:spPr>
      </p:pic>
    </p:spTree>
    <p:extLst>
      <p:ext uri="{BB962C8B-B14F-4D97-AF65-F5344CB8AC3E}">
        <p14:creationId xmlns:p14="http://schemas.microsoft.com/office/powerpoint/2010/main" val="193922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1074-DCA3-B461-0528-F9E887089EE5}"/>
              </a:ext>
            </a:extLst>
          </p:cNvPr>
          <p:cNvSpPr>
            <a:spLocks noGrp="1"/>
          </p:cNvSpPr>
          <p:nvPr>
            <p:ph type="title"/>
          </p:nvPr>
        </p:nvSpPr>
        <p:spPr>
          <a:xfrm>
            <a:off x="431973" y="0"/>
            <a:ext cx="10515600" cy="1325563"/>
          </a:xfrm>
        </p:spPr>
        <p:txBody>
          <a:bodyPr/>
          <a:lstStyle/>
          <a:p>
            <a:r>
              <a:rPr lang="en-US" dirty="0"/>
              <a:t>Results </a:t>
            </a:r>
          </a:p>
        </p:txBody>
      </p:sp>
      <p:sp>
        <p:nvSpPr>
          <p:cNvPr id="7" name="Rectangle: Rounded Corners 6">
            <a:extLst>
              <a:ext uri="{FF2B5EF4-FFF2-40B4-BE49-F238E27FC236}">
                <a16:creationId xmlns:a16="http://schemas.microsoft.com/office/drawing/2014/main" id="{1099F0CB-A42C-4A39-D981-E8296FF6103E}"/>
              </a:ext>
            </a:extLst>
          </p:cNvPr>
          <p:cNvSpPr/>
          <p:nvPr/>
        </p:nvSpPr>
        <p:spPr>
          <a:xfrm>
            <a:off x="5311203" y="540251"/>
            <a:ext cx="2451370" cy="11011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Previously palliated HLHS, underwent PHT</a:t>
            </a:r>
          </a:p>
          <a:p>
            <a:pPr algn="ctr"/>
            <a:r>
              <a:rPr lang="en-US" dirty="0">
                <a:solidFill>
                  <a:schemeClr val="tx1"/>
                </a:solidFill>
              </a:rPr>
              <a:t>N=849</a:t>
            </a:r>
          </a:p>
        </p:txBody>
      </p:sp>
      <p:sp>
        <p:nvSpPr>
          <p:cNvPr id="11" name="Rectangle: Rounded Corners 10">
            <a:extLst>
              <a:ext uri="{FF2B5EF4-FFF2-40B4-BE49-F238E27FC236}">
                <a16:creationId xmlns:a16="http://schemas.microsoft.com/office/drawing/2014/main" id="{66A215BA-D3F0-C15F-8C5C-ADBDDDFD14A1}"/>
              </a:ext>
            </a:extLst>
          </p:cNvPr>
          <p:cNvSpPr/>
          <p:nvPr/>
        </p:nvSpPr>
        <p:spPr>
          <a:xfrm>
            <a:off x="2972244" y="1804257"/>
            <a:ext cx="1938528"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&lt; 1 year of age</a:t>
            </a:r>
          </a:p>
          <a:p>
            <a:pPr algn="ctr"/>
            <a:r>
              <a:rPr lang="en-US" dirty="0">
                <a:solidFill>
                  <a:schemeClr val="tx1"/>
                </a:solidFill>
              </a:rPr>
              <a:t>n=298</a:t>
            </a:r>
          </a:p>
        </p:txBody>
      </p:sp>
      <p:sp>
        <p:nvSpPr>
          <p:cNvPr id="12" name="Rectangle: Rounded Corners 11">
            <a:extLst>
              <a:ext uri="{FF2B5EF4-FFF2-40B4-BE49-F238E27FC236}">
                <a16:creationId xmlns:a16="http://schemas.microsoft.com/office/drawing/2014/main" id="{386E295A-0A7F-6FB6-B791-20395EE60582}"/>
              </a:ext>
            </a:extLst>
          </p:cNvPr>
          <p:cNvSpPr/>
          <p:nvPr/>
        </p:nvSpPr>
        <p:spPr>
          <a:xfrm>
            <a:off x="5555203" y="1804257"/>
            <a:ext cx="196337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 years of age</a:t>
            </a:r>
          </a:p>
          <a:p>
            <a:pPr algn="ctr"/>
            <a:r>
              <a:rPr lang="en-US" dirty="0">
                <a:solidFill>
                  <a:schemeClr val="tx1"/>
                </a:solidFill>
              </a:rPr>
              <a:t>N=242</a:t>
            </a:r>
          </a:p>
        </p:txBody>
      </p:sp>
      <p:sp>
        <p:nvSpPr>
          <p:cNvPr id="13" name="Rectangle: Rounded Corners 12">
            <a:extLst>
              <a:ext uri="{FF2B5EF4-FFF2-40B4-BE49-F238E27FC236}">
                <a16:creationId xmlns:a16="http://schemas.microsoft.com/office/drawing/2014/main" id="{AD8CC0CB-1277-0031-A7F8-ED8BFA18B62D}"/>
              </a:ext>
            </a:extLst>
          </p:cNvPr>
          <p:cNvSpPr/>
          <p:nvPr/>
        </p:nvSpPr>
        <p:spPr>
          <a:xfrm>
            <a:off x="8113320" y="1823719"/>
            <a:ext cx="196337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&gt; 5 years of age</a:t>
            </a:r>
          </a:p>
          <a:p>
            <a:pPr algn="ctr"/>
            <a:r>
              <a:rPr lang="en-US" dirty="0">
                <a:solidFill>
                  <a:schemeClr val="tx1"/>
                </a:solidFill>
              </a:rPr>
              <a:t>N= 309</a:t>
            </a:r>
          </a:p>
        </p:txBody>
      </p:sp>
      <p:sp>
        <p:nvSpPr>
          <p:cNvPr id="6" name="Rectangle: Rounded Corners 5">
            <a:extLst>
              <a:ext uri="{FF2B5EF4-FFF2-40B4-BE49-F238E27FC236}">
                <a16:creationId xmlns:a16="http://schemas.microsoft.com/office/drawing/2014/main" id="{61E2C943-FDD2-5EE7-2277-6F44430F1646}"/>
              </a:ext>
            </a:extLst>
          </p:cNvPr>
          <p:cNvSpPr/>
          <p:nvPr/>
        </p:nvSpPr>
        <p:spPr>
          <a:xfrm>
            <a:off x="2972244" y="2971800"/>
            <a:ext cx="1963370"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81%</a:t>
            </a:r>
          </a:p>
          <a:p>
            <a:pPr algn="ctr"/>
            <a:r>
              <a:rPr lang="en-US" dirty="0"/>
              <a:t>p &lt;0.1</a:t>
            </a:r>
          </a:p>
        </p:txBody>
      </p:sp>
      <p:sp>
        <p:nvSpPr>
          <p:cNvPr id="8" name="Rectangle: Rounded Corners 7">
            <a:extLst>
              <a:ext uri="{FF2B5EF4-FFF2-40B4-BE49-F238E27FC236}">
                <a16:creationId xmlns:a16="http://schemas.microsoft.com/office/drawing/2014/main" id="{9A0100FC-1EB3-34BF-11F2-059C7524B753}"/>
              </a:ext>
            </a:extLst>
          </p:cNvPr>
          <p:cNvSpPr/>
          <p:nvPr/>
        </p:nvSpPr>
        <p:spPr>
          <a:xfrm>
            <a:off x="5555203" y="2971800"/>
            <a:ext cx="1963370"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96%</a:t>
            </a:r>
          </a:p>
          <a:p>
            <a:pPr algn="ctr"/>
            <a:r>
              <a:rPr lang="en-US" dirty="0"/>
              <a:t>p &lt;0.1</a:t>
            </a:r>
          </a:p>
        </p:txBody>
      </p:sp>
      <p:sp>
        <p:nvSpPr>
          <p:cNvPr id="9" name="Rectangle: Rounded Corners 8">
            <a:extLst>
              <a:ext uri="{FF2B5EF4-FFF2-40B4-BE49-F238E27FC236}">
                <a16:creationId xmlns:a16="http://schemas.microsoft.com/office/drawing/2014/main" id="{50FA65D5-9EAE-F09B-30BA-F3A0C108F597}"/>
              </a:ext>
            </a:extLst>
          </p:cNvPr>
          <p:cNvSpPr/>
          <p:nvPr/>
        </p:nvSpPr>
        <p:spPr>
          <a:xfrm>
            <a:off x="8138162" y="2971800"/>
            <a:ext cx="1938528"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91%</a:t>
            </a:r>
          </a:p>
          <a:p>
            <a:pPr algn="ctr"/>
            <a:r>
              <a:rPr lang="en-US" dirty="0"/>
              <a:t>p &lt;0.1</a:t>
            </a:r>
          </a:p>
        </p:txBody>
      </p:sp>
      <p:sp>
        <p:nvSpPr>
          <p:cNvPr id="10" name="Left Brace 9">
            <a:extLst>
              <a:ext uri="{FF2B5EF4-FFF2-40B4-BE49-F238E27FC236}">
                <a16:creationId xmlns:a16="http://schemas.microsoft.com/office/drawing/2014/main" id="{D4349DC1-4B0D-DEE2-C0F3-9EEB7419252F}"/>
              </a:ext>
            </a:extLst>
          </p:cNvPr>
          <p:cNvSpPr/>
          <p:nvPr/>
        </p:nvSpPr>
        <p:spPr>
          <a:xfrm>
            <a:off x="2115310" y="2881884"/>
            <a:ext cx="438912" cy="109423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Picture 13">
            <a:extLst>
              <a:ext uri="{FF2B5EF4-FFF2-40B4-BE49-F238E27FC236}">
                <a16:creationId xmlns:a16="http://schemas.microsoft.com/office/drawing/2014/main" id="{74A3A89F-C669-CA47-2E6A-A25713612617}"/>
              </a:ext>
            </a:extLst>
          </p:cNvPr>
          <p:cNvPicPr>
            <a:picLocks noChangeAspect="1"/>
          </p:cNvPicPr>
          <p:nvPr/>
        </p:nvPicPr>
        <p:blipFill>
          <a:blip r:embed="rId3"/>
          <a:stretch>
            <a:fillRect/>
          </a:stretch>
        </p:blipFill>
        <p:spPr>
          <a:xfrm>
            <a:off x="2115310" y="4184855"/>
            <a:ext cx="445047" cy="1097375"/>
          </a:xfrm>
          <a:prstGeom prst="rect">
            <a:avLst/>
          </a:prstGeom>
        </p:spPr>
      </p:pic>
      <p:sp>
        <p:nvSpPr>
          <p:cNvPr id="16" name="Rectangle: Rounded Corners 15">
            <a:extLst>
              <a:ext uri="{FF2B5EF4-FFF2-40B4-BE49-F238E27FC236}">
                <a16:creationId xmlns:a16="http://schemas.microsoft.com/office/drawing/2014/main" id="{917707CC-2538-35AA-DE09-63B7D0CA6A96}"/>
              </a:ext>
            </a:extLst>
          </p:cNvPr>
          <p:cNvSpPr/>
          <p:nvPr/>
        </p:nvSpPr>
        <p:spPr>
          <a:xfrm>
            <a:off x="2972244" y="4276343"/>
            <a:ext cx="1963370" cy="9144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70% </a:t>
            </a:r>
          </a:p>
          <a:p>
            <a:pPr algn="ctr"/>
            <a:r>
              <a:rPr lang="en-US" dirty="0"/>
              <a:t>p =0.34</a:t>
            </a:r>
          </a:p>
        </p:txBody>
      </p:sp>
      <p:sp>
        <p:nvSpPr>
          <p:cNvPr id="17" name="Rectangle: Rounded Corners 16">
            <a:extLst>
              <a:ext uri="{FF2B5EF4-FFF2-40B4-BE49-F238E27FC236}">
                <a16:creationId xmlns:a16="http://schemas.microsoft.com/office/drawing/2014/main" id="{7F9B6AA0-12E9-C5D6-C6B4-12922B82CA35}"/>
              </a:ext>
            </a:extLst>
          </p:cNvPr>
          <p:cNvSpPr/>
          <p:nvPr/>
        </p:nvSpPr>
        <p:spPr>
          <a:xfrm>
            <a:off x="5555203" y="4276343"/>
            <a:ext cx="196337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67%</a:t>
            </a:r>
          </a:p>
          <a:p>
            <a:pPr algn="ctr"/>
            <a:r>
              <a:rPr lang="en-US" dirty="0"/>
              <a:t>p =0.34</a:t>
            </a:r>
          </a:p>
        </p:txBody>
      </p:sp>
      <p:sp>
        <p:nvSpPr>
          <p:cNvPr id="18" name="Rectangle: Rounded Corners 17">
            <a:extLst>
              <a:ext uri="{FF2B5EF4-FFF2-40B4-BE49-F238E27FC236}">
                <a16:creationId xmlns:a16="http://schemas.microsoft.com/office/drawing/2014/main" id="{D16886E4-327B-DF9F-2A17-AA8F2030584B}"/>
              </a:ext>
            </a:extLst>
          </p:cNvPr>
          <p:cNvSpPr/>
          <p:nvPr/>
        </p:nvSpPr>
        <p:spPr>
          <a:xfrm>
            <a:off x="8138162" y="4276343"/>
            <a:ext cx="193852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a:t>
            </a:r>
          </a:p>
          <a:p>
            <a:pPr algn="ctr"/>
            <a:r>
              <a:rPr lang="en-US" dirty="0"/>
              <a:t>p =0.34</a:t>
            </a:r>
          </a:p>
        </p:txBody>
      </p:sp>
      <p:sp>
        <p:nvSpPr>
          <p:cNvPr id="19" name="TextBox 18">
            <a:extLst>
              <a:ext uri="{FF2B5EF4-FFF2-40B4-BE49-F238E27FC236}">
                <a16:creationId xmlns:a16="http://schemas.microsoft.com/office/drawing/2014/main" id="{4DA57B77-E77F-B9BF-180E-ED89464E6238}"/>
              </a:ext>
            </a:extLst>
          </p:cNvPr>
          <p:cNvSpPr txBox="1"/>
          <p:nvPr/>
        </p:nvSpPr>
        <p:spPr>
          <a:xfrm>
            <a:off x="121673" y="3198167"/>
            <a:ext cx="1993637" cy="461665"/>
          </a:xfrm>
          <a:prstGeom prst="rect">
            <a:avLst/>
          </a:prstGeom>
          <a:noFill/>
        </p:spPr>
        <p:txBody>
          <a:bodyPr wrap="square" rtlCol="0">
            <a:spAutoFit/>
          </a:bodyPr>
          <a:lstStyle/>
          <a:p>
            <a:r>
              <a:rPr lang="en-US" sz="2400" dirty="0"/>
              <a:t>1 year survival</a:t>
            </a:r>
          </a:p>
        </p:txBody>
      </p:sp>
      <p:sp>
        <p:nvSpPr>
          <p:cNvPr id="20" name="TextBox 19">
            <a:extLst>
              <a:ext uri="{FF2B5EF4-FFF2-40B4-BE49-F238E27FC236}">
                <a16:creationId xmlns:a16="http://schemas.microsoft.com/office/drawing/2014/main" id="{83D7645D-FDE3-652C-AEC7-39FCED0726DA}"/>
              </a:ext>
            </a:extLst>
          </p:cNvPr>
          <p:cNvSpPr txBox="1"/>
          <p:nvPr/>
        </p:nvSpPr>
        <p:spPr>
          <a:xfrm>
            <a:off x="0" y="4441204"/>
            <a:ext cx="2115310" cy="461665"/>
          </a:xfrm>
          <a:prstGeom prst="rect">
            <a:avLst/>
          </a:prstGeom>
          <a:noFill/>
        </p:spPr>
        <p:txBody>
          <a:bodyPr wrap="square" rtlCol="0">
            <a:spAutoFit/>
          </a:bodyPr>
          <a:lstStyle/>
          <a:p>
            <a:r>
              <a:rPr lang="en-US" sz="2400" dirty="0"/>
              <a:t>10 year survival</a:t>
            </a:r>
          </a:p>
        </p:txBody>
      </p:sp>
    </p:spTree>
    <p:extLst>
      <p:ext uri="{BB962C8B-B14F-4D97-AF65-F5344CB8AC3E}">
        <p14:creationId xmlns:p14="http://schemas.microsoft.com/office/powerpoint/2010/main" val="230237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D485-0121-CC4A-0775-C430B7917F06}"/>
              </a:ext>
            </a:extLst>
          </p:cNvPr>
          <p:cNvSpPr>
            <a:spLocks noGrp="1"/>
          </p:cNvSpPr>
          <p:nvPr>
            <p:ph type="title"/>
          </p:nvPr>
        </p:nvSpPr>
        <p:spPr>
          <a:xfrm>
            <a:off x="838200" y="81086"/>
            <a:ext cx="10515600" cy="1325563"/>
          </a:xfrm>
        </p:spPr>
        <p:txBody>
          <a:bodyPr/>
          <a:lstStyle/>
          <a:p>
            <a:pPr algn="ctr"/>
            <a:r>
              <a:rPr lang="en-US" dirty="0"/>
              <a:t>Results </a:t>
            </a:r>
          </a:p>
        </p:txBody>
      </p:sp>
      <p:pic>
        <p:nvPicPr>
          <p:cNvPr id="4" name="Content Placeholder 3">
            <a:extLst>
              <a:ext uri="{FF2B5EF4-FFF2-40B4-BE49-F238E27FC236}">
                <a16:creationId xmlns:a16="http://schemas.microsoft.com/office/drawing/2014/main" id="{77897546-A9D2-4E4B-D48F-C5025F4371A0}"/>
              </a:ext>
            </a:extLst>
          </p:cNvPr>
          <p:cNvPicPr>
            <a:picLocks noGrp="1" noChangeAspect="1"/>
          </p:cNvPicPr>
          <p:nvPr>
            <p:ph idx="1"/>
          </p:nvPr>
        </p:nvPicPr>
        <p:blipFill>
          <a:blip r:embed="rId3"/>
          <a:stretch>
            <a:fillRect/>
          </a:stretch>
        </p:blipFill>
        <p:spPr>
          <a:xfrm>
            <a:off x="65818" y="1520419"/>
            <a:ext cx="5837808" cy="3508896"/>
          </a:xfrm>
          <a:prstGeom prst="rect">
            <a:avLst/>
          </a:prstGeom>
        </p:spPr>
      </p:pic>
      <p:pic>
        <p:nvPicPr>
          <p:cNvPr id="5" name="Picture 4">
            <a:extLst>
              <a:ext uri="{FF2B5EF4-FFF2-40B4-BE49-F238E27FC236}">
                <a16:creationId xmlns:a16="http://schemas.microsoft.com/office/drawing/2014/main" id="{5B9DB70B-6B5A-E788-BE90-FBC00C93E6B9}"/>
              </a:ext>
            </a:extLst>
          </p:cNvPr>
          <p:cNvPicPr>
            <a:picLocks noChangeAspect="1"/>
          </p:cNvPicPr>
          <p:nvPr/>
        </p:nvPicPr>
        <p:blipFill>
          <a:blip r:embed="rId4"/>
          <a:stretch>
            <a:fillRect/>
          </a:stretch>
        </p:blipFill>
        <p:spPr>
          <a:xfrm>
            <a:off x="387739" y="2109365"/>
            <a:ext cx="3279932" cy="499915"/>
          </a:xfrm>
          <a:prstGeom prst="rect">
            <a:avLst/>
          </a:prstGeom>
        </p:spPr>
      </p:pic>
      <p:pic>
        <p:nvPicPr>
          <p:cNvPr id="6" name="Picture 5">
            <a:extLst>
              <a:ext uri="{FF2B5EF4-FFF2-40B4-BE49-F238E27FC236}">
                <a16:creationId xmlns:a16="http://schemas.microsoft.com/office/drawing/2014/main" id="{B6CAA70A-1CF0-AAEE-9D22-84AFF1C38952}"/>
              </a:ext>
            </a:extLst>
          </p:cNvPr>
          <p:cNvPicPr>
            <a:picLocks noChangeAspect="1"/>
          </p:cNvPicPr>
          <p:nvPr/>
        </p:nvPicPr>
        <p:blipFill>
          <a:blip r:embed="rId5"/>
          <a:stretch>
            <a:fillRect/>
          </a:stretch>
        </p:blipFill>
        <p:spPr>
          <a:xfrm>
            <a:off x="387739" y="3073523"/>
            <a:ext cx="3377477" cy="493819"/>
          </a:xfrm>
          <a:prstGeom prst="rect">
            <a:avLst/>
          </a:prstGeom>
        </p:spPr>
      </p:pic>
      <p:pic>
        <p:nvPicPr>
          <p:cNvPr id="7" name="Picture 6">
            <a:extLst>
              <a:ext uri="{FF2B5EF4-FFF2-40B4-BE49-F238E27FC236}">
                <a16:creationId xmlns:a16="http://schemas.microsoft.com/office/drawing/2014/main" id="{6B5FF06A-EA8C-5765-C076-A05EBFAB6DFA}"/>
              </a:ext>
            </a:extLst>
          </p:cNvPr>
          <p:cNvPicPr>
            <a:picLocks noChangeAspect="1"/>
          </p:cNvPicPr>
          <p:nvPr/>
        </p:nvPicPr>
        <p:blipFill>
          <a:blip r:embed="rId6"/>
          <a:stretch>
            <a:fillRect/>
          </a:stretch>
        </p:blipFill>
        <p:spPr>
          <a:xfrm>
            <a:off x="3667671" y="3584400"/>
            <a:ext cx="1999661" cy="499915"/>
          </a:xfrm>
          <a:prstGeom prst="rect">
            <a:avLst/>
          </a:prstGeom>
        </p:spPr>
      </p:pic>
      <p:pic>
        <p:nvPicPr>
          <p:cNvPr id="8" name="Picture 7">
            <a:extLst>
              <a:ext uri="{FF2B5EF4-FFF2-40B4-BE49-F238E27FC236}">
                <a16:creationId xmlns:a16="http://schemas.microsoft.com/office/drawing/2014/main" id="{BD737FB6-4B67-BD45-26B7-FDBD0B81DC22}"/>
              </a:ext>
            </a:extLst>
          </p:cNvPr>
          <p:cNvPicPr>
            <a:picLocks noChangeAspect="1"/>
          </p:cNvPicPr>
          <p:nvPr/>
        </p:nvPicPr>
        <p:blipFill>
          <a:blip r:embed="rId7"/>
          <a:stretch>
            <a:fillRect/>
          </a:stretch>
        </p:blipFill>
        <p:spPr>
          <a:xfrm>
            <a:off x="6571527" y="1397727"/>
            <a:ext cx="5232734" cy="3924550"/>
          </a:xfrm>
          <a:prstGeom prst="rect">
            <a:avLst/>
          </a:prstGeom>
        </p:spPr>
      </p:pic>
    </p:spTree>
    <p:extLst>
      <p:ext uri="{BB962C8B-B14F-4D97-AF65-F5344CB8AC3E}">
        <p14:creationId xmlns:p14="http://schemas.microsoft.com/office/powerpoint/2010/main" val="151737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FB55-A18E-9F9C-0266-6661F929178D}"/>
              </a:ext>
            </a:extLst>
          </p:cNvPr>
          <p:cNvSpPr>
            <a:spLocks noGrp="1"/>
          </p:cNvSpPr>
          <p:nvPr>
            <p:ph type="title"/>
          </p:nvPr>
        </p:nvSpPr>
        <p:spPr>
          <a:xfrm>
            <a:off x="725466" y="89552"/>
            <a:ext cx="10515600" cy="1325563"/>
          </a:xfrm>
        </p:spPr>
        <p:txBody>
          <a:bodyPr/>
          <a:lstStyle/>
          <a:p>
            <a:pPr algn="ctr"/>
            <a:r>
              <a:rPr lang="en-US" dirty="0"/>
              <a:t>Results</a:t>
            </a:r>
          </a:p>
        </p:txBody>
      </p:sp>
      <p:sp>
        <p:nvSpPr>
          <p:cNvPr id="6" name="TextBox 5">
            <a:extLst>
              <a:ext uri="{FF2B5EF4-FFF2-40B4-BE49-F238E27FC236}">
                <a16:creationId xmlns:a16="http://schemas.microsoft.com/office/drawing/2014/main" id="{0388E31F-C0D2-599B-0D39-43B2E65EC159}"/>
              </a:ext>
            </a:extLst>
          </p:cNvPr>
          <p:cNvSpPr txBox="1"/>
          <p:nvPr/>
        </p:nvSpPr>
        <p:spPr>
          <a:xfrm>
            <a:off x="179958" y="1225683"/>
            <a:ext cx="987844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The majority of deaths in the 1 year survival group were perioperative</a:t>
            </a:r>
          </a:p>
          <a:p>
            <a:endParaRPr lang="en-US" dirty="0"/>
          </a:p>
          <a:p>
            <a:pPr marL="285750" indent="-285750">
              <a:buFont typeface="Arial" panose="020B0604020202020204" pitchFamily="34" charset="0"/>
              <a:buChar char="•"/>
            </a:pPr>
            <a:r>
              <a:rPr lang="en-US" dirty="0"/>
              <a:t>Infants (&lt;1 year) were more likely to be on a ventilator, to require inotropes and to have received ECMO support at time of listing.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Age at time of listing was not associated with survival (HR=0.84,p=0.54).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 multivariable analysis, the only factor associated with survival following PHT was race other than white (HR=1.72,p=0.017).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3879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8D5C-24D7-8A3D-7CEF-92B699549AD5}"/>
              </a:ext>
            </a:extLst>
          </p:cNvPr>
          <p:cNvSpPr>
            <a:spLocks noGrp="1"/>
          </p:cNvSpPr>
          <p:nvPr>
            <p:ph type="title"/>
          </p:nvPr>
        </p:nvSpPr>
        <p:spPr/>
        <p:txBody>
          <a:bodyPr/>
          <a:lstStyle/>
          <a:p>
            <a:r>
              <a:rPr lang="en-US" dirty="0"/>
              <a:t>Results: Risk Factors For Survival</a:t>
            </a:r>
          </a:p>
        </p:txBody>
      </p:sp>
      <p:graphicFrame>
        <p:nvGraphicFramePr>
          <p:cNvPr id="4" name="Table 4">
            <a:extLst>
              <a:ext uri="{FF2B5EF4-FFF2-40B4-BE49-F238E27FC236}">
                <a16:creationId xmlns:a16="http://schemas.microsoft.com/office/drawing/2014/main" id="{2388CE18-3D12-A1A5-1836-297203E48ECD}"/>
              </a:ext>
            </a:extLst>
          </p:cNvPr>
          <p:cNvGraphicFramePr>
            <a:graphicFrameLocks noGrp="1"/>
          </p:cNvGraphicFramePr>
          <p:nvPr>
            <p:ph idx="1"/>
            <p:extLst>
              <p:ext uri="{D42A27DB-BD31-4B8C-83A1-F6EECF244321}">
                <p14:modId xmlns:p14="http://schemas.microsoft.com/office/powerpoint/2010/main" val="2202896154"/>
              </p:ext>
            </p:extLst>
          </p:nvPr>
        </p:nvGraphicFramePr>
        <p:xfrm>
          <a:off x="838200" y="1825625"/>
          <a:ext cx="10515597" cy="22250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033288874"/>
                    </a:ext>
                  </a:extLst>
                </a:gridCol>
                <a:gridCol w="3505199">
                  <a:extLst>
                    <a:ext uri="{9D8B030D-6E8A-4147-A177-3AD203B41FA5}">
                      <a16:colId xmlns:a16="http://schemas.microsoft.com/office/drawing/2014/main" val="3070788128"/>
                    </a:ext>
                  </a:extLst>
                </a:gridCol>
                <a:gridCol w="3505199">
                  <a:extLst>
                    <a:ext uri="{9D8B030D-6E8A-4147-A177-3AD203B41FA5}">
                      <a16:colId xmlns:a16="http://schemas.microsoft.com/office/drawing/2014/main" val="678629022"/>
                    </a:ext>
                  </a:extLst>
                </a:gridCol>
              </a:tblGrid>
              <a:tr h="370840">
                <a:tc>
                  <a:txBody>
                    <a:bodyPr/>
                    <a:lstStyle/>
                    <a:p>
                      <a:r>
                        <a:rPr lang="en-US" dirty="0"/>
                        <a:t>Risk Factor</a:t>
                      </a:r>
                    </a:p>
                  </a:txBody>
                  <a:tcPr/>
                </a:tc>
                <a:tc>
                  <a:txBody>
                    <a:bodyPr/>
                    <a:lstStyle/>
                    <a:p>
                      <a:r>
                        <a:rPr lang="en-US" dirty="0"/>
                        <a:t>Hazard Ratio</a:t>
                      </a:r>
                    </a:p>
                  </a:txBody>
                  <a:tcPr/>
                </a:tc>
                <a:tc>
                  <a:txBody>
                    <a:bodyPr/>
                    <a:lstStyle/>
                    <a:p>
                      <a:r>
                        <a:rPr lang="en-US" dirty="0"/>
                        <a:t>P-value</a:t>
                      </a:r>
                    </a:p>
                  </a:txBody>
                  <a:tcPr/>
                </a:tc>
                <a:extLst>
                  <a:ext uri="{0D108BD9-81ED-4DB2-BD59-A6C34878D82A}">
                    <a16:rowId xmlns:a16="http://schemas.microsoft.com/office/drawing/2014/main" val="2912186118"/>
                  </a:ext>
                </a:extLst>
              </a:tr>
              <a:tr h="370840">
                <a:tc>
                  <a:txBody>
                    <a:bodyPr/>
                    <a:lstStyle/>
                    <a:p>
                      <a:r>
                        <a:rPr lang="en-US" dirty="0"/>
                        <a:t>Black race</a:t>
                      </a:r>
                    </a:p>
                  </a:txBody>
                  <a:tcPr/>
                </a:tc>
                <a:tc>
                  <a:txBody>
                    <a:bodyPr/>
                    <a:lstStyle/>
                    <a:p>
                      <a:r>
                        <a:rPr lang="en-US" dirty="0"/>
                        <a:t>1.729</a:t>
                      </a:r>
                    </a:p>
                  </a:txBody>
                  <a:tcPr/>
                </a:tc>
                <a:tc>
                  <a:txBody>
                    <a:bodyPr/>
                    <a:lstStyle/>
                    <a:p>
                      <a:r>
                        <a:rPr lang="en-US" dirty="0"/>
                        <a:t>0.017</a:t>
                      </a:r>
                    </a:p>
                  </a:txBody>
                  <a:tcPr/>
                </a:tc>
                <a:extLst>
                  <a:ext uri="{0D108BD9-81ED-4DB2-BD59-A6C34878D82A}">
                    <a16:rowId xmlns:a16="http://schemas.microsoft.com/office/drawing/2014/main" val="733872399"/>
                  </a:ext>
                </a:extLst>
              </a:tr>
              <a:tr h="370840">
                <a:tc>
                  <a:txBody>
                    <a:bodyPr/>
                    <a:lstStyle/>
                    <a:p>
                      <a:r>
                        <a:rPr lang="en-US" dirty="0"/>
                        <a:t>Blood Type (not B)</a:t>
                      </a:r>
                    </a:p>
                  </a:txBody>
                  <a:tcPr/>
                </a:tc>
                <a:tc>
                  <a:txBody>
                    <a:bodyPr/>
                    <a:lstStyle/>
                    <a:p>
                      <a:r>
                        <a:rPr lang="en-US" dirty="0"/>
                        <a:t>2.016</a:t>
                      </a:r>
                    </a:p>
                  </a:txBody>
                  <a:tcPr/>
                </a:tc>
                <a:tc>
                  <a:txBody>
                    <a:bodyPr/>
                    <a:lstStyle/>
                    <a:p>
                      <a:r>
                        <a:rPr lang="en-US" dirty="0"/>
                        <a:t>0.043</a:t>
                      </a:r>
                    </a:p>
                  </a:txBody>
                  <a:tcPr/>
                </a:tc>
                <a:extLst>
                  <a:ext uri="{0D108BD9-81ED-4DB2-BD59-A6C34878D82A}">
                    <a16:rowId xmlns:a16="http://schemas.microsoft.com/office/drawing/2014/main" val="3833313051"/>
                  </a:ext>
                </a:extLst>
              </a:tr>
              <a:tr h="370840">
                <a:tc>
                  <a:txBody>
                    <a:bodyPr/>
                    <a:lstStyle/>
                    <a:p>
                      <a:r>
                        <a:rPr lang="en-US" dirty="0"/>
                        <a:t>ECMO</a:t>
                      </a:r>
                    </a:p>
                  </a:txBody>
                  <a:tcPr/>
                </a:tc>
                <a:tc>
                  <a:txBody>
                    <a:bodyPr/>
                    <a:lstStyle/>
                    <a:p>
                      <a:r>
                        <a:rPr lang="en-US" dirty="0"/>
                        <a:t>2.138</a:t>
                      </a:r>
                    </a:p>
                  </a:txBody>
                  <a:tcPr/>
                </a:tc>
                <a:tc>
                  <a:txBody>
                    <a:bodyPr/>
                    <a:lstStyle/>
                    <a:p>
                      <a:r>
                        <a:rPr lang="en-US" dirty="0"/>
                        <a:t>0.055</a:t>
                      </a:r>
                    </a:p>
                  </a:txBody>
                  <a:tcPr/>
                </a:tc>
                <a:extLst>
                  <a:ext uri="{0D108BD9-81ED-4DB2-BD59-A6C34878D82A}">
                    <a16:rowId xmlns:a16="http://schemas.microsoft.com/office/drawing/2014/main" val="3237577905"/>
                  </a:ext>
                </a:extLst>
              </a:tr>
              <a:tr h="370840">
                <a:tc>
                  <a:txBody>
                    <a:bodyPr/>
                    <a:lstStyle/>
                    <a:p>
                      <a:r>
                        <a:rPr lang="en-US" dirty="0"/>
                        <a:t>Male Gender</a:t>
                      </a:r>
                    </a:p>
                  </a:txBody>
                  <a:tcPr/>
                </a:tc>
                <a:tc>
                  <a:txBody>
                    <a:bodyPr/>
                    <a:lstStyle/>
                    <a:p>
                      <a:r>
                        <a:rPr lang="en-US" dirty="0"/>
                        <a:t>1.340</a:t>
                      </a:r>
                    </a:p>
                  </a:txBody>
                  <a:tcPr/>
                </a:tc>
                <a:tc>
                  <a:txBody>
                    <a:bodyPr/>
                    <a:lstStyle/>
                    <a:p>
                      <a:r>
                        <a:rPr lang="en-US" dirty="0"/>
                        <a:t>0.082</a:t>
                      </a:r>
                    </a:p>
                  </a:txBody>
                  <a:tcPr/>
                </a:tc>
                <a:extLst>
                  <a:ext uri="{0D108BD9-81ED-4DB2-BD59-A6C34878D82A}">
                    <a16:rowId xmlns:a16="http://schemas.microsoft.com/office/drawing/2014/main" val="384532587"/>
                  </a:ext>
                </a:extLst>
              </a:tr>
              <a:tr h="370840">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3279389"/>
                  </a:ext>
                </a:extLst>
              </a:tr>
            </a:tbl>
          </a:graphicData>
        </a:graphic>
      </p:graphicFrame>
    </p:spTree>
    <p:extLst>
      <p:ext uri="{BB962C8B-B14F-4D97-AF65-F5344CB8AC3E}">
        <p14:creationId xmlns:p14="http://schemas.microsoft.com/office/powerpoint/2010/main" val="293306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43BC-F702-4452-92CD-F468A24AED16}"/>
              </a:ext>
            </a:extLst>
          </p:cNvPr>
          <p:cNvSpPr>
            <a:spLocks noGrp="1"/>
          </p:cNvSpPr>
          <p:nvPr>
            <p:ph type="title"/>
          </p:nvPr>
        </p:nvSpPr>
        <p:spPr>
          <a:xfrm>
            <a:off x="838200" y="0"/>
            <a:ext cx="10515600" cy="1325563"/>
          </a:xfrm>
        </p:spPr>
        <p:txBody>
          <a:bodyPr/>
          <a:lstStyle/>
          <a:p>
            <a:pPr algn="ctr"/>
            <a:r>
              <a:rPr lang="en-US" dirty="0"/>
              <a:t>Results</a:t>
            </a:r>
          </a:p>
        </p:txBody>
      </p:sp>
      <p:pic>
        <p:nvPicPr>
          <p:cNvPr id="4" name="Content Placeholder 3">
            <a:extLst>
              <a:ext uri="{FF2B5EF4-FFF2-40B4-BE49-F238E27FC236}">
                <a16:creationId xmlns:a16="http://schemas.microsoft.com/office/drawing/2014/main" id="{4571F943-92B2-F22D-E343-0D1FF72AE5CD}"/>
              </a:ext>
            </a:extLst>
          </p:cNvPr>
          <p:cNvPicPr>
            <a:picLocks noGrp="1" noChangeAspect="1"/>
          </p:cNvPicPr>
          <p:nvPr>
            <p:ph idx="1"/>
          </p:nvPr>
        </p:nvPicPr>
        <p:blipFill>
          <a:blip r:embed="rId3"/>
          <a:stretch>
            <a:fillRect/>
          </a:stretch>
        </p:blipFill>
        <p:spPr>
          <a:xfrm>
            <a:off x="215578" y="1093305"/>
            <a:ext cx="5429847" cy="4072386"/>
          </a:xfrm>
          <a:prstGeom prst="rect">
            <a:avLst/>
          </a:prstGeom>
        </p:spPr>
      </p:pic>
      <p:pic>
        <p:nvPicPr>
          <p:cNvPr id="5" name="Picture 4">
            <a:extLst>
              <a:ext uri="{FF2B5EF4-FFF2-40B4-BE49-F238E27FC236}">
                <a16:creationId xmlns:a16="http://schemas.microsoft.com/office/drawing/2014/main" id="{A4CE5FC6-D50D-1FFF-8715-CD0D0C962C2D}"/>
              </a:ext>
            </a:extLst>
          </p:cNvPr>
          <p:cNvPicPr>
            <a:picLocks noChangeAspect="1"/>
          </p:cNvPicPr>
          <p:nvPr/>
        </p:nvPicPr>
        <p:blipFill>
          <a:blip r:embed="rId4"/>
          <a:stretch>
            <a:fillRect/>
          </a:stretch>
        </p:blipFill>
        <p:spPr>
          <a:xfrm>
            <a:off x="3556050" y="1692309"/>
            <a:ext cx="865707" cy="499915"/>
          </a:xfrm>
          <a:prstGeom prst="rect">
            <a:avLst/>
          </a:prstGeom>
        </p:spPr>
      </p:pic>
      <p:pic>
        <p:nvPicPr>
          <p:cNvPr id="6" name="Picture 5">
            <a:extLst>
              <a:ext uri="{FF2B5EF4-FFF2-40B4-BE49-F238E27FC236}">
                <a16:creationId xmlns:a16="http://schemas.microsoft.com/office/drawing/2014/main" id="{A1B2523C-D003-E821-A731-7AFA46C762C3}"/>
              </a:ext>
            </a:extLst>
          </p:cNvPr>
          <p:cNvPicPr>
            <a:picLocks noChangeAspect="1"/>
          </p:cNvPicPr>
          <p:nvPr/>
        </p:nvPicPr>
        <p:blipFill>
          <a:blip r:embed="rId5"/>
          <a:stretch>
            <a:fillRect/>
          </a:stretch>
        </p:blipFill>
        <p:spPr>
          <a:xfrm>
            <a:off x="4421757" y="2192224"/>
            <a:ext cx="847417" cy="493819"/>
          </a:xfrm>
          <a:prstGeom prst="rect">
            <a:avLst/>
          </a:prstGeom>
        </p:spPr>
      </p:pic>
      <p:pic>
        <p:nvPicPr>
          <p:cNvPr id="7" name="Picture 6">
            <a:extLst>
              <a:ext uri="{FF2B5EF4-FFF2-40B4-BE49-F238E27FC236}">
                <a16:creationId xmlns:a16="http://schemas.microsoft.com/office/drawing/2014/main" id="{E1733A9E-0343-C5C1-5F33-20119ACCE7D4}"/>
              </a:ext>
            </a:extLst>
          </p:cNvPr>
          <p:cNvPicPr>
            <a:picLocks noChangeAspect="1"/>
          </p:cNvPicPr>
          <p:nvPr/>
        </p:nvPicPr>
        <p:blipFill>
          <a:blip r:embed="rId6"/>
          <a:stretch>
            <a:fillRect/>
          </a:stretch>
        </p:blipFill>
        <p:spPr>
          <a:xfrm>
            <a:off x="4449190" y="2882588"/>
            <a:ext cx="792549" cy="493819"/>
          </a:xfrm>
          <a:prstGeom prst="rect">
            <a:avLst/>
          </a:prstGeom>
        </p:spPr>
      </p:pic>
      <p:pic>
        <p:nvPicPr>
          <p:cNvPr id="9" name="Picture 8">
            <a:extLst>
              <a:ext uri="{FF2B5EF4-FFF2-40B4-BE49-F238E27FC236}">
                <a16:creationId xmlns:a16="http://schemas.microsoft.com/office/drawing/2014/main" id="{F005ED80-A2FA-96EB-A83C-21B094EA1450}"/>
              </a:ext>
            </a:extLst>
          </p:cNvPr>
          <p:cNvPicPr>
            <a:picLocks noChangeAspect="1"/>
          </p:cNvPicPr>
          <p:nvPr/>
        </p:nvPicPr>
        <p:blipFill>
          <a:blip r:embed="rId7"/>
          <a:stretch>
            <a:fillRect/>
          </a:stretch>
        </p:blipFill>
        <p:spPr>
          <a:xfrm>
            <a:off x="6131244" y="1107679"/>
            <a:ext cx="5410682" cy="4058012"/>
          </a:xfrm>
          <a:prstGeom prst="rect">
            <a:avLst/>
          </a:prstGeom>
        </p:spPr>
      </p:pic>
      <p:pic>
        <p:nvPicPr>
          <p:cNvPr id="10" name="Picture 9">
            <a:extLst>
              <a:ext uri="{FF2B5EF4-FFF2-40B4-BE49-F238E27FC236}">
                <a16:creationId xmlns:a16="http://schemas.microsoft.com/office/drawing/2014/main" id="{C12B7C45-0515-FA14-5335-D41EBE4DA84D}"/>
              </a:ext>
            </a:extLst>
          </p:cNvPr>
          <p:cNvPicPr>
            <a:picLocks noChangeAspect="1"/>
          </p:cNvPicPr>
          <p:nvPr/>
        </p:nvPicPr>
        <p:blipFill>
          <a:blip r:embed="rId8"/>
          <a:stretch>
            <a:fillRect/>
          </a:stretch>
        </p:blipFill>
        <p:spPr>
          <a:xfrm>
            <a:off x="10023396" y="1511984"/>
            <a:ext cx="414564" cy="493819"/>
          </a:xfrm>
          <a:prstGeom prst="rect">
            <a:avLst/>
          </a:prstGeom>
        </p:spPr>
      </p:pic>
      <p:pic>
        <p:nvPicPr>
          <p:cNvPr id="12" name="Picture 11">
            <a:extLst>
              <a:ext uri="{FF2B5EF4-FFF2-40B4-BE49-F238E27FC236}">
                <a16:creationId xmlns:a16="http://schemas.microsoft.com/office/drawing/2014/main" id="{826D22C6-6B47-4B99-30D2-9CD41A4011B4}"/>
              </a:ext>
            </a:extLst>
          </p:cNvPr>
          <p:cNvPicPr>
            <a:picLocks noChangeAspect="1"/>
          </p:cNvPicPr>
          <p:nvPr/>
        </p:nvPicPr>
        <p:blipFill>
          <a:blip r:embed="rId9"/>
          <a:stretch>
            <a:fillRect/>
          </a:stretch>
        </p:blipFill>
        <p:spPr>
          <a:xfrm>
            <a:off x="10497022" y="1895586"/>
            <a:ext cx="426757" cy="493819"/>
          </a:xfrm>
          <a:prstGeom prst="rect">
            <a:avLst/>
          </a:prstGeom>
        </p:spPr>
      </p:pic>
      <p:pic>
        <p:nvPicPr>
          <p:cNvPr id="13" name="Picture 12">
            <a:extLst>
              <a:ext uri="{FF2B5EF4-FFF2-40B4-BE49-F238E27FC236}">
                <a16:creationId xmlns:a16="http://schemas.microsoft.com/office/drawing/2014/main" id="{0146FAB7-3BE4-E5FB-7F0B-7EC64A509AA7}"/>
              </a:ext>
            </a:extLst>
          </p:cNvPr>
          <p:cNvPicPr>
            <a:picLocks noChangeAspect="1"/>
          </p:cNvPicPr>
          <p:nvPr/>
        </p:nvPicPr>
        <p:blipFill>
          <a:blip r:embed="rId10"/>
          <a:stretch>
            <a:fillRect/>
          </a:stretch>
        </p:blipFill>
        <p:spPr>
          <a:xfrm>
            <a:off x="11283027" y="2238989"/>
            <a:ext cx="554784" cy="499915"/>
          </a:xfrm>
          <a:prstGeom prst="rect">
            <a:avLst/>
          </a:prstGeom>
        </p:spPr>
      </p:pic>
      <p:pic>
        <p:nvPicPr>
          <p:cNvPr id="14" name="Picture 13">
            <a:extLst>
              <a:ext uri="{FF2B5EF4-FFF2-40B4-BE49-F238E27FC236}">
                <a16:creationId xmlns:a16="http://schemas.microsoft.com/office/drawing/2014/main" id="{2EE1145C-887B-A367-F6D9-B0E8E0A879A0}"/>
              </a:ext>
            </a:extLst>
          </p:cNvPr>
          <p:cNvPicPr>
            <a:picLocks noChangeAspect="1"/>
          </p:cNvPicPr>
          <p:nvPr/>
        </p:nvPicPr>
        <p:blipFill>
          <a:blip r:embed="rId11"/>
          <a:stretch>
            <a:fillRect/>
          </a:stretch>
        </p:blipFill>
        <p:spPr>
          <a:xfrm>
            <a:off x="10727450" y="2636770"/>
            <a:ext cx="445047" cy="499915"/>
          </a:xfrm>
          <a:prstGeom prst="rect">
            <a:avLst/>
          </a:prstGeom>
        </p:spPr>
      </p:pic>
    </p:spTree>
    <p:extLst>
      <p:ext uri="{BB962C8B-B14F-4D97-AF65-F5344CB8AC3E}">
        <p14:creationId xmlns:p14="http://schemas.microsoft.com/office/powerpoint/2010/main" val="1132809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43BC-F702-4452-92CD-F468A24AED16}"/>
              </a:ext>
            </a:extLst>
          </p:cNvPr>
          <p:cNvSpPr>
            <a:spLocks noGrp="1"/>
          </p:cNvSpPr>
          <p:nvPr>
            <p:ph type="title"/>
          </p:nvPr>
        </p:nvSpPr>
        <p:spPr>
          <a:xfrm>
            <a:off x="838200" y="0"/>
            <a:ext cx="10515600" cy="1325563"/>
          </a:xfrm>
        </p:spPr>
        <p:txBody>
          <a:bodyPr/>
          <a:lstStyle/>
          <a:p>
            <a:pPr algn="ctr"/>
            <a:r>
              <a:rPr lang="en-US" dirty="0"/>
              <a:t>Results</a:t>
            </a:r>
          </a:p>
        </p:txBody>
      </p:sp>
      <p:pic>
        <p:nvPicPr>
          <p:cNvPr id="11" name="Picture 10">
            <a:extLst>
              <a:ext uri="{FF2B5EF4-FFF2-40B4-BE49-F238E27FC236}">
                <a16:creationId xmlns:a16="http://schemas.microsoft.com/office/drawing/2014/main" id="{47665CB2-F6E9-858E-ABB6-E658B0329112}"/>
              </a:ext>
            </a:extLst>
          </p:cNvPr>
          <p:cNvPicPr>
            <a:picLocks noChangeAspect="1"/>
          </p:cNvPicPr>
          <p:nvPr/>
        </p:nvPicPr>
        <p:blipFill>
          <a:blip r:embed="rId3"/>
          <a:stretch>
            <a:fillRect/>
          </a:stretch>
        </p:blipFill>
        <p:spPr>
          <a:xfrm>
            <a:off x="281609" y="1191385"/>
            <a:ext cx="5224669" cy="3918502"/>
          </a:xfrm>
          <a:prstGeom prst="rect">
            <a:avLst/>
          </a:prstGeom>
        </p:spPr>
      </p:pic>
      <p:pic>
        <p:nvPicPr>
          <p:cNvPr id="15" name="Picture 14">
            <a:extLst>
              <a:ext uri="{FF2B5EF4-FFF2-40B4-BE49-F238E27FC236}">
                <a16:creationId xmlns:a16="http://schemas.microsoft.com/office/drawing/2014/main" id="{4762867F-2EE8-2525-5332-A75842528A14}"/>
              </a:ext>
            </a:extLst>
          </p:cNvPr>
          <p:cNvPicPr>
            <a:picLocks noChangeAspect="1"/>
          </p:cNvPicPr>
          <p:nvPr/>
        </p:nvPicPr>
        <p:blipFill>
          <a:blip r:embed="rId4"/>
          <a:stretch>
            <a:fillRect/>
          </a:stretch>
        </p:blipFill>
        <p:spPr>
          <a:xfrm>
            <a:off x="3905231" y="1847199"/>
            <a:ext cx="1201016" cy="499915"/>
          </a:xfrm>
          <a:prstGeom prst="rect">
            <a:avLst/>
          </a:prstGeom>
        </p:spPr>
      </p:pic>
      <p:pic>
        <p:nvPicPr>
          <p:cNvPr id="16" name="Picture 15">
            <a:extLst>
              <a:ext uri="{FF2B5EF4-FFF2-40B4-BE49-F238E27FC236}">
                <a16:creationId xmlns:a16="http://schemas.microsoft.com/office/drawing/2014/main" id="{F43D1E0F-1A64-3F53-3468-9F4EFBA80225}"/>
              </a:ext>
            </a:extLst>
          </p:cNvPr>
          <p:cNvPicPr>
            <a:picLocks noChangeAspect="1"/>
          </p:cNvPicPr>
          <p:nvPr/>
        </p:nvPicPr>
        <p:blipFill>
          <a:blip r:embed="rId5"/>
          <a:stretch>
            <a:fillRect/>
          </a:stretch>
        </p:blipFill>
        <p:spPr>
          <a:xfrm>
            <a:off x="4066789" y="2723905"/>
            <a:ext cx="877900" cy="493819"/>
          </a:xfrm>
          <a:prstGeom prst="rect">
            <a:avLst/>
          </a:prstGeom>
        </p:spPr>
      </p:pic>
      <p:pic>
        <p:nvPicPr>
          <p:cNvPr id="18" name="Picture 17" descr="Graphical user interface, application, table&#10;&#10;Description automatically generated">
            <a:extLst>
              <a:ext uri="{FF2B5EF4-FFF2-40B4-BE49-F238E27FC236}">
                <a16:creationId xmlns:a16="http://schemas.microsoft.com/office/drawing/2014/main" id="{E3486F68-ABC4-7FC7-837F-28F785A27E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8611" y="1154459"/>
            <a:ext cx="5275983" cy="3918502"/>
          </a:xfrm>
          <a:prstGeom prst="rect">
            <a:avLst/>
          </a:prstGeom>
        </p:spPr>
      </p:pic>
    </p:spTree>
    <p:extLst>
      <p:ext uri="{BB962C8B-B14F-4D97-AF65-F5344CB8AC3E}">
        <p14:creationId xmlns:p14="http://schemas.microsoft.com/office/powerpoint/2010/main" val="2574653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BB97-17DB-8714-DC25-87CE2B61B538}"/>
              </a:ext>
            </a:extLst>
          </p:cNvPr>
          <p:cNvSpPr>
            <a:spLocks noGrp="1"/>
          </p:cNvSpPr>
          <p:nvPr>
            <p:ph type="title"/>
          </p:nvPr>
        </p:nvSpPr>
        <p:spPr/>
        <p:txBody>
          <a:bodyPr/>
          <a:lstStyle/>
          <a:p>
            <a:r>
              <a:rPr lang="en-US" dirty="0"/>
              <a:t>Results: Not Significant </a:t>
            </a:r>
          </a:p>
        </p:txBody>
      </p:sp>
      <p:graphicFrame>
        <p:nvGraphicFramePr>
          <p:cNvPr id="4" name="Table 4">
            <a:extLst>
              <a:ext uri="{FF2B5EF4-FFF2-40B4-BE49-F238E27FC236}">
                <a16:creationId xmlns:a16="http://schemas.microsoft.com/office/drawing/2014/main" id="{27205C12-D619-9190-332D-DBBB22D755B7}"/>
              </a:ext>
            </a:extLst>
          </p:cNvPr>
          <p:cNvGraphicFramePr>
            <a:graphicFrameLocks noGrp="1"/>
          </p:cNvGraphicFramePr>
          <p:nvPr>
            <p:ph idx="1"/>
            <p:extLst>
              <p:ext uri="{D42A27DB-BD31-4B8C-83A1-F6EECF244321}">
                <p14:modId xmlns:p14="http://schemas.microsoft.com/office/powerpoint/2010/main" val="3076999632"/>
              </p:ext>
            </p:extLst>
          </p:nvPr>
        </p:nvGraphicFramePr>
        <p:xfrm>
          <a:off x="838200" y="1825625"/>
          <a:ext cx="10515597" cy="11125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38314874"/>
                    </a:ext>
                  </a:extLst>
                </a:gridCol>
                <a:gridCol w="3505199">
                  <a:extLst>
                    <a:ext uri="{9D8B030D-6E8A-4147-A177-3AD203B41FA5}">
                      <a16:colId xmlns:a16="http://schemas.microsoft.com/office/drawing/2014/main" val="3998131516"/>
                    </a:ext>
                  </a:extLst>
                </a:gridCol>
                <a:gridCol w="3505199">
                  <a:extLst>
                    <a:ext uri="{9D8B030D-6E8A-4147-A177-3AD203B41FA5}">
                      <a16:colId xmlns:a16="http://schemas.microsoft.com/office/drawing/2014/main" val="856593630"/>
                    </a:ext>
                  </a:extLst>
                </a:gridCol>
              </a:tblGrid>
              <a:tr h="370840">
                <a:tc>
                  <a:txBody>
                    <a:bodyPr/>
                    <a:lstStyle/>
                    <a:p>
                      <a:r>
                        <a:rPr lang="en-US" dirty="0"/>
                        <a:t>Risk Factor</a:t>
                      </a:r>
                    </a:p>
                  </a:txBody>
                  <a:tcPr/>
                </a:tc>
                <a:tc>
                  <a:txBody>
                    <a:bodyPr/>
                    <a:lstStyle/>
                    <a:p>
                      <a:r>
                        <a:rPr lang="en-US" dirty="0"/>
                        <a:t>Hazard Ratio</a:t>
                      </a:r>
                    </a:p>
                  </a:txBody>
                  <a:tcPr/>
                </a:tc>
                <a:tc>
                  <a:txBody>
                    <a:bodyPr/>
                    <a:lstStyle/>
                    <a:p>
                      <a:r>
                        <a:rPr lang="en-US" dirty="0"/>
                        <a:t>P-value</a:t>
                      </a:r>
                    </a:p>
                  </a:txBody>
                  <a:tcPr/>
                </a:tc>
                <a:extLst>
                  <a:ext uri="{0D108BD9-81ED-4DB2-BD59-A6C34878D82A}">
                    <a16:rowId xmlns:a16="http://schemas.microsoft.com/office/drawing/2014/main" val="2321182214"/>
                  </a:ext>
                </a:extLst>
              </a:tr>
              <a:tr h="370840">
                <a:tc>
                  <a:txBody>
                    <a:bodyPr/>
                    <a:lstStyle/>
                    <a:p>
                      <a:r>
                        <a:rPr lang="en-US" dirty="0"/>
                        <a:t>Age group</a:t>
                      </a:r>
                    </a:p>
                  </a:txBody>
                  <a:tcPr/>
                </a:tc>
                <a:tc>
                  <a:txBody>
                    <a:bodyPr/>
                    <a:lstStyle/>
                    <a:p>
                      <a:r>
                        <a:rPr lang="en-US" dirty="0"/>
                        <a:t>0.948</a:t>
                      </a:r>
                    </a:p>
                  </a:txBody>
                  <a:tcPr/>
                </a:tc>
                <a:tc>
                  <a:txBody>
                    <a:bodyPr/>
                    <a:lstStyle/>
                    <a:p>
                      <a:r>
                        <a:rPr lang="en-US" dirty="0"/>
                        <a:t>0.278</a:t>
                      </a:r>
                    </a:p>
                  </a:txBody>
                  <a:tcPr/>
                </a:tc>
                <a:extLst>
                  <a:ext uri="{0D108BD9-81ED-4DB2-BD59-A6C34878D82A}">
                    <a16:rowId xmlns:a16="http://schemas.microsoft.com/office/drawing/2014/main" val="1045030788"/>
                  </a:ext>
                </a:extLst>
              </a:tr>
              <a:tr h="370840">
                <a:tc>
                  <a:txBody>
                    <a:bodyPr/>
                    <a:lstStyle/>
                    <a:p>
                      <a:r>
                        <a:rPr lang="en-US" dirty="0"/>
                        <a:t>VAD (Ventricular Assist Device)</a:t>
                      </a:r>
                    </a:p>
                  </a:txBody>
                  <a:tcPr/>
                </a:tc>
                <a:tc>
                  <a:txBody>
                    <a:bodyPr/>
                    <a:lstStyle/>
                    <a:p>
                      <a:r>
                        <a:rPr lang="en-US" dirty="0"/>
                        <a:t>1.407</a:t>
                      </a:r>
                    </a:p>
                  </a:txBody>
                  <a:tcPr/>
                </a:tc>
                <a:tc>
                  <a:txBody>
                    <a:bodyPr/>
                    <a:lstStyle/>
                    <a:p>
                      <a:r>
                        <a:rPr lang="en-US" dirty="0"/>
                        <a:t>0.289</a:t>
                      </a:r>
                    </a:p>
                  </a:txBody>
                  <a:tcPr/>
                </a:tc>
                <a:extLst>
                  <a:ext uri="{0D108BD9-81ED-4DB2-BD59-A6C34878D82A}">
                    <a16:rowId xmlns:a16="http://schemas.microsoft.com/office/drawing/2014/main" val="1119122479"/>
                  </a:ext>
                </a:extLst>
              </a:tr>
            </a:tbl>
          </a:graphicData>
        </a:graphic>
      </p:graphicFrame>
    </p:spTree>
    <p:extLst>
      <p:ext uri="{BB962C8B-B14F-4D97-AF65-F5344CB8AC3E}">
        <p14:creationId xmlns:p14="http://schemas.microsoft.com/office/powerpoint/2010/main" val="2808032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343BC-F702-4452-92CD-F468A24AED16}"/>
              </a:ext>
            </a:extLst>
          </p:cNvPr>
          <p:cNvSpPr>
            <a:spLocks noGrp="1"/>
          </p:cNvSpPr>
          <p:nvPr>
            <p:ph type="title"/>
          </p:nvPr>
        </p:nvSpPr>
        <p:spPr>
          <a:xfrm>
            <a:off x="838200" y="0"/>
            <a:ext cx="10515600" cy="1325563"/>
          </a:xfrm>
        </p:spPr>
        <p:txBody>
          <a:bodyPr/>
          <a:lstStyle/>
          <a:p>
            <a:pPr algn="ctr"/>
            <a:r>
              <a:rPr lang="en-US" dirty="0"/>
              <a:t>Results</a:t>
            </a:r>
          </a:p>
        </p:txBody>
      </p:sp>
      <p:pic>
        <p:nvPicPr>
          <p:cNvPr id="4" name="Picture 3" descr="A picture containing graphical user interface&#10;&#10;Description automatically generated">
            <a:extLst>
              <a:ext uri="{FF2B5EF4-FFF2-40B4-BE49-F238E27FC236}">
                <a16:creationId xmlns:a16="http://schemas.microsoft.com/office/drawing/2014/main" id="{E2B06C73-CB5C-4114-04FF-5E0676457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36" y="1093305"/>
            <a:ext cx="5535553" cy="4147974"/>
          </a:xfrm>
          <a:prstGeom prst="rect">
            <a:avLst/>
          </a:prstGeom>
        </p:spPr>
      </p:pic>
      <p:pic>
        <p:nvPicPr>
          <p:cNvPr id="5" name="Picture 4">
            <a:extLst>
              <a:ext uri="{FF2B5EF4-FFF2-40B4-BE49-F238E27FC236}">
                <a16:creationId xmlns:a16="http://schemas.microsoft.com/office/drawing/2014/main" id="{810B6026-6998-36D3-DC63-1980092358EA}"/>
              </a:ext>
            </a:extLst>
          </p:cNvPr>
          <p:cNvPicPr>
            <a:picLocks noChangeAspect="1"/>
          </p:cNvPicPr>
          <p:nvPr/>
        </p:nvPicPr>
        <p:blipFill>
          <a:blip r:embed="rId4"/>
          <a:stretch>
            <a:fillRect/>
          </a:stretch>
        </p:blipFill>
        <p:spPr>
          <a:xfrm>
            <a:off x="6373753" y="1275514"/>
            <a:ext cx="5354421" cy="4015815"/>
          </a:xfrm>
          <a:prstGeom prst="rect">
            <a:avLst/>
          </a:prstGeom>
        </p:spPr>
      </p:pic>
      <p:pic>
        <p:nvPicPr>
          <p:cNvPr id="6" name="Picture 5">
            <a:extLst>
              <a:ext uri="{FF2B5EF4-FFF2-40B4-BE49-F238E27FC236}">
                <a16:creationId xmlns:a16="http://schemas.microsoft.com/office/drawing/2014/main" id="{4EB5839D-6E6B-E721-A441-90EFE4D34997}"/>
              </a:ext>
            </a:extLst>
          </p:cNvPr>
          <p:cNvPicPr>
            <a:picLocks noChangeAspect="1"/>
          </p:cNvPicPr>
          <p:nvPr/>
        </p:nvPicPr>
        <p:blipFill>
          <a:blip r:embed="rId5"/>
          <a:stretch>
            <a:fillRect/>
          </a:stretch>
        </p:blipFill>
        <p:spPr>
          <a:xfrm>
            <a:off x="9681862" y="1810490"/>
            <a:ext cx="1018120" cy="493819"/>
          </a:xfrm>
          <a:prstGeom prst="rect">
            <a:avLst/>
          </a:prstGeom>
        </p:spPr>
      </p:pic>
      <p:pic>
        <p:nvPicPr>
          <p:cNvPr id="7" name="Picture 6">
            <a:extLst>
              <a:ext uri="{FF2B5EF4-FFF2-40B4-BE49-F238E27FC236}">
                <a16:creationId xmlns:a16="http://schemas.microsoft.com/office/drawing/2014/main" id="{865275B3-E7B0-A155-6438-6FFCB06E30EC}"/>
              </a:ext>
            </a:extLst>
          </p:cNvPr>
          <p:cNvPicPr>
            <a:picLocks noChangeAspect="1"/>
          </p:cNvPicPr>
          <p:nvPr/>
        </p:nvPicPr>
        <p:blipFill>
          <a:blip r:embed="rId6"/>
          <a:stretch>
            <a:fillRect/>
          </a:stretch>
        </p:blipFill>
        <p:spPr>
          <a:xfrm>
            <a:off x="10097201" y="2917334"/>
            <a:ext cx="695004" cy="499915"/>
          </a:xfrm>
          <a:prstGeom prst="rect">
            <a:avLst/>
          </a:prstGeom>
        </p:spPr>
      </p:pic>
    </p:spTree>
    <p:extLst>
      <p:ext uri="{BB962C8B-B14F-4D97-AF65-F5344CB8AC3E}">
        <p14:creationId xmlns:p14="http://schemas.microsoft.com/office/powerpoint/2010/main" val="191781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04D5F-6D8E-6B13-A36E-0305F8831773}"/>
              </a:ext>
            </a:extLst>
          </p:cNvPr>
          <p:cNvSpPr>
            <a:spLocks noGrp="1"/>
          </p:cNvSpPr>
          <p:nvPr>
            <p:ph type="title"/>
          </p:nvPr>
        </p:nvSpPr>
        <p:spPr/>
        <p:txBody>
          <a:bodyPr/>
          <a:lstStyle/>
          <a:p>
            <a:pPr algn="ctr"/>
            <a:r>
              <a:rPr lang="en-US" dirty="0"/>
              <a:t>Background</a:t>
            </a:r>
          </a:p>
        </p:txBody>
      </p:sp>
      <p:sp>
        <p:nvSpPr>
          <p:cNvPr id="3" name="Content Placeholder 2">
            <a:extLst>
              <a:ext uri="{FF2B5EF4-FFF2-40B4-BE49-F238E27FC236}">
                <a16:creationId xmlns:a16="http://schemas.microsoft.com/office/drawing/2014/main" id="{154F5F3B-4A26-EC97-91C3-FCFF9F2FC340}"/>
              </a:ext>
            </a:extLst>
          </p:cNvPr>
          <p:cNvSpPr>
            <a:spLocks noGrp="1"/>
          </p:cNvSpPr>
          <p:nvPr>
            <p:ph idx="1"/>
          </p:nvPr>
        </p:nvSpPr>
        <p:spPr>
          <a:xfrm>
            <a:off x="289369" y="1672091"/>
            <a:ext cx="8854440" cy="3513818"/>
          </a:xfrm>
        </p:spPr>
        <p:txBody>
          <a:bodyPr>
            <a:normAutofit fontScale="85000" lnSpcReduction="20000"/>
          </a:bodyPr>
          <a:lstStyle/>
          <a:p>
            <a:r>
              <a:rPr lang="en-US" dirty="0"/>
              <a:t>The prognosis of children born with single ventricle malformations such as hypoplastic left heart syndrome (HLHS) and related anomalies, have improved with the introduction of multistage palliation starting with the Norwood operation.</a:t>
            </a:r>
          </a:p>
          <a:p>
            <a:r>
              <a:rPr lang="en-US" dirty="0"/>
              <a:t>The presence of unfavorable anatomic or hemodynamic factors might disqualify those patients from progressing through palliative stages or might cause late deterioration following completion of all palliative stages; necessitating listing to receive heart transplantation.</a:t>
            </a:r>
          </a:p>
          <a:p>
            <a:r>
              <a:rPr lang="en-US" dirty="0"/>
              <a:t>Pediatric Heart Transplant (PHT) in this population is associated with challenges related to immune, clinical, or anatomic risk factors that might decrease survival.</a:t>
            </a:r>
          </a:p>
        </p:txBody>
      </p:sp>
      <p:pic>
        <p:nvPicPr>
          <p:cNvPr id="4" name="Picture 3">
            <a:extLst>
              <a:ext uri="{FF2B5EF4-FFF2-40B4-BE49-F238E27FC236}">
                <a16:creationId xmlns:a16="http://schemas.microsoft.com/office/drawing/2014/main" id="{A71E8F83-1C47-A8A1-8631-59C13B0A1B8D}"/>
              </a:ext>
            </a:extLst>
          </p:cNvPr>
          <p:cNvPicPr>
            <a:picLocks noChangeAspect="1"/>
          </p:cNvPicPr>
          <p:nvPr/>
        </p:nvPicPr>
        <p:blipFill>
          <a:blip r:embed="rId3"/>
          <a:stretch>
            <a:fillRect/>
          </a:stretch>
        </p:blipFill>
        <p:spPr>
          <a:xfrm>
            <a:off x="9143809" y="1518557"/>
            <a:ext cx="2772239" cy="3024260"/>
          </a:xfrm>
          <a:prstGeom prst="rect">
            <a:avLst/>
          </a:prstGeom>
        </p:spPr>
      </p:pic>
      <p:sp>
        <p:nvSpPr>
          <p:cNvPr id="6" name="TextBox 5">
            <a:extLst>
              <a:ext uri="{FF2B5EF4-FFF2-40B4-BE49-F238E27FC236}">
                <a16:creationId xmlns:a16="http://schemas.microsoft.com/office/drawing/2014/main" id="{F4D54B86-5864-96F9-7758-6329784C7AA2}"/>
              </a:ext>
            </a:extLst>
          </p:cNvPr>
          <p:cNvSpPr txBox="1"/>
          <p:nvPr/>
        </p:nvSpPr>
        <p:spPr>
          <a:xfrm>
            <a:off x="6095809" y="5062798"/>
            <a:ext cx="6096000" cy="246221"/>
          </a:xfrm>
          <a:prstGeom prst="rect">
            <a:avLst/>
          </a:prstGeom>
          <a:noFill/>
        </p:spPr>
        <p:txBody>
          <a:bodyPr wrap="square">
            <a:spAutoFit/>
          </a:bodyPr>
          <a:lstStyle/>
          <a:p>
            <a:r>
              <a:rPr lang="en-US" sz="1000" dirty="0"/>
              <a:t>https://chfed.org.uk/how-we-help/information-service/heart-conditions/hypoplastic-left-heart-syndrome-hlhs/</a:t>
            </a:r>
          </a:p>
        </p:txBody>
      </p:sp>
      <p:sp>
        <p:nvSpPr>
          <p:cNvPr id="8" name="TextBox 7">
            <a:extLst>
              <a:ext uri="{FF2B5EF4-FFF2-40B4-BE49-F238E27FC236}">
                <a16:creationId xmlns:a16="http://schemas.microsoft.com/office/drawing/2014/main" id="{EEF69E99-6573-522A-8910-2776BB5692D5}"/>
              </a:ext>
            </a:extLst>
          </p:cNvPr>
          <p:cNvSpPr txBox="1"/>
          <p:nvPr/>
        </p:nvSpPr>
        <p:spPr>
          <a:xfrm>
            <a:off x="6097622" y="5475057"/>
            <a:ext cx="6094378" cy="461665"/>
          </a:xfrm>
          <a:prstGeom prst="rect">
            <a:avLst/>
          </a:prstGeom>
          <a:noFill/>
        </p:spPr>
        <p:txBody>
          <a:bodyPr wrap="square">
            <a:spAutoFit/>
          </a:bodyPr>
          <a:lstStyle/>
          <a:p>
            <a:r>
              <a:rPr lang="en-US" sz="800" dirty="0"/>
              <a:t>Márquez-González H, Hernández-Vásquez JG, Del Valle-Lom M, </a:t>
            </a:r>
            <a:r>
              <a:rPr lang="en-US" sz="800" dirty="0" err="1"/>
              <a:t>Yáñez</a:t>
            </a:r>
            <a:r>
              <a:rPr lang="en-US" sz="800" dirty="0"/>
              <a:t>-Gutiérrez L, </a:t>
            </a:r>
            <a:r>
              <a:rPr lang="en-US" sz="800" dirty="0" err="1"/>
              <a:t>Klünder-Klünder</a:t>
            </a:r>
            <a:r>
              <a:rPr lang="en-US" sz="800" dirty="0"/>
              <a:t> M, Almeida-Gutiérrez E, </a:t>
            </a:r>
            <a:r>
              <a:rPr lang="en-US" sz="800" dirty="0" err="1"/>
              <a:t>Koretzky</a:t>
            </a:r>
            <a:r>
              <a:rPr lang="en-US" sz="800" dirty="0"/>
              <a:t> SG. Failures of the Fontan system in univentricular hearts and mortality risk in heart transplantation: A systematic review and meta-analysis. Life (Basel). 2021;11:1363</a:t>
            </a:r>
          </a:p>
        </p:txBody>
      </p:sp>
    </p:spTree>
    <p:extLst>
      <p:ext uri="{BB962C8B-B14F-4D97-AF65-F5344CB8AC3E}">
        <p14:creationId xmlns:p14="http://schemas.microsoft.com/office/powerpoint/2010/main" val="1345523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41F5-3409-B773-1304-46DBA46A5703}"/>
              </a:ext>
            </a:extLst>
          </p:cNvPr>
          <p:cNvSpPr>
            <a:spLocks noGrp="1"/>
          </p:cNvSpPr>
          <p:nvPr>
            <p:ph type="title"/>
          </p:nvPr>
        </p:nvSpPr>
        <p:spPr>
          <a:xfrm>
            <a:off x="838200" y="85794"/>
            <a:ext cx="10515600" cy="1325563"/>
          </a:xfrm>
        </p:spPr>
        <p:txBody>
          <a:bodyPr/>
          <a:lstStyle/>
          <a:p>
            <a:pPr algn="ctr"/>
            <a:r>
              <a:rPr lang="en-US" dirty="0"/>
              <a:t>Freedom From </a:t>
            </a:r>
            <a:r>
              <a:rPr lang="en-US" dirty="0" err="1"/>
              <a:t>Retransplantation</a:t>
            </a:r>
            <a:endParaRPr lang="en-US" dirty="0"/>
          </a:p>
        </p:txBody>
      </p:sp>
      <p:pic>
        <p:nvPicPr>
          <p:cNvPr id="4" name="Content Placeholder 3">
            <a:extLst>
              <a:ext uri="{FF2B5EF4-FFF2-40B4-BE49-F238E27FC236}">
                <a16:creationId xmlns:a16="http://schemas.microsoft.com/office/drawing/2014/main" id="{C754E057-7465-28F8-255A-5D40C124394D}"/>
              </a:ext>
            </a:extLst>
          </p:cNvPr>
          <p:cNvPicPr>
            <a:picLocks noGrp="1" noChangeAspect="1"/>
          </p:cNvPicPr>
          <p:nvPr>
            <p:ph idx="1"/>
          </p:nvPr>
        </p:nvPicPr>
        <p:blipFill>
          <a:blip r:embed="rId3"/>
          <a:stretch>
            <a:fillRect/>
          </a:stretch>
        </p:blipFill>
        <p:spPr>
          <a:xfrm>
            <a:off x="3220278" y="1011890"/>
            <a:ext cx="5771185" cy="4326873"/>
          </a:xfrm>
          <a:prstGeom prst="rect">
            <a:avLst/>
          </a:prstGeom>
        </p:spPr>
      </p:pic>
      <p:pic>
        <p:nvPicPr>
          <p:cNvPr id="5" name="Picture 4">
            <a:extLst>
              <a:ext uri="{FF2B5EF4-FFF2-40B4-BE49-F238E27FC236}">
                <a16:creationId xmlns:a16="http://schemas.microsoft.com/office/drawing/2014/main" id="{2CB4497F-5FFE-2F89-27E8-2846CE0FF1D6}"/>
              </a:ext>
            </a:extLst>
          </p:cNvPr>
          <p:cNvPicPr>
            <a:picLocks noChangeAspect="1"/>
          </p:cNvPicPr>
          <p:nvPr/>
        </p:nvPicPr>
        <p:blipFill>
          <a:blip r:embed="rId4"/>
          <a:stretch>
            <a:fillRect/>
          </a:stretch>
        </p:blipFill>
        <p:spPr>
          <a:xfrm>
            <a:off x="5449541" y="2945637"/>
            <a:ext cx="6139486" cy="483363"/>
          </a:xfrm>
          <a:prstGeom prst="rect">
            <a:avLst/>
          </a:prstGeom>
        </p:spPr>
      </p:pic>
    </p:spTree>
    <p:extLst>
      <p:ext uri="{BB962C8B-B14F-4D97-AF65-F5344CB8AC3E}">
        <p14:creationId xmlns:p14="http://schemas.microsoft.com/office/powerpoint/2010/main" val="2517134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0137-F50D-26FC-FAFA-F264852DD2B3}"/>
              </a:ext>
            </a:extLst>
          </p:cNvPr>
          <p:cNvSpPr>
            <a:spLocks noGrp="1"/>
          </p:cNvSpPr>
          <p:nvPr>
            <p:ph type="title"/>
          </p:nvPr>
        </p:nvSpPr>
        <p:spPr>
          <a:xfrm>
            <a:off x="1132909" y="0"/>
            <a:ext cx="10515600" cy="1325563"/>
          </a:xfrm>
        </p:spPr>
        <p:txBody>
          <a:bodyPr/>
          <a:lstStyle/>
          <a:p>
            <a:pPr algn="ctr"/>
            <a:r>
              <a:rPr lang="en-US" dirty="0"/>
              <a:t>Rejection</a:t>
            </a:r>
          </a:p>
        </p:txBody>
      </p:sp>
      <p:pic>
        <p:nvPicPr>
          <p:cNvPr id="7" name="Content Placeholder 6">
            <a:extLst>
              <a:ext uri="{FF2B5EF4-FFF2-40B4-BE49-F238E27FC236}">
                <a16:creationId xmlns:a16="http://schemas.microsoft.com/office/drawing/2014/main" id="{A60D942B-6401-03AB-4B5C-8BBD5D2D08FB}"/>
              </a:ext>
            </a:extLst>
          </p:cNvPr>
          <p:cNvPicPr>
            <a:picLocks noGrp="1" noChangeAspect="1"/>
          </p:cNvPicPr>
          <p:nvPr>
            <p:ph idx="1"/>
          </p:nvPr>
        </p:nvPicPr>
        <p:blipFill>
          <a:blip r:embed="rId3"/>
          <a:stretch>
            <a:fillRect/>
          </a:stretch>
        </p:blipFill>
        <p:spPr>
          <a:xfrm>
            <a:off x="2515721" y="1073426"/>
            <a:ext cx="7089203" cy="4265337"/>
          </a:xfrm>
          <a:prstGeom prst="rect">
            <a:avLst/>
          </a:prstGeom>
        </p:spPr>
      </p:pic>
      <p:pic>
        <p:nvPicPr>
          <p:cNvPr id="8" name="Picture 7">
            <a:extLst>
              <a:ext uri="{FF2B5EF4-FFF2-40B4-BE49-F238E27FC236}">
                <a16:creationId xmlns:a16="http://schemas.microsoft.com/office/drawing/2014/main" id="{D7C0B7A3-0FB4-6D07-083B-B999D6C21906}"/>
              </a:ext>
            </a:extLst>
          </p:cNvPr>
          <p:cNvPicPr>
            <a:picLocks noChangeAspect="1"/>
          </p:cNvPicPr>
          <p:nvPr/>
        </p:nvPicPr>
        <p:blipFill>
          <a:blip r:embed="rId4"/>
          <a:stretch>
            <a:fillRect/>
          </a:stretch>
        </p:blipFill>
        <p:spPr>
          <a:xfrm>
            <a:off x="4233629" y="1325563"/>
            <a:ext cx="981541" cy="493819"/>
          </a:xfrm>
          <a:prstGeom prst="rect">
            <a:avLst/>
          </a:prstGeom>
        </p:spPr>
      </p:pic>
      <p:pic>
        <p:nvPicPr>
          <p:cNvPr id="9" name="Picture 8">
            <a:extLst>
              <a:ext uri="{FF2B5EF4-FFF2-40B4-BE49-F238E27FC236}">
                <a16:creationId xmlns:a16="http://schemas.microsoft.com/office/drawing/2014/main" id="{AC06A93E-B650-E65E-03AE-7C99AEBC1B17}"/>
              </a:ext>
            </a:extLst>
          </p:cNvPr>
          <p:cNvPicPr>
            <a:picLocks noChangeAspect="1"/>
          </p:cNvPicPr>
          <p:nvPr/>
        </p:nvPicPr>
        <p:blipFill>
          <a:blip r:embed="rId4"/>
          <a:stretch>
            <a:fillRect/>
          </a:stretch>
        </p:blipFill>
        <p:spPr>
          <a:xfrm>
            <a:off x="7990620" y="916088"/>
            <a:ext cx="981541" cy="493819"/>
          </a:xfrm>
          <a:prstGeom prst="rect">
            <a:avLst/>
          </a:prstGeom>
        </p:spPr>
      </p:pic>
    </p:spTree>
    <p:extLst>
      <p:ext uri="{BB962C8B-B14F-4D97-AF65-F5344CB8AC3E}">
        <p14:creationId xmlns:p14="http://schemas.microsoft.com/office/powerpoint/2010/main" val="4246315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4143A-AA78-62A2-150F-A4B27AA3A213}"/>
              </a:ext>
            </a:extLst>
          </p:cNvPr>
          <p:cNvSpPr>
            <a:spLocks noGrp="1"/>
          </p:cNvSpPr>
          <p:nvPr>
            <p:ph type="title"/>
          </p:nvPr>
        </p:nvSpPr>
        <p:spPr>
          <a:xfrm>
            <a:off x="838200" y="102478"/>
            <a:ext cx="10515600" cy="1325563"/>
          </a:xfrm>
        </p:spPr>
        <p:txBody>
          <a:bodyPr/>
          <a:lstStyle/>
          <a:p>
            <a:r>
              <a:rPr lang="en-US" dirty="0"/>
              <a:t>Discussion</a:t>
            </a:r>
          </a:p>
        </p:txBody>
      </p:sp>
      <p:sp>
        <p:nvSpPr>
          <p:cNvPr id="3" name="Content Placeholder 2">
            <a:extLst>
              <a:ext uri="{FF2B5EF4-FFF2-40B4-BE49-F238E27FC236}">
                <a16:creationId xmlns:a16="http://schemas.microsoft.com/office/drawing/2014/main" id="{AFB90173-3385-9435-46BC-8CA02FB00E32}"/>
              </a:ext>
            </a:extLst>
          </p:cNvPr>
          <p:cNvSpPr>
            <a:spLocks noGrp="1"/>
          </p:cNvSpPr>
          <p:nvPr>
            <p:ph idx="1"/>
          </p:nvPr>
        </p:nvSpPr>
        <p:spPr>
          <a:xfrm>
            <a:off x="838200" y="1358697"/>
            <a:ext cx="10515600" cy="3513818"/>
          </a:xfrm>
        </p:spPr>
        <p:txBody>
          <a:bodyPr>
            <a:normAutofit fontScale="92500" lnSpcReduction="10000"/>
          </a:bodyPr>
          <a:lstStyle/>
          <a:p>
            <a:r>
              <a:rPr lang="en-US" sz="2400" dirty="0"/>
              <a:t>Our study demonstrated 1 year survival outcomes lowest in the &lt; 1 year population similar to existing literature.</a:t>
            </a:r>
          </a:p>
          <a:p>
            <a:r>
              <a:rPr lang="en-US" sz="2400" dirty="0"/>
              <a:t>Age and palliation stage might affect early mortality, but not overall survival</a:t>
            </a:r>
          </a:p>
          <a:p>
            <a:r>
              <a:rPr lang="en-US" sz="2400" dirty="0"/>
              <a:t>ECMO is a risk factor, most pronounced in &gt; 1 year of age</a:t>
            </a:r>
          </a:p>
          <a:p>
            <a:r>
              <a:rPr lang="en-US" sz="2400" dirty="0"/>
              <a:t>The number of children with prior HLHS palliation who received PHT has noticeably increased in the current era (n=846).</a:t>
            </a:r>
          </a:p>
          <a:p>
            <a:pPr lvl="1"/>
            <a:r>
              <a:rPr lang="en-US" sz="2000" dirty="0"/>
              <a:t>In a study from 2016 examined the period from 1993 to 2012</a:t>
            </a:r>
          </a:p>
          <a:p>
            <a:pPr lvl="1"/>
            <a:r>
              <a:rPr lang="en-US" sz="2000" dirty="0"/>
              <a:t>253 patients who had undergone Norwood</a:t>
            </a:r>
          </a:p>
          <a:p>
            <a:pPr lvl="1"/>
            <a:r>
              <a:rPr lang="en-US" sz="2000" dirty="0"/>
              <a:t>188 of these patients underwent heart transplant (compared to our study that identified 767 transplants)</a:t>
            </a:r>
          </a:p>
          <a:p>
            <a:pPr marL="457200" lvl="1"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20615825-A3F8-DC23-7038-8808634FA2AA}"/>
              </a:ext>
            </a:extLst>
          </p:cNvPr>
          <p:cNvSpPr txBox="1"/>
          <p:nvPr/>
        </p:nvSpPr>
        <p:spPr>
          <a:xfrm>
            <a:off x="6097622" y="5483023"/>
            <a:ext cx="6094378" cy="338554"/>
          </a:xfrm>
          <a:prstGeom prst="rect">
            <a:avLst/>
          </a:prstGeom>
          <a:noFill/>
        </p:spPr>
        <p:txBody>
          <a:bodyPr wrap="square">
            <a:spAutoFit/>
          </a:bodyPr>
          <a:lstStyle/>
          <a:p>
            <a:r>
              <a:rPr lang="en-US" sz="800" dirty="0" err="1"/>
              <a:t>Alsoufi</a:t>
            </a:r>
            <a:r>
              <a:rPr lang="en-US" sz="800" dirty="0"/>
              <a:t> B, </a:t>
            </a:r>
            <a:r>
              <a:rPr lang="en-US" sz="800" dirty="0" err="1"/>
              <a:t>Mahle</a:t>
            </a:r>
            <a:r>
              <a:rPr lang="en-US" sz="800" dirty="0"/>
              <a:t> WT, </a:t>
            </a:r>
            <a:r>
              <a:rPr lang="en-US" sz="800" dirty="0" err="1"/>
              <a:t>Manlhiot</a:t>
            </a:r>
            <a:r>
              <a:rPr lang="en-US" sz="800" dirty="0"/>
              <a:t> C, Deshpande S, </a:t>
            </a:r>
            <a:r>
              <a:rPr lang="en-US" sz="800" dirty="0" err="1"/>
              <a:t>Kogon</a:t>
            </a:r>
            <a:r>
              <a:rPr lang="en-US" sz="800" dirty="0"/>
              <a:t> B, </a:t>
            </a:r>
            <a:r>
              <a:rPr lang="en-US" sz="800" dirty="0" err="1"/>
              <a:t>McCrindle</a:t>
            </a:r>
            <a:r>
              <a:rPr lang="en-US" sz="800" dirty="0"/>
              <a:t> BW, Kanter K. Outcomes of heart transplantation in children with hypoplastic left heart syndrome previously palliated with the Norwood procedure. J </a:t>
            </a:r>
            <a:r>
              <a:rPr lang="en-US" sz="800" dirty="0" err="1"/>
              <a:t>Thorac</a:t>
            </a:r>
            <a:r>
              <a:rPr lang="en-US" sz="800" dirty="0"/>
              <a:t> Cardiovasc Surg. 2016;151(1):167-175.e2.</a:t>
            </a:r>
          </a:p>
        </p:txBody>
      </p:sp>
      <p:sp>
        <p:nvSpPr>
          <p:cNvPr id="7" name="TextBox 6">
            <a:extLst>
              <a:ext uri="{FF2B5EF4-FFF2-40B4-BE49-F238E27FC236}">
                <a16:creationId xmlns:a16="http://schemas.microsoft.com/office/drawing/2014/main" id="{A48BFDF4-9521-54D7-A77E-749858CCE599}"/>
              </a:ext>
            </a:extLst>
          </p:cNvPr>
          <p:cNvSpPr txBox="1"/>
          <p:nvPr/>
        </p:nvSpPr>
        <p:spPr>
          <a:xfrm>
            <a:off x="6097622" y="4500079"/>
            <a:ext cx="6094378" cy="461665"/>
          </a:xfrm>
          <a:prstGeom prst="rect">
            <a:avLst/>
          </a:prstGeom>
          <a:noFill/>
        </p:spPr>
        <p:txBody>
          <a:bodyPr wrap="square">
            <a:spAutoFit/>
          </a:bodyPr>
          <a:lstStyle/>
          <a:p>
            <a:r>
              <a:rPr lang="en-US" sz="800" dirty="0"/>
              <a:t>Everitt MD, Boyle GJ, </a:t>
            </a:r>
            <a:r>
              <a:rPr lang="en-US" sz="800" dirty="0" err="1"/>
              <a:t>Schechtman</a:t>
            </a:r>
            <a:r>
              <a:rPr lang="en-US" sz="800" dirty="0"/>
              <a:t> KB, Zheng J, Bullock EA, </a:t>
            </a:r>
            <a:r>
              <a:rPr lang="en-US" sz="800" dirty="0" err="1"/>
              <a:t>Kaza</a:t>
            </a:r>
            <a:r>
              <a:rPr lang="en-US" sz="800" dirty="0"/>
              <a:t> AK, </a:t>
            </a:r>
            <a:r>
              <a:rPr lang="en-US" sz="800" dirty="0" err="1"/>
              <a:t>Dipchand</a:t>
            </a:r>
            <a:r>
              <a:rPr lang="en-US" sz="800" dirty="0"/>
              <a:t> AI, </a:t>
            </a:r>
            <a:r>
              <a:rPr lang="en-US" sz="800" dirty="0" err="1"/>
              <a:t>Naftel</a:t>
            </a:r>
            <a:r>
              <a:rPr lang="en-US" sz="800" dirty="0"/>
              <a:t> DC, </a:t>
            </a:r>
            <a:r>
              <a:rPr lang="en-US" sz="800" dirty="0" err="1"/>
              <a:t>Kirklin</a:t>
            </a:r>
            <a:r>
              <a:rPr lang="en-US" sz="800" dirty="0"/>
              <a:t> JK, Canter CE, for the Pediatric Heart Transplant Study Investigators. Early survival after heart transplant in young infants is lowest after failed single-ventricle palliation: A multi-institutional study. J Heart Lung Transplant. 2012;31:509-516.</a:t>
            </a:r>
          </a:p>
        </p:txBody>
      </p:sp>
      <p:sp>
        <p:nvSpPr>
          <p:cNvPr id="9" name="TextBox 8">
            <a:extLst>
              <a:ext uri="{FF2B5EF4-FFF2-40B4-BE49-F238E27FC236}">
                <a16:creationId xmlns:a16="http://schemas.microsoft.com/office/drawing/2014/main" id="{560C7902-7C06-67B3-C69E-DCF5C8AB45AE}"/>
              </a:ext>
            </a:extLst>
          </p:cNvPr>
          <p:cNvSpPr txBox="1"/>
          <p:nvPr/>
        </p:nvSpPr>
        <p:spPr>
          <a:xfrm>
            <a:off x="6096000" y="4961744"/>
            <a:ext cx="6094378" cy="338554"/>
          </a:xfrm>
          <a:prstGeom prst="rect">
            <a:avLst/>
          </a:prstGeom>
          <a:noFill/>
        </p:spPr>
        <p:txBody>
          <a:bodyPr wrap="square">
            <a:spAutoFit/>
          </a:bodyPr>
          <a:lstStyle/>
          <a:p>
            <a:r>
              <a:rPr lang="en-US" sz="800" dirty="0" err="1"/>
              <a:t>Dipchand</a:t>
            </a:r>
            <a:r>
              <a:rPr lang="en-US" sz="800" dirty="0"/>
              <a:t> AI, </a:t>
            </a:r>
            <a:r>
              <a:rPr lang="en-US" sz="800" dirty="0" err="1"/>
              <a:t>Honjo</a:t>
            </a:r>
            <a:r>
              <a:rPr lang="en-US" sz="800" dirty="0"/>
              <a:t> O, Alonso-Gonzalez R, McDonald M, Roche SL. Heart transplant indications, considerations, and outcomes in Fontan patients: Age-related nuances, transplant listing, and disease-specific indications. Can J </a:t>
            </a:r>
            <a:r>
              <a:rPr lang="en-US" sz="800" dirty="0" err="1"/>
              <a:t>Cardiol</a:t>
            </a:r>
            <a:r>
              <a:rPr lang="en-US" sz="800" dirty="0"/>
              <a:t>. 2022;38:1072-1085.</a:t>
            </a:r>
          </a:p>
        </p:txBody>
      </p:sp>
    </p:spTree>
    <p:extLst>
      <p:ext uri="{BB962C8B-B14F-4D97-AF65-F5344CB8AC3E}">
        <p14:creationId xmlns:p14="http://schemas.microsoft.com/office/powerpoint/2010/main" val="2485762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57E9-7420-D305-ECE6-40256C172C79}"/>
              </a:ext>
            </a:extLst>
          </p:cNvPr>
          <p:cNvSpPr>
            <a:spLocks noGrp="1"/>
          </p:cNvSpPr>
          <p:nvPr>
            <p:ph type="title"/>
          </p:nvPr>
        </p:nvSpPr>
        <p:spPr/>
        <p:txBody>
          <a:bodyPr/>
          <a:lstStyle/>
          <a:p>
            <a:pPr algn="ctr"/>
            <a:r>
              <a:rPr lang="en-US" dirty="0"/>
              <a:t>Limitations</a:t>
            </a:r>
          </a:p>
        </p:txBody>
      </p:sp>
      <p:sp>
        <p:nvSpPr>
          <p:cNvPr id="3" name="Content Placeholder 2">
            <a:extLst>
              <a:ext uri="{FF2B5EF4-FFF2-40B4-BE49-F238E27FC236}">
                <a16:creationId xmlns:a16="http://schemas.microsoft.com/office/drawing/2014/main" id="{ACB63A25-674A-7CCE-B56E-6B8DFAAE0416}"/>
              </a:ext>
            </a:extLst>
          </p:cNvPr>
          <p:cNvSpPr>
            <a:spLocks noGrp="1"/>
          </p:cNvSpPr>
          <p:nvPr>
            <p:ph idx="1"/>
          </p:nvPr>
        </p:nvSpPr>
        <p:spPr/>
        <p:txBody>
          <a:bodyPr/>
          <a:lstStyle/>
          <a:p>
            <a:r>
              <a:rPr lang="en-US" dirty="0"/>
              <a:t>Inconsistency of detailed surgical stage/unable to identify stage of palliation patients were transplanted at </a:t>
            </a:r>
          </a:p>
          <a:p>
            <a:r>
              <a:rPr lang="en-US" dirty="0"/>
              <a:t>Lack of listing information (i.e. PRA which may affect survival)</a:t>
            </a:r>
          </a:p>
          <a:p>
            <a:r>
              <a:rPr lang="en-US" dirty="0"/>
              <a:t>PHIS database: can only gather data by encounter diagnosis and procedure using ICD-9/ICD-10 codes</a:t>
            </a:r>
          </a:p>
          <a:p>
            <a:r>
              <a:rPr lang="en-US" dirty="0"/>
              <a:t>UNOS database: Lack of granular data (PRA, surgical technique, stage of palliation, </a:t>
            </a:r>
            <a:r>
              <a:rPr lang="en-US" dirty="0" err="1"/>
              <a:t>etc</a:t>
            </a:r>
            <a:r>
              <a:rPr lang="en-US" dirty="0"/>
              <a:t>)</a:t>
            </a:r>
          </a:p>
        </p:txBody>
      </p:sp>
    </p:spTree>
    <p:extLst>
      <p:ext uri="{BB962C8B-B14F-4D97-AF65-F5344CB8AC3E}">
        <p14:creationId xmlns:p14="http://schemas.microsoft.com/office/powerpoint/2010/main" val="913841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ABB87-DEAA-FD2E-0AA8-AFB7650347E9}"/>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7372F22-9217-8275-C50C-D900A14FE396}"/>
              </a:ext>
            </a:extLst>
          </p:cNvPr>
          <p:cNvSpPr>
            <a:spLocks noGrp="1"/>
          </p:cNvSpPr>
          <p:nvPr>
            <p:ph idx="1"/>
          </p:nvPr>
        </p:nvSpPr>
        <p:spPr/>
        <p:txBody>
          <a:bodyPr/>
          <a:lstStyle/>
          <a:p>
            <a:r>
              <a:rPr lang="en-US" dirty="0"/>
              <a:t>Patient age and palliation stage might affect early mortality but not late survival</a:t>
            </a:r>
            <a:r>
              <a:rPr lang="en-US"/>
              <a:t>. </a:t>
            </a:r>
            <a:endParaRPr lang="en-US" dirty="0"/>
          </a:p>
          <a:p>
            <a:r>
              <a:rPr lang="en-US" dirty="0"/>
              <a:t>Survival following PHT in this patient population is acceptable.</a:t>
            </a:r>
          </a:p>
        </p:txBody>
      </p:sp>
      <p:pic>
        <p:nvPicPr>
          <p:cNvPr id="4" name="Picture 3">
            <a:extLst>
              <a:ext uri="{FF2B5EF4-FFF2-40B4-BE49-F238E27FC236}">
                <a16:creationId xmlns:a16="http://schemas.microsoft.com/office/drawing/2014/main" id="{D350308E-EE7F-2644-5499-0ED94B05CB0B}"/>
              </a:ext>
            </a:extLst>
          </p:cNvPr>
          <p:cNvPicPr>
            <a:picLocks noChangeAspect="1"/>
          </p:cNvPicPr>
          <p:nvPr/>
        </p:nvPicPr>
        <p:blipFill>
          <a:blip r:embed="rId2"/>
          <a:stretch>
            <a:fillRect/>
          </a:stretch>
        </p:blipFill>
        <p:spPr>
          <a:xfrm>
            <a:off x="8064939" y="230188"/>
            <a:ext cx="3571875" cy="1285875"/>
          </a:xfrm>
          <a:prstGeom prst="rect">
            <a:avLst/>
          </a:prstGeom>
        </p:spPr>
      </p:pic>
      <p:sp>
        <p:nvSpPr>
          <p:cNvPr id="6" name="TextBox 5">
            <a:extLst>
              <a:ext uri="{FF2B5EF4-FFF2-40B4-BE49-F238E27FC236}">
                <a16:creationId xmlns:a16="http://schemas.microsoft.com/office/drawing/2014/main" id="{7DBC8380-11F6-A903-76A0-7DD68D39BEE5}"/>
              </a:ext>
            </a:extLst>
          </p:cNvPr>
          <p:cNvSpPr txBox="1"/>
          <p:nvPr/>
        </p:nvSpPr>
        <p:spPr>
          <a:xfrm>
            <a:off x="7029855" y="4877778"/>
            <a:ext cx="5162145" cy="461665"/>
          </a:xfrm>
          <a:prstGeom prst="rect">
            <a:avLst/>
          </a:prstGeom>
          <a:noFill/>
        </p:spPr>
        <p:txBody>
          <a:bodyPr wrap="square">
            <a:spAutoFit/>
          </a:bodyPr>
          <a:lstStyle/>
          <a:p>
            <a:r>
              <a:rPr lang="en-US" sz="800" dirty="0"/>
              <a:t>https://www.google.com/search?q=pediatric+heart+transplant&amp;rlz=1C1UEAD_enUS1001US1002&amp;source=lnms&amp;tbm=isch&amp;sa=X&amp;ved=2ahUKEwiShf6U0Jf-AhVZlGoFHcd0DjIQ0pQJegQIBRAC&amp;biw=1536&amp;bih=873&amp;dpr=1#imgrc=56nyUzfi-Obb_M</a:t>
            </a:r>
          </a:p>
        </p:txBody>
      </p:sp>
    </p:spTree>
    <p:extLst>
      <p:ext uri="{BB962C8B-B14F-4D97-AF65-F5344CB8AC3E}">
        <p14:creationId xmlns:p14="http://schemas.microsoft.com/office/powerpoint/2010/main" val="627831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CA66-5BE5-43B3-86D4-88F0B99C651A}"/>
              </a:ext>
            </a:extLst>
          </p:cNvPr>
          <p:cNvSpPr>
            <a:spLocks noGrp="1"/>
          </p:cNvSpPr>
          <p:nvPr>
            <p:ph type="title"/>
          </p:nvPr>
        </p:nvSpPr>
        <p:spPr/>
        <p:txBody>
          <a:bodyPr/>
          <a:lstStyle/>
          <a:p>
            <a:pPr algn="ctr"/>
            <a:r>
              <a:rPr lang="en-US" dirty="0"/>
              <a:t>Questions?</a:t>
            </a:r>
          </a:p>
        </p:txBody>
      </p:sp>
      <p:pic>
        <p:nvPicPr>
          <p:cNvPr id="4" name="Content Placeholder 3">
            <a:extLst>
              <a:ext uri="{FF2B5EF4-FFF2-40B4-BE49-F238E27FC236}">
                <a16:creationId xmlns:a16="http://schemas.microsoft.com/office/drawing/2014/main" id="{213EAC1A-8D2E-8C10-58FF-D1DBCD089E71}"/>
              </a:ext>
            </a:extLst>
          </p:cNvPr>
          <p:cNvPicPr>
            <a:picLocks noGrp="1" noChangeAspect="1"/>
          </p:cNvPicPr>
          <p:nvPr>
            <p:ph idx="1"/>
          </p:nvPr>
        </p:nvPicPr>
        <p:blipFill>
          <a:blip r:embed="rId2"/>
          <a:stretch>
            <a:fillRect/>
          </a:stretch>
        </p:blipFill>
        <p:spPr>
          <a:xfrm>
            <a:off x="1269964" y="2356821"/>
            <a:ext cx="2387051" cy="2387051"/>
          </a:xfrm>
          <a:prstGeom prst="rect">
            <a:avLst/>
          </a:prstGeom>
        </p:spPr>
      </p:pic>
      <p:sp>
        <p:nvSpPr>
          <p:cNvPr id="5" name="TextBox 4">
            <a:extLst>
              <a:ext uri="{FF2B5EF4-FFF2-40B4-BE49-F238E27FC236}">
                <a16:creationId xmlns:a16="http://schemas.microsoft.com/office/drawing/2014/main" id="{1695B3B4-03AB-3091-1D9F-4C261931AA2C}"/>
              </a:ext>
            </a:extLst>
          </p:cNvPr>
          <p:cNvSpPr txBox="1"/>
          <p:nvPr/>
        </p:nvSpPr>
        <p:spPr>
          <a:xfrm>
            <a:off x="1386113" y="1720478"/>
            <a:ext cx="2154755" cy="369332"/>
          </a:xfrm>
          <a:prstGeom prst="rect">
            <a:avLst/>
          </a:prstGeom>
          <a:noFill/>
          <a:ln w="38100">
            <a:solidFill>
              <a:schemeClr val="tx1"/>
            </a:solidFill>
          </a:ln>
        </p:spPr>
        <p:txBody>
          <a:bodyPr wrap="square" rtlCol="0">
            <a:spAutoFit/>
          </a:bodyPr>
          <a:lstStyle/>
          <a:p>
            <a:pPr algn="ctr"/>
            <a:r>
              <a:rPr lang="en-US" dirty="0"/>
              <a:t>References</a:t>
            </a:r>
          </a:p>
        </p:txBody>
      </p:sp>
      <p:sp>
        <p:nvSpPr>
          <p:cNvPr id="6" name="TextBox 5">
            <a:extLst>
              <a:ext uri="{FF2B5EF4-FFF2-40B4-BE49-F238E27FC236}">
                <a16:creationId xmlns:a16="http://schemas.microsoft.com/office/drawing/2014/main" id="{6F4E5C14-3ABE-39D6-9494-240FAFD0E239}"/>
              </a:ext>
            </a:extLst>
          </p:cNvPr>
          <p:cNvSpPr txBox="1"/>
          <p:nvPr/>
        </p:nvSpPr>
        <p:spPr>
          <a:xfrm>
            <a:off x="5068111" y="1721038"/>
            <a:ext cx="5507124" cy="369332"/>
          </a:xfrm>
          <a:prstGeom prst="rect">
            <a:avLst/>
          </a:prstGeom>
          <a:noFill/>
        </p:spPr>
        <p:txBody>
          <a:bodyPr wrap="square" rtlCol="0">
            <a:spAutoFit/>
          </a:bodyPr>
          <a:lstStyle/>
          <a:p>
            <a:r>
              <a:rPr lang="en-US" dirty="0"/>
              <a:t>Special Thanks to Dr. </a:t>
            </a:r>
            <a:r>
              <a:rPr lang="en-US" dirty="0" err="1"/>
              <a:t>Alsoufi</a:t>
            </a:r>
            <a:r>
              <a:rPr lang="en-US" dirty="0"/>
              <a:t> and Dr. Furlong-Dillard</a:t>
            </a:r>
          </a:p>
        </p:txBody>
      </p:sp>
    </p:spTree>
    <p:extLst>
      <p:ext uri="{BB962C8B-B14F-4D97-AF65-F5344CB8AC3E}">
        <p14:creationId xmlns:p14="http://schemas.microsoft.com/office/powerpoint/2010/main" val="2530603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5C36-DEE5-8653-7640-63C0ECD2DEDC}"/>
              </a:ext>
            </a:extLst>
          </p:cNvPr>
          <p:cNvSpPr>
            <a:spLocks noGrp="1"/>
          </p:cNvSpPr>
          <p:nvPr>
            <p:ph type="title"/>
          </p:nvPr>
        </p:nvSpPr>
        <p:spPr>
          <a:xfrm>
            <a:off x="838200" y="197891"/>
            <a:ext cx="10515600" cy="1325563"/>
          </a:xfrm>
        </p:spPr>
        <p:txBody>
          <a:bodyPr/>
          <a:lstStyle/>
          <a:p>
            <a:pPr algn="ctr"/>
            <a:r>
              <a:rPr lang="en-US" dirty="0"/>
              <a:t>Staged Palliation for HLHS</a:t>
            </a:r>
          </a:p>
        </p:txBody>
      </p:sp>
      <p:pic>
        <p:nvPicPr>
          <p:cNvPr id="4" name="Content Placeholder 3">
            <a:extLst>
              <a:ext uri="{FF2B5EF4-FFF2-40B4-BE49-F238E27FC236}">
                <a16:creationId xmlns:a16="http://schemas.microsoft.com/office/drawing/2014/main" id="{84F9AD6C-3799-F75B-0D68-F9F8EE095A1F}"/>
              </a:ext>
            </a:extLst>
          </p:cNvPr>
          <p:cNvPicPr>
            <a:picLocks noGrp="1" noChangeAspect="1"/>
          </p:cNvPicPr>
          <p:nvPr>
            <p:ph idx="1"/>
          </p:nvPr>
        </p:nvPicPr>
        <p:blipFill>
          <a:blip r:embed="rId3"/>
          <a:stretch>
            <a:fillRect/>
          </a:stretch>
        </p:blipFill>
        <p:spPr>
          <a:xfrm>
            <a:off x="0" y="1136278"/>
            <a:ext cx="12143618" cy="3933593"/>
          </a:xfrm>
          <a:prstGeom prst="rect">
            <a:avLst/>
          </a:prstGeom>
        </p:spPr>
      </p:pic>
      <p:sp>
        <p:nvSpPr>
          <p:cNvPr id="6" name="TextBox 5">
            <a:extLst>
              <a:ext uri="{FF2B5EF4-FFF2-40B4-BE49-F238E27FC236}">
                <a16:creationId xmlns:a16="http://schemas.microsoft.com/office/drawing/2014/main" id="{34088F2A-8D4E-DA9C-1753-A1145F2BADD0}"/>
              </a:ext>
            </a:extLst>
          </p:cNvPr>
          <p:cNvSpPr txBox="1"/>
          <p:nvPr/>
        </p:nvSpPr>
        <p:spPr>
          <a:xfrm>
            <a:off x="6096000" y="5621082"/>
            <a:ext cx="6092686" cy="215444"/>
          </a:xfrm>
          <a:prstGeom prst="rect">
            <a:avLst/>
          </a:prstGeom>
          <a:noFill/>
        </p:spPr>
        <p:txBody>
          <a:bodyPr wrap="square">
            <a:spAutoFit/>
          </a:bodyPr>
          <a:lstStyle/>
          <a:p>
            <a:r>
              <a:rPr lang="en-US" sz="800" dirty="0"/>
              <a:t>https://www.ssmhealth.com/cardinal-glennon/fetal-care-institute/fetal-heart-program/heart-conditions/hypoplastic-left-heart-syndrome</a:t>
            </a:r>
          </a:p>
        </p:txBody>
      </p:sp>
    </p:spTree>
    <p:extLst>
      <p:ext uri="{BB962C8B-B14F-4D97-AF65-F5344CB8AC3E}">
        <p14:creationId xmlns:p14="http://schemas.microsoft.com/office/powerpoint/2010/main" val="144384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02C6-4DE7-E270-8357-85BED4EFCDD2}"/>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77C84110-90AB-9B4D-9F4F-43227438C4D8}"/>
              </a:ext>
            </a:extLst>
          </p:cNvPr>
          <p:cNvSpPr>
            <a:spLocks noGrp="1"/>
          </p:cNvSpPr>
          <p:nvPr>
            <p:ph idx="1"/>
          </p:nvPr>
        </p:nvSpPr>
        <p:spPr/>
        <p:txBody>
          <a:bodyPr/>
          <a:lstStyle/>
          <a:p>
            <a:r>
              <a:rPr lang="en-US" dirty="0"/>
              <a:t>Pediatric heart transplantation (PHT) is necessary in children who fail multi-stage palliation of hypoplastic left heart syndrome (HLHS)</a:t>
            </a:r>
          </a:p>
          <a:p>
            <a:r>
              <a:rPr lang="en-US" dirty="0"/>
              <a:t>PHT may become necessary at any stage of palliation</a:t>
            </a:r>
          </a:p>
          <a:p>
            <a:r>
              <a:rPr lang="en-US" dirty="0"/>
              <a:t>Palliated HLHS patients have anatomic, immune, and clinical risk factors that may affect:	</a:t>
            </a:r>
          </a:p>
          <a:p>
            <a:pPr lvl="1"/>
            <a:r>
              <a:rPr lang="en-US" dirty="0"/>
              <a:t>Donor allocation</a:t>
            </a:r>
          </a:p>
          <a:p>
            <a:pPr lvl="1"/>
            <a:r>
              <a:rPr lang="en-US" dirty="0"/>
              <a:t>PHT complications and survival</a:t>
            </a:r>
          </a:p>
          <a:p>
            <a:pPr lvl="1"/>
            <a:endParaRPr lang="en-US" dirty="0"/>
          </a:p>
        </p:txBody>
      </p:sp>
      <p:pic>
        <p:nvPicPr>
          <p:cNvPr id="4" name="Picture 3">
            <a:extLst>
              <a:ext uri="{FF2B5EF4-FFF2-40B4-BE49-F238E27FC236}">
                <a16:creationId xmlns:a16="http://schemas.microsoft.com/office/drawing/2014/main" id="{0E3052A1-05DF-9CFC-236D-4D0B5B5E42F0}"/>
              </a:ext>
            </a:extLst>
          </p:cNvPr>
          <p:cNvPicPr>
            <a:picLocks noChangeAspect="1"/>
          </p:cNvPicPr>
          <p:nvPr/>
        </p:nvPicPr>
        <p:blipFill>
          <a:blip r:embed="rId3"/>
          <a:stretch>
            <a:fillRect/>
          </a:stretch>
        </p:blipFill>
        <p:spPr>
          <a:xfrm>
            <a:off x="8424468" y="14956"/>
            <a:ext cx="1664352" cy="1810669"/>
          </a:xfrm>
          <a:prstGeom prst="rect">
            <a:avLst/>
          </a:prstGeom>
        </p:spPr>
      </p:pic>
    </p:spTree>
    <p:extLst>
      <p:ext uri="{BB962C8B-B14F-4D97-AF65-F5344CB8AC3E}">
        <p14:creationId xmlns:p14="http://schemas.microsoft.com/office/powerpoint/2010/main" val="305061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04D5F-6D8E-6B13-A36E-0305F8831773}"/>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154F5F3B-4A26-EC97-91C3-FCFF9F2FC340}"/>
              </a:ext>
            </a:extLst>
          </p:cNvPr>
          <p:cNvSpPr>
            <a:spLocks noGrp="1"/>
          </p:cNvSpPr>
          <p:nvPr>
            <p:ph idx="1"/>
          </p:nvPr>
        </p:nvSpPr>
        <p:spPr>
          <a:xfrm>
            <a:off x="289368" y="1842043"/>
            <a:ext cx="11577953" cy="3636928"/>
          </a:xfrm>
        </p:spPr>
        <p:txBody>
          <a:bodyPr>
            <a:normAutofit/>
          </a:bodyPr>
          <a:lstStyle/>
          <a:p>
            <a:r>
              <a:rPr lang="en-US" dirty="0"/>
              <a:t>Analysis of outcomes and risk  factors of heart transplantation in this patient population from single-institution studies have been limited by the small number of patients</a:t>
            </a:r>
          </a:p>
          <a:p>
            <a:r>
              <a:rPr lang="en-US" dirty="0"/>
              <a:t>There are previously reported inferior outcomes for PHT in this population.</a:t>
            </a:r>
          </a:p>
        </p:txBody>
      </p:sp>
      <p:pic>
        <p:nvPicPr>
          <p:cNvPr id="4" name="Picture 3">
            <a:extLst>
              <a:ext uri="{FF2B5EF4-FFF2-40B4-BE49-F238E27FC236}">
                <a16:creationId xmlns:a16="http://schemas.microsoft.com/office/drawing/2014/main" id="{A71E8F83-1C47-A8A1-8631-59C13B0A1B8D}"/>
              </a:ext>
            </a:extLst>
          </p:cNvPr>
          <p:cNvPicPr>
            <a:picLocks noChangeAspect="1"/>
          </p:cNvPicPr>
          <p:nvPr/>
        </p:nvPicPr>
        <p:blipFill>
          <a:blip r:embed="rId3"/>
          <a:stretch>
            <a:fillRect/>
          </a:stretch>
        </p:blipFill>
        <p:spPr>
          <a:xfrm>
            <a:off x="9024304" y="121819"/>
            <a:ext cx="1661160" cy="1812174"/>
          </a:xfrm>
          <a:prstGeom prst="rect">
            <a:avLst/>
          </a:prstGeom>
        </p:spPr>
      </p:pic>
      <p:sp>
        <p:nvSpPr>
          <p:cNvPr id="6" name="TextBox 5">
            <a:extLst>
              <a:ext uri="{FF2B5EF4-FFF2-40B4-BE49-F238E27FC236}">
                <a16:creationId xmlns:a16="http://schemas.microsoft.com/office/drawing/2014/main" id="{F4D54B86-5864-96F9-7758-6329784C7AA2}"/>
              </a:ext>
            </a:extLst>
          </p:cNvPr>
          <p:cNvSpPr txBox="1"/>
          <p:nvPr/>
        </p:nvSpPr>
        <p:spPr>
          <a:xfrm>
            <a:off x="6095809" y="5062798"/>
            <a:ext cx="6096000" cy="246221"/>
          </a:xfrm>
          <a:prstGeom prst="rect">
            <a:avLst/>
          </a:prstGeom>
          <a:noFill/>
        </p:spPr>
        <p:txBody>
          <a:bodyPr wrap="square">
            <a:spAutoFit/>
          </a:bodyPr>
          <a:lstStyle/>
          <a:p>
            <a:r>
              <a:rPr lang="en-US" sz="1000" dirty="0"/>
              <a:t>https://chfed.org.uk/how-we-help/information-service/heart-conditions/hypoplastic-left-heart-syndrome-hlhs/</a:t>
            </a:r>
          </a:p>
        </p:txBody>
      </p:sp>
    </p:spTree>
    <p:extLst>
      <p:ext uri="{BB962C8B-B14F-4D97-AF65-F5344CB8AC3E}">
        <p14:creationId xmlns:p14="http://schemas.microsoft.com/office/powerpoint/2010/main" val="371860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D119-662E-7FB1-A659-335A195F1262}"/>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5D0701AD-CE71-DFB6-EB62-1189F1BE2912}"/>
              </a:ext>
            </a:extLst>
          </p:cNvPr>
          <p:cNvSpPr>
            <a:spLocks noGrp="1"/>
          </p:cNvSpPr>
          <p:nvPr>
            <p:ph idx="1"/>
          </p:nvPr>
        </p:nvSpPr>
        <p:spPr/>
        <p:txBody>
          <a:bodyPr/>
          <a:lstStyle/>
          <a:p>
            <a:r>
              <a:rPr lang="en-US" dirty="0"/>
              <a:t>Examine outcomes in PHT in children with previously palliated HLHS</a:t>
            </a:r>
          </a:p>
          <a:p>
            <a:r>
              <a:rPr lang="en-US" dirty="0"/>
              <a:t>Assess risk factors affecting the outcomes of</a:t>
            </a:r>
          </a:p>
          <a:p>
            <a:pPr lvl="1"/>
            <a:r>
              <a:rPr lang="en-US" dirty="0"/>
              <a:t>Survival</a:t>
            </a:r>
          </a:p>
          <a:p>
            <a:pPr lvl="2"/>
            <a:r>
              <a:rPr lang="en-US" dirty="0" err="1"/>
              <a:t>Retransplantation</a:t>
            </a:r>
            <a:endParaRPr lang="en-US" dirty="0"/>
          </a:p>
          <a:p>
            <a:pPr lvl="2"/>
            <a:r>
              <a:rPr lang="en-US" dirty="0"/>
              <a:t>Rejection</a:t>
            </a:r>
          </a:p>
        </p:txBody>
      </p:sp>
    </p:spTree>
    <p:extLst>
      <p:ext uri="{BB962C8B-B14F-4D97-AF65-F5344CB8AC3E}">
        <p14:creationId xmlns:p14="http://schemas.microsoft.com/office/powerpoint/2010/main" val="3893944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1074-DCA3-B461-0528-F9E887089EE5}"/>
              </a:ext>
            </a:extLst>
          </p:cNvPr>
          <p:cNvSpPr>
            <a:spLocks noGrp="1"/>
          </p:cNvSpPr>
          <p:nvPr>
            <p:ph type="title"/>
          </p:nvPr>
        </p:nvSpPr>
        <p:spPr>
          <a:xfrm>
            <a:off x="468549" y="258121"/>
            <a:ext cx="10515600" cy="1325563"/>
          </a:xfrm>
        </p:spPr>
        <p:txBody>
          <a:bodyPr/>
          <a:lstStyle/>
          <a:p>
            <a:pPr algn="ctr"/>
            <a:r>
              <a:rPr lang="en-US" dirty="0"/>
              <a:t>Methods</a:t>
            </a:r>
          </a:p>
        </p:txBody>
      </p:sp>
      <p:sp>
        <p:nvSpPr>
          <p:cNvPr id="3" name="Content Placeholder 2">
            <a:extLst>
              <a:ext uri="{FF2B5EF4-FFF2-40B4-BE49-F238E27FC236}">
                <a16:creationId xmlns:a16="http://schemas.microsoft.com/office/drawing/2014/main" id="{05A05570-8747-509F-CBBC-3B40B122A4E2}"/>
              </a:ext>
            </a:extLst>
          </p:cNvPr>
          <p:cNvSpPr>
            <a:spLocks noGrp="1"/>
          </p:cNvSpPr>
          <p:nvPr>
            <p:ph idx="1"/>
          </p:nvPr>
        </p:nvSpPr>
        <p:spPr>
          <a:xfrm>
            <a:off x="468548" y="1446246"/>
            <a:ext cx="9346011" cy="3513818"/>
          </a:xfrm>
        </p:spPr>
        <p:txBody>
          <a:bodyPr>
            <a:normAutofit/>
          </a:bodyPr>
          <a:lstStyle/>
          <a:p>
            <a:r>
              <a:rPr lang="en-US" dirty="0"/>
              <a:t>Patient Population:</a:t>
            </a:r>
          </a:p>
          <a:p>
            <a:pPr lvl="1"/>
            <a:r>
              <a:rPr lang="en-US" dirty="0"/>
              <a:t>Patients 0-17 years of age </a:t>
            </a:r>
          </a:p>
          <a:p>
            <a:pPr lvl="1"/>
            <a:r>
              <a:rPr lang="en-US" dirty="0"/>
              <a:t>Prior palliation for HLHS </a:t>
            </a:r>
          </a:p>
          <a:p>
            <a:pPr lvl="1"/>
            <a:r>
              <a:rPr lang="en-US" dirty="0"/>
              <a:t>Heart transplant between January 2009-December 2019</a:t>
            </a:r>
          </a:p>
          <a:p>
            <a:pPr lvl="1"/>
            <a:r>
              <a:rPr lang="en-US" dirty="0"/>
              <a:t>Patients separated into three groups based on age at time of PHT</a:t>
            </a:r>
          </a:p>
          <a:p>
            <a:pPr lvl="1"/>
            <a:endParaRPr lang="en-US" dirty="0"/>
          </a:p>
        </p:txBody>
      </p:sp>
    </p:spTree>
    <p:extLst>
      <p:ext uri="{BB962C8B-B14F-4D97-AF65-F5344CB8AC3E}">
        <p14:creationId xmlns:p14="http://schemas.microsoft.com/office/powerpoint/2010/main" val="1976571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10F3-5A9A-AA41-F4F8-F382567BE19B}"/>
              </a:ext>
            </a:extLst>
          </p:cNvPr>
          <p:cNvSpPr>
            <a:spLocks noGrp="1"/>
          </p:cNvSpPr>
          <p:nvPr>
            <p:ph type="title"/>
          </p:nvPr>
        </p:nvSpPr>
        <p:spPr>
          <a:xfrm>
            <a:off x="838200" y="0"/>
            <a:ext cx="10515600" cy="1325563"/>
          </a:xfrm>
        </p:spPr>
        <p:txBody>
          <a:bodyPr/>
          <a:lstStyle/>
          <a:p>
            <a:pPr algn="ctr"/>
            <a:r>
              <a:rPr lang="en-US" dirty="0"/>
              <a:t>Patients</a:t>
            </a:r>
          </a:p>
        </p:txBody>
      </p:sp>
      <p:pic>
        <p:nvPicPr>
          <p:cNvPr id="5" name="Content Placeholder 4" descr="Diagram&#10;&#10;Description automatically generated">
            <a:extLst>
              <a:ext uri="{FF2B5EF4-FFF2-40B4-BE49-F238E27FC236}">
                <a16:creationId xmlns:a16="http://schemas.microsoft.com/office/drawing/2014/main" id="{502B38A3-5C0F-B51E-4F7A-D3CAAE03B1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0082" y="1325563"/>
            <a:ext cx="11031835" cy="3740899"/>
          </a:xfrm>
        </p:spPr>
      </p:pic>
    </p:spTree>
    <p:extLst>
      <p:ext uri="{BB962C8B-B14F-4D97-AF65-F5344CB8AC3E}">
        <p14:creationId xmlns:p14="http://schemas.microsoft.com/office/powerpoint/2010/main" val="520638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1074-DCA3-B461-0528-F9E887089EE5}"/>
              </a:ext>
            </a:extLst>
          </p:cNvPr>
          <p:cNvSpPr>
            <a:spLocks noGrp="1"/>
          </p:cNvSpPr>
          <p:nvPr>
            <p:ph type="title"/>
          </p:nvPr>
        </p:nvSpPr>
        <p:spPr>
          <a:xfrm>
            <a:off x="468549" y="258121"/>
            <a:ext cx="10515600" cy="1325563"/>
          </a:xfrm>
        </p:spPr>
        <p:txBody>
          <a:bodyPr/>
          <a:lstStyle/>
          <a:p>
            <a:pPr algn="ctr"/>
            <a:r>
              <a:rPr lang="en-US" dirty="0"/>
              <a:t>Methods</a:t>
            </a:r>
          </a:p>
        </p:txBody>
      </p:sp>
      <p:sp>
        <p:nvSpPr>
          <p:cNvPr id="3" name="Content Placeholder 2">
            <a:extLst>
              <a:ext uri="{FF2B5EF4-FFF2-40B4-BE49-F238E27FC236}">
                <a16:creationId xmlns:a16="http://schemas.microsoft.com/office/drawing/2014/main" id="{05A05570-8747-509F-CBBC-3B40B122A4E2}"/>
              </a:ext>
            </a:extLst>
          </p:cNvPr>
          <p:cNvSpPr>
            <a:spLocks noGrp="1"/>
          </p:cNvSpPr>
          <p:nvPr>
            <p:ph idx="1"/>
          </p:nvPr>
        </p:nvSpPr>
        <p:spPr>
          <a:xfrm>
            <a:off x="468549" y="1446246"/>
            <a:ext cx="11254902" cy="3513818"/>
          </a:xfrm>
        </p:spPr>
        <p:txBody>
          <a:bodyPr>
            <a:normAutofit fontScale="92500" lnSpcReduction="10000"/>
          </a:bodyPr>
          <a:lstStyle/>
          <a:p>
            <a:r>
              <a:rPr lang="en-US" dirty="0"/>
              <a:t>The (UNOS) transplantation database was merged with the Pediatric Health Information System (PHIS) administrative database to identify children who received PHT following prior palliation for HLHS.</a:t>
            </a:r>
          </a:p>
          <a:p>
            <a:pPr lvl="1"/>
            <a:r>
              <a:rPr lang="en-US" dirty="0"/>
              <a:t>Enables analysis of outcomes of PHT in larger series of HLHS children</a:t>
            </a:r>
          </a:p>
          <a:p>
            <a:r>
              <a:rPr lang="en-US" dirty="0"/>
              <a:t>Multiple variables were examined including demographic data, blood group, mean pulmonary artery pressures, creatinine, dialysis, bilirubin, ventilator requirement, ECMO, VAD, inotrope support, ischemia time, and waitlist days.</a:t>
            </a:r>
          </a:p>
          <a:p>
            <a:r>
              <a:rPr lang="en-US" dirty="0"/>
              <a:t> Multivariable regression analysis of outcomes and factors affecting survival was performed.</a:t>
            </a:r>
          </a:p>
        </p:txBody>
      </p:sp>
    </p:spTree>
    <p:extLst>
      <p:ext uri="{BB962C8B-B14F-4D97-AF65-F5344CB8AC3E}">
        <p14:creationId xmlns:p14="http://schemas.microsoft.com/office/powerpoint/2010/main" val="3548876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5551</TotalTime>
  <Words>1994</Words>
  <Application>Microsoft Office PowerPoint</Application>
  <PresentationFormat>Widescreen</PresentationFormat>
  <Paragraphs>173</Paragraphs>
  <Slides>25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Outcomes of Heart Transplantation in Children with Previously Palliated Hypoplastic Left Heart Syndrome;  A retrospective review </vt:lpstr>
      <vt:lpstr>Background</vt:lpstr>
      <vt:lpstr>Staged Palliation for HLHS</vt:lpstr>
      <vt:lpstr>Introduction</vt:lpstr>
      <vt:lpstr>Introduction</vt:lpstr>
      <vt:lpstr>Objectives</vt:lpstr>
      <vt:lpstr>Methods</vt:lpstr>
      <vt:lpstr>Patients</vt:lpstr>
      <vt:lpstr>Methods</vt:lpstr>
      <vt:lpstr>PowerPoint Presentation</vt:lpstr>
      <vt:lpstr>PowerPoint Presentation</vt:lpstr>
      <vt:lpstr>Results </vt:lpstr>
      <vt:lpstr>Results </vt:lpstr>
      <vt:lpstr>Results</vt:lpstr>
      <vt:lpstr>Results: Risk Factors For Survival</vt:lpstr>
      <vt:lpstr>Results</vt:lpstr>
      <vt:lpstr>Results</vt:lpstr>
      <vt:lpstr>Results: Not Significant </vt:lpstr>
      <vt:lpstr>Results</vt:lpstr>
      <vt:lpstr>Freedom From Retransplantation</vt:lpstr>
      <vt:lpstr>Rejection</vt:lpstr>
      <vt:lpstr>Discussion</vt:lpstr>
      <vt:lpstr>Limitations</vt:lpstr>
      <vt:lpstr>Conclusions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Dianna Stover</dc:creator>
  <cp:lastModifiedBy>johnnasizemore@outlook.com</cp:lastModifiedBy>
  <cp:revision>10</cp:revision>
  <dcterms:created xsi:type="dcterms:W3CDTF">2020-03-20T15:00:48Z</dcterms:created>
  <dcterms:modified xsi:type="dcterms:W3CDTF">2023-04-14T02:27:39Z</dcterms:modified>
</cp:coreProperties>
</file>