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51206400" cy="32918400"/>
  <p:notesSz cx="12039600" cy="7010400"/>
  <p:defaultTextStyle>
    <a:defPPr>
      <a:defRPr lang="en-US"/>
    </a:defPPr>
    <a:lvl1pPr marL="0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1pPr>
    <a:lvl2pPr marL="2403546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2pPr>
    <a:lvl3pPr marL="4807092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3pPr>
    <a:lvl4pPr marL="7210638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4pPr>
    <a:lvl5pPr marL="9614184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5pPr>
    <a:lvl6pPr marL="12017731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6pPr>
    <a:lvl7pPr marL="14421277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7pPr>
    <a:lvl8pPr marL="16824823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8pPr>
    <a:lvl9pPr marL="19228369" algn="l" defTabSz="4807092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4B"/>
    <a:srgbClr val="80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2033" autoAdjust="0"/>
  </p:normalViewPr>
  <p:slideViewPr>
    <p:cSldViewPr>
      <p:cViewPr varScale="1">
        <p:scale>
          <a:sx n="16" d="100"/>
          <a:sy n="16" d="100"/>
        </p:scale>
        <p:origin x="1200" y="43"/>
      </p:cViewPr>
      <p:guideLst>
        <p:guide orient="horz" pos="10368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17160" cy="350520"/>
          </a:xfrm>
          <a:prstGeom prst="rect">
            <a:avLst/>
          </a:prstGeom>
        </p:spPr>
        <p:txBody>
          <a:bodyPr vert="horz" lIns="107488" tIns="53744" rIns="107488" bIns="53744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819654" y="0"/>
            <a:ext cx="5217160" cy="350520"/>
          </a:xfrm>
          <a:prstGeom prst="rect">
            <a:avLst/>
          </a:prstGeom>
        </p:spPr>
        <p:txBody>
          <a:bodyPr vert="horz" lIns="107488" tIns="53744" rIns="107488" bIns="53744" rtlCol="0"/>
          <a:lstStyle>
            <a:lvl1pPr algn="r">
              <a:defRPr sz="1400"/>
            </a:lvl1pPr>
          </a:lstStyle>
          <a:p>
            <a:fld id="{CCA81284-E65D-4568-8A0A-311EDDCBB67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5217160" cy="350520"/>
          </a:xfrm>
          <a:prstGeom prst="rect">
            <a:avLst/>
          </a:prstGeom>
        </p:spPr>
        <p:txBody>
          <a:bodyPr vert="horz" lIns="107488" tIns="53744" rIns="107488" bIns="53744" rtlCol="0" anchor="b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819654" y="6658664"/>
            <a:ext cx="5217160" cy="350520"/>
          </a:xfrm>
          <a:prstGeom prst="rect">
            <a:avLst/>
          </a:prstGeom>
        </p:spPr>
        <p:txBody>
          <a:bodyPr vert="horz" lIns="107488" tIns="53744" rIns="107488" bIns="53744" rtlCol="0" anchor="b"/>
          <a:lstStyle>
            <a:lvl1pPr algn="r">
              <a:defRPr sz="1400"/>
            </a:lvl1pPr>
          </a:lstStyle>
          <a:p>
            <a:fld id="{A759D6B0-C3BB-472C-AF92-0B6A44930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065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17266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819143" y="0"/>
            <a:ext cx="5217266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CEE3C-CE59-4B6C-B00C-816ACDA2AB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75100" y="525463"/>
            <a:ext cx="40894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04601" y="3330585"/>
            <a:ext cx="9630403" cy="3154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5217266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819143" y="6657975"/>
            <a:ext cx="5217266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3C601-9351-4175-923F-88EA077B4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527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021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0226042"/>
            <a:ext cx="4352544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8653760"/>
            <a:ext cx="358444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033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6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0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32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6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1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3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64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8EFE9-38D1-4455-B199-9CD48BC18B39}" type="datetime1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5E9-AB35-468E-9586-23925218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6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47216-DF93-4EBB-A122-4157988F0662}" type="datetime1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5E9-AB35-468E-9586-23925218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4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7901540" y="6324600"/>
            <a:ext cx="64514733" cy="134820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39581" y="6324600"/>
            <a:ext cx="192708527" cy="134820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545E-FE97-4846-B5DE-23A38CE41BFC}" type="datetime1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5E9-AB35-468E-9586-23925218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21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B4548-329D-47EE-B831-4D75577921DE}" type="datetime1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5E9-AB35-468E-9586-23925218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3" y="21153122"/>
            <a:ext cx="43525440" cy="6537960"/>
          </a:xfrm>
        </p:spPr>
        <p:txBody>
          <a:bodyPr anchor="t"/>
          <a:lstStyle>
            <a:lvl1pPr algn="l">
              <a:defRPr sz="21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3" y="13952229"/>
            <a:ext cx="43525440" cy="7200898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403304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2pPr>
            <a:lvl3pPr marL="4806614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209918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4pPr>
            <a:lvl5pPr marL="9613228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5pPr>
            <a:lvl6pPr marL="12016532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6pPr>
            <a:lvl7pPr marL="14419842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7pPr>
            <a:lvl8pPr marL="16823146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8pPr>
            <a:lvl9pPr marL="19226455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5F12-C88D-4846-B980-D4233E146DC0}" type="datetime1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5E9-AB35-468E-9586-23925218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61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39573" y="36865560"/>
            <a:ext cx="128611627" cy="10427970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804648" y="36865560"/>
            <a:ext cx="128611633" cy="10427970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C97B-AA9C-4F7C-A182-B8A5B158E8C1}" type="datetime1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5E9-AB35-468E-9586-23925218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62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368542"/>
            <a:ext cx="22625053" cy="307085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304" indent="0">
              <a:buNone/>
              <a:defRPr sz="10500" b="1"/>
            </a:lvl2pPr>
            <a:lvl3pPr marL="4806614" indent="0">
              <a:buNone/>
              <a:defRPr sz="9500" b="1"/>
            </a:lvl3pPr>
            <a:lvl4pPr marL="7209918" indent="0">
              <a:buNone/>
              <a:defRPr sz="8400" b="1"/>
            </a:lvl4pPr>
            <a:lvl5pPr marL="9613228" indent="0">
              <a:buNone/>
              <a:defRPr sz="8400" b="1"/>
            </a:lvl5pPr>
            <a:lvl6pPr marL="12016532" indent="0">
              <a:buNone/>
              <a:defRPr sz="8400" b="1"/>
            </a:lvl6pPr>
            <a:lvl7pPr marL="14419842" indent="0">
              <a:buNone/>
              <a:defRPr sz="8400" b="1"/>
            </a:lvl7pPr>
            <a:lvl8pPr marL="16823146" indent="0">
              <a:buNone/>
              <a:defRPr sz="8400" b="1"/>
            </a:lvl8pPr>
            <a:lvl9pPr marL="19226455" indent="0">
              <a:buNone/>
              <a:defRPr sz="8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10439400"/>
            <a:ext cx="22625053" cy="1896618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8" y="7368542"/>
            <a:ext cx="22633940" cy="307085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304" indent="0">
              <a:buNone/>
              <a:defRPr sz="10500" b="1"/>
            </a:lvl2pPr>
            <a:lvl3pPr marL="4806614" indent="0">
              <a:buNone/>
              <a:defRPr sz="9500" b="1"/>
            </a:lvl3pPr>
            <a:lvl4pPr marL="7209918" indent="0">
              <a:buNone/>
              <a:defRPr sz="8400" b="1"/>
            </a:lvl4pPr>
            <a:lvl5pPr marL="9613228" indent="0">
              <a:buNone/>
              <a:defRPr sz="8400" b="1"/>
            </a:lvl5pPr>
            <a:lvl6pPr marL="12016532" indent="0">
              <a:buNone/>
              <a:defRPr sz="8400" b="1"/>
            </a:lvl6pPr>
            <a:lvl7pPr marL="14419842" indent="0">
              <a:buNone/>
              <a:defRPr sz="8400" b="1"/>
            </a:lvl7pPr>
            <a:lvl8pPr marL="16823146" indent="0">
              <a:buNone/>
              <a:defRPr sz="8400" b="1"/>
            </a:lvl8pPr>
            <a:lvl9pPr marL="19226455" indent="0">
              <a:buNone/>
              <a:defRPr sz="8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8" y="10439400"/>
            <a:ext cx="22633940" cy="1896618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65CA2-978B-4AF4-B044-8106A30E3636}" type="datetime1">
              <a:rPr lang="en-US" smtClean="0"/>
              <a:t>4/9/2021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5E9-AB35-468E-9586-23925218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050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F3C67-8B4A-4132-9F04-CA25EEC27E20}" type="datetime1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5E9-AB35-468E-9586-23925218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735-30C1-4FC2-ACF5-10368AE8ACF7}" type="datetime1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5E9-AB35-468E-9586-23925218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8" y="1310640"/>
            <a:ext cx="16846553" cy="5577840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310647"/>
            <a:ext cx="28625800" cy="28094942"/>
          </a:xfrm>
        </p:spPr>
        <p:txBody>
          <a:bodyPr/>
          <a:lstStyle>
            <a:lvl1pPr>
              <a:defRPr sz="16800"/>
            </a:lvl1pPr>
            <a:lvl2pPr>
              <a:defRPr sz="14700"/>
            </a:lvl2pPr>
            <a:lvl3pPr>
              <a:defRPr sz="126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8" y="6888487"/>
            <a:ext cx="16846553" cy="22517102"/>
          </a:xfrm>
        </p:spPr>
        <p:txBody>
          <a:bodyPr/>
          <a:lstStyle>
            <a:lvl1pPr marL="0" indent="0">
              <a:buNone/>
              <a:defRPr sz="7400"/>
            </a:lvl1pPr>
            <a:lvl2pPr marL="2403304" indent="0">
              <a:buNone/>
              <a:defRPr sz="6300"/>
            </a:lvl2pPr>
            <a:lvl3pPr marL="4806614" indent="0">
              <a:buNone/>
              <a:defRPr sz="5300"/>
            </a:lvl3pPr>
            <a:lvl4pPr marL="7209918" indent="0">
              <a:buNone/>
              <a:defRPr sz="4700"/>
            </a:lvl4pPr>
            <a:lvl5pPr marL="9613228" indent="0">
              <a:buNone/>
              <a:defRPr sz="4700"/>
            </a:lvl5pPr>
            <a:lvl6pPr marL="12016532" indent="0">
              <a:buNone/>
              <a:defRPr sz="4700"/>
            </a:lvl6pPr>
            <a:lvl7pPr marL="14419842" indent="0">
              <a:buNone/>
              <a:defRPr sz="4700"/>
            </a:lvl7pPr>
            <a:lvl8pPr marL="16823146" indent="0">
              <a:buNone/>
              <a:defRPr sz="4700"/>
            </a:lvl8pPr>
            <a:lvl9pPr marL="19226455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9A06A-4562-452D-863F-E78A0E544B57}" type="datetime1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5E9-AB35-468E-9586-23925218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3042880"/>
            <a:ext cx="30723840" cy="2720342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2941320"/>
            <a:ext cx="30723840" cy="19751040"/>
          </a:xfrm>
        </p:spPr>
        <p:txBody>
          <a:bodyPr/>
          <a:lstStyle>
            <a:lvl1pPr marL="0" indent="0">
              <a:buNone/>
              <a:defRPr sz="16800"/>
            </a:lvl1pPr>
            <a:lvl2pPr marL="2403304" indent="0">
              <a:buNone/>
              <a:defRPr sz="14700"/>
            </a:lvl2pPr>
            <a:lvl3pPr marL="4806614" indent="0">
              <a:buNone/>
              <a:defRPr sz="12600"/>
            </a:lvl3pPr>
            <a:lvl4pPr marL="7209918" indent="0">
              <a:buNone/>
              <a:defRPr sz="10500"/>
            </a:lvl4pPr>
            <a:lvl5pPr marL="9613228" indent="0">
              <a:buNone/>
              <a:defRPr sz="10500"/>
            </a:lvl5pPr>
            <a:lvl6pPr marL="12016532" indent="0">
              <a:buNone/>
              <a:defRPr sz="10500"/>
            </a:lvl6pPr>
            <a:lvl7pPr marL="14419842" indent="0">
              <a:buNone/>
              <a:defRPr sz="10500"/>
            </a:lvl7pPr>
            <a:lvl8pPr marL="16823146" indent="0">
              <a:buNone/>
              <a:defRPr sz="10500"/>
            </a:lvl8pPr>
            <a:lvl9pPr marL="19226455" indent="0">
              <a:buNone/>
              <a:defRPr sz="10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25763222"/>
            <a:ext cx="30723840" cy="3863338"/>
          </a:xfrm>
        </p:spPr>
        <p:txBody>
          <a:bodyPr/>
          <a:lstStyle>
            <a:lvl1pPr marL="0" indent="0">
              <a:buNone/>
              <a:defRPr sz="7400"/>
            </a:lvl1pPr>
            <a:lvl2pPr marL="2403304" indent="0">
              <a:buNone/>
              <a:defRPr sz="6300"/>
            </a:lvl2pPr>
            <a:lvl3pPr marL="4806614" indent="0">
              <a:buNone/>
              <a:defRPr sz="5300"/>
            </a:lvl3pPr>
            <a:lvl4pPr marL="7209918" indent="0">
              <a:buNone/>
              <a:defRPr sz="4700"/>
            </a:lvl4pPr>
            <a:lvl5pPr marL="9613228" indent="0">
              <a:buNone/>
              <a:defRPr sz="4700"/>
            </a:lvl5pPr>
            <a:lvl6pPr marL="12016532" indent="0">
              <a:buNone/>
              <a:defRPr sz="4700"/>
            </a:lvl6pPr>
            <a:lvl7pPr marL="14419842" indent="0">
              <a:buNone/>
              <a:defRPr sz="4700"/>
            </a:lvl7pPr>
            <a:lvl8pPr marL="16823146" indent="0">
              <a:buNone/>
              <a:defRPr sz="4700"/>
            </a:lvl8pPr>
            <a:lvl9pPr marL="19226455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24CC-48CC-4042-A6BC-DC28EF942616}" type="datetime1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5E9-AB35-468E-9586-23925218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5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  <a:prstGeom prst="rect">
            <a:avLst/>
          </a:prstGeom>
        </p:spPr>
        <p:txBody>
          <a:bodyPr vert="horz" lIns="480662" tIns="240334" rIns="480662" bIns="24033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680967"/>
            <a:ext cx="46085760" cy="21724622"/>
          </a:xfrm>
          <a:prstGeom prst="rect">
            <a:avLst/>
          </a:prstGeom>
        </p:spPr>
        <p:txBody>
          <a:bodyPr vert="horz" lIns="480662" tIns="240334" rIns="480662" bIns="24033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0510482"/>
            <a:ext cx="11948160" cy="1752600"/>
          </a:xfrm>
          <a:prstGeom prst="rect">
            <a:avLst/>
          </a:prstGeom>
        </p:spPr>
        <p:txBody>
          <a:bodyPr vert="horz" lIns="480662" tIns="240334" rIns="480662" bIns="240334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19A01-ECCC-4E02-B69E-7B8BD4C01BD9}" type="datetime1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0510482"/>
            <a:ext cx="16215360" cy="1752600"/>
          </a:xfrm>
          <a:prstGeom prst="rect">
            <a:avLst/>
          </a:prstGeom>
        </p:spPr>
        <p:txBody>
          <a:bodyPr vert="horz" lIns="480662" tIns="240334" rIns="480662" bIns="240334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0510482"/>
            <a:ext cx="11948160" cy="1752600"/>
          </a:xfrm>
          <a:prstGeom prst="rect">
            <a:avLst/>
          </a:prstGeom>
        </p:spPr>
        <p:txBody>
          <a:bodyPr vert="horz" lIns="480662" tIns="240334" rIns="480662" bIns="240334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0F5E9-AB35-468E-9586-23925218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5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defTabSz="4806614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481" indent="-1802481" algn="l" defTabSz="4806614" rtl="0" eaLnBrk="1" latinLnBrk="0" hangingPunct="1">
        <a:spcBef>
          <a:spcPct val="20000"/>
        </a:spcBef>
        <a:buFont typeface="Arial" pitchFamily="34" charset="0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373" indent="-1502064" algn="l" defTabSz="4806614" rtl="0" eaLnBrk="1" latinLnBrk="0" hangingPunct="1">
        <a:spcBef>
          <a:spcPct val="20000"/>
        </a:spcBef>
        <a:buFont typeface="Arial" pitchFamily="34" charset="0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266" indent="-1201652" algn="l" defTabSz="4806614" rtl="0" eaLnBrk="1" latinLnBrk="0" hangingPunct="1">
        <a:spcBef>
          <a:spcPct val="20000"/>
        </a:spcBef>
        <a:buFont typeface="Arial" pitchFamily="34" charset="0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1576" indent="-1201652" algn="l" defTabSz="4806614" rtl="0" eaLnBrk="1" latinLnBrk="0" hangingPunct="1">
        <a:spcBef>
          <a:spcPct val="20000"/>
        </a:spcBef>
        <a:buFont typeface="Arial" pitchFamily="34" charset="0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4880" indent="-1201652" algn="l" defTabSz="4806614" rtl="0" eaLnBrk="1" latinLnBrk="0" hangingPunct="1">
        <a:spcBef>
          <a:spcPct val="20000"/>
        </a:spcBef>
        <a:buFont typeface="Arial" pitchFamily="34" charset="0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8189" indent="-1201652" algn="l" defTabSz="4806614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1494" indent="-1201652" algn="l" defTabSz="4806614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4803" indent="-1201652" algn="l" defTabSz="4806614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28108" indent="-1201652" algn="l" defTabSz="4806614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6614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304" algn="l" defTabSz="4806614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6614" algn="l" defTabSz="4806614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09918" algn="l" defTabSz="4806614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3228" algn="l" defTabSz="4806614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6532" algn="l" defTabSz="4806614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19842" algn="l" defTabSz="4806614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3146" algn="l" defTabSz="4806614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6455" algn="l" defTabSz="4806614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39662099" y="19370474"/>
            <a:ext cx="10841283" cy="6061276"/>
          </a:xfrm>
          <a:prstGeom prst="rect">
            <a:avLst/>
          </a:prstGeom>
          <a:noFill/>
          <a:ln w="1016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latin typeface="Book Antiqua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9661960" y="25755599"/>
            <a:ext cx="10858640" cy="3533775"/>
          </a:xfrm>
          <a:prstGeom prst="rect">
            <a:avLst/>
          </a:prstGeom>
          <a:noFill/>
          <a:ln w="1016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latin typeface="Book Antiqu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1" y="3323897"/>
            <a:ext cx="50587274" cy="2308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0">
            <a:noFill/>
          </a:ln>
        </p:spPr>
        <p:txBody>
          <a:bodyPr wrap="square" rtlCol="0" anchor="ctr">
            <a:spAutoFit/>
          </a:bodyPr>
          <a:lstStyle/>
          <a:p>
            <a:pPr algn="ctr"/>
            <a:endParaRPr lang="en-US" sz="2400" b="1" dirty="0">
              <a:solidFill>
                <a:schemeClr val="bg1">
                  <a:lumMod val="95000"/>
                </a:schemeClr>
              </a:solidFill>
              <a:latin typeface="Book Antiqua" pitchFamily="18" charset="0"/>
            </a:endParaRPr>
          </a:p>
          <a:p>
            <a:pPr algn="ctr"/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Authors</a:t>
            </a:r>
          </a:p>
          <a:p>
            <a:pPr algn="ctr"/>
            <a:r>
              <a:rPr lang="en-US" sz="4800" b="1" i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Department of Pediatrics, University of Louisville, Louisville, Kentucky</a:t>
            </a:r>
          </a:p>
          <a:p>
            <a:pPr algn="ctr"/>
            <a:endParaRPr lang="en-US" sz="2400" b="1" dirty="0">
              <a:solidFill>
                <a:schemeClr val="bg1">
                  <a:lumMod val="9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14474" y="1265470"/>
            <a:ext cx="40233600" cy="1461939"/>
          </a:xfrm>
          <a:prstGeom prst="rect">
            <a:avLst/>
          </a:prstGeom>
          <a:solidFill>
            <a:srgbClr val="C00000"/>
          </a:solidFill>
          <a:ln w="127000">
            <a:solidFill>
              <a:srgbClr val="C00000"/>
            </a:solidFill>
          </a:ln>
        </p:spPr>
        <p:txBody>
          <a:bodyPr wrap="square" bIns="0" rtlCol="0" anchor="ctr">
            <a:spAutoFit/>
          </a:bodyPr>
          <a:lstStyle/>
          <a:p>
            <a:pPr algn="ctr"/>
            <a:r>
              <a:rPr lang="en-US" sz="9200" b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Poster 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9600" y="5867399"/>
            <a:ext cx="11506200" cy="6000751"/>
          </a:xfrm>
          <a:prstGeom prst="rect">
            <a:avLst/>
          </a:prstGeom>
          <a:noFill/>
          <a:ln w="1016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34879" y="6309660"/>
            <a:ext cx="12008652" cy="938719"/>
          </a:xfrm>
          <a:prstGeom prst="rect">
            <a:avLst/>
          </a:prstGeom>
          <a:solidFill>
            <a:srgbClr val="C00000"/>
          </a:solidFill>
          <a:ln w="7620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5500" b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Introduction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1920" y="7688281"/>
            <a:ext cx="10860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Introduction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9599" y="17468851"/>
            <a:ext cx="11544301" cy="14325600"/>
          </a:xfrm>
          <a:prstGeom prst="rect">
            <a:avLst/>
          </a:prstGeom>
          <a:noFill/>
          <a:ln w="1016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04801" y="17763044"/>
            <a:ext cx="12047616" cy="1230722"/>
          </a:xfrm>
          <a:prstGeom prst="rect">
            <a:avLst/>
          </a:prstGeom>
          <a:solidFill>
            <a:srgbClr val="C00000"/>
          </a:solidFill>
          <a:ln w="7620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500" b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Methods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1920" y="19323665"/>
            <a:ext cx="10860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/>
              <a:t>Methods</a:t>
            </a:r>
            <a:endParaRPr lang="en-US" sz="3600" dirty="0"/>
          </a:p>
        </p:txBody>
      </p:sp>
      <p:sp>
        <p:nvSpPr>
          <p:cNvPr id="23" name="Rectangle 22"/>
          <p:cNvSpPr/>
          <p:nvPr/>
        </p:nvSpPr>
        <p:spPr>
          <a:xfrm>
            <a:off x="12923521" y="5867399"/>
            <a:ext cx="25908000" cy="6591301"/>
          </a:xfrm>
          <a:prstGeom prst="rect">
            <a:avLst/>
          </a:prstGeom>
          <a:noFill/>
          <a:ln w="1016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3087350" y="7702689"/>
            <a:ext cx="25469850" cy="646331"/>
          </a:xfrm>
          <a:prstGeom prst="rect">
            <a:avLst/>
          </a:prstGeom>
          <a:noFill/>
        </p:spPr>
        <p:txBody>
          <a:bodyPr wrap="square" numCol="2" spcCol="1371600" rtlCol="0">
            <a:spAutoFit/>
          </a:bodyPr>
          <a:lstStyle/>
          <a:p>
            <a:pPr algn="just"/>
            <a:r>
              <a:rPr lang="en-US" sz="3600" dirty="0"/>
              <a:t>Results</a:t>
            </a:r>
            <a:endParaRPr lang="en-US" sz="3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725400" y="6161867"/>
            <a:ext cx="26334720" cy="1230722"/>
          </a:xfrm>
          <a:prstGeom prst="rect">
            <a:avLst/>
          </a:prstGeom>
          <a:solidFill>
            <a:srgbClr val="C00000"/>
          </a:solidFill>
          <a:ln w="76200">
            <a:solidFill>
              <a:srgbClr val="C00000"/>
            </a:solidFill>
          </a:ln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500" b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Results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2923520" y="12801601"/>
            <a:ext cx="25908001" cy="18992850"/>
          </a:xfrm>
          <a:prstGeom prst="rect">
            <a:avLst/>
          </a:prstGeom>
          <a:noFill/>
          <a:ln w="1016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4307800" y="13851668"/>
            <a:ext cx="13716000" cy="938719"/>
          </a:xfrm>
          <a:prstGeom prst="rect">
            <a:avLst/>
          </a:prstGeom>
          <a:solidFill>
            <a:srgbClr val="C00000"/>
          </a:solidFill>
          <a:ln w="7620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5500" b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Graphics?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9662101" y="5867398"/>
            <a:ext cx="10841282" cy="13182602"/>
          </a:xfrm>
          <a:prstGeom prst="rect">
            <a:avLst/>
          </a:prstGeom>
          <a:noFill/>
          <a:ln w="1016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9438264" y="6307868"/>
            <a:ext cx="11406186" cy="938719"/>
          </a:xfrm>
          <a:prstGeom prst="rect">
            <a:avLst/>
          </a:prstGeom>
          <a:solidFill>
            <a:srgbClr val="C00000"/>
          </a:solidFill>
          <a:ln w="7620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5500" b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Discussion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019188" y="7761924"/>
            <a:ext cx="10139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Discussion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419214" y="26196069"/>
            <a:ext cx="11406186" cy="938719"/>
          </a:xfrm>
          <a:prstGeom prst="rect">
            <a:avLst/>
          </a:prstGeom>
          <a:solidFill>
            <a:srgbClr val="C00000"/>
          </a:solidFill>
          <a:ln w="7620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5500" b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References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09601" y="12213287"/>
            <a:ext cx="11506199" cy="4922187"/>
          </a:xfrm>
          <a:prstGeom prst="rect">
            <a:avLst/>
          </a:prstGeom>
          <a:noFill/>
          <a:ln w="1016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800" dirty="0">
              <a:solidFill>
                <a:schemeClr val="bg1">
                  <a:lumMod val="9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4958" y="12641612"/>
            <a:ext cx="12008652" cy="938719"/>
          </a:xfrm>
          <a:prstGeom prst="rect">
            <a:avLst/>
          </a:prstGeom>
          <a:solidFill>
            <a:srgbClr val="C00000"/>
          </a:solidFill>
          <a:ln w="7620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5500" b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Objective</a:t>
            </a:r>
          </a:p>
        </p:txBody>
      </p:sp>
      <p:sp>
        <p:nvSpPr>
          <p:cNvPr id="2" name="Rectangle 1"/>
          <p:cNvSpPr/>
          <p:nvPr/>
        </p:nvSpPr>
        <p:spPr>
          <a:xfrm>
            <a:off x="951496" y="13997862"/>
            <a:ext cx="1086050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just"/>
            <a:r>
              <a:rPr lang="en-US" sz="3600" dirty="0"/>
              <a:t>Objective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019188" y="21204257"/>
            <a:ext cx="10139462" cy="646331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Conclusions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9419214" y="19794887"/>
            <a:ext cx="11406186" cy="938719"/>
          </a:xfrm>
          <a:prstGeom prst="rect">
            <a:avLst/>
          </a:prstGeom>
          <a:solidFill>
            <a:srgbClr val="C00000"/>
          </a:solidFill>
          <a:ln w="7620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5500" b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Conclusions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90593" y="27626531"/>
            <a:ext cx="997280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eriod"/>
            </a:pPr>
            <a:r>
              <a:rPr lang="en-US" sz="2900" dirty="0"/>
              <a:t>References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5938" y="29807647"/>
            <a:ext cx="5601846" cy="2058138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304800" y="32080200"/>
            <a:ext cx="50539649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0">
            <a:noFill/>
          </a:ln>
        </p:spPr>
        <p:txBody>
          <a:bodyPr wrap="square" rtlCol="0" anchor="ctr">
            <a:spAutoFit/>
          </a:bodyPr>
          <a:lstStyle/>
          <a:p>
            <a:pPr algn="ctr"/>
            <a:endParaRPr lang="en-US" sz="2400" b="1" dirty="0">
              <a:solidFill>
                <a:schemeClr val="bg1">
                  <a:lumMod val="95000"/>
                </a:schemeClr>
              </a:solidFill>
              <a:latin typeface="Bookman Old Style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60106" y="30086590"/>
            <a:ext cx="4916768" cy="1494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975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75000"/>
          </a:schemeClr>
        </a:solidFill>
      </a:spPr>
      <a:bodyPr/>
      <a:lstStyle/>
      <a:style>
        <a:lnRef idx="2">
          <a:schemeClr val="lt1">
            <a:hueOff val="0"/>
            <a:satOff val="0"/>
            <a:lumOff val="0"/>
            <a:alphaOff val="0"/>
          </a:schemeClr>
        </a:lnRef>
        <a:fillRef idx="1">
          <a:scrgbClr r="0" g="0" b="0"/>
        </a:fillRef>
        <a:effectRef idx="0">
          <a:schemeClr val="accent1">
            <a:hueOff val="0"/>
            <a:satOff val="0"/>
            <a:lumOff val="0"/>
            <a:alphaOff val="0"/>
          </a:schemeClr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C - UofL SOM - Approved Poster Template 04 09 21.potx" id="{15B84686-548A-45E1-81BD-703F65316CA2}" vid="{5C3A09D4-DB2A-4ACC-8688-91CCCBC0CA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1388</TotalTime>
  <Words>30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 Antiqua</vt:lpstr>
      <vt:lpstr>Bookman Old Style</vt:lpstr>
      <vt:lpstr>Calibri</vt:lpstr>
      <vt:lpstr>Office Theme</vt:lpstr>
      <vt:lpstr>PowerPoint Presentation</vt:lpstr>
    </vt:vector>
  </TitlesOfParts>
  <Company>Norton Healthcare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physqvc8</dc:creator>
  <cp:lastModifiedBy>Stover,Dianna K</cp:lastModifiedBy>
  <cp:revision>75</cp:revision>
  <cp:lastPrinted>2012-03-23T14:57:02Z</cp:lastPrinted>
  <dcterms:created xsi:type="dcterms:W3CDTF">2012-02-22T16:21:18Z</dcterms:created>
  <dcterms:modified xsi:type="dcterms:W3CDTF">2021-04-09T12:27:27Z</dcterms:modified>
</cp:coreProperties>
</file>