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50" r:id="rId3"/>
    <p:sldMasterId id="2147483662" r:id="rId4"/>
    <p:sldMasterId id="2147483663" r:id="rId5"/>
    <p:sldMasterId id="2147483664" r:id="rId6"/>
    <p:sldMasterId id="2147483666" r:id="rId7"/>
    <p:sldMasterId id="2147483665" r:id="rId8"/>
    <p:sldMasterId id="2147483667" r:id="rId9"/>
  </p:sldMasterIdLst>
  <p:sldIdLst>
    <p:sldId id="256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234"/>
    <p:restoredTop sz="94626"/>
  </p:normalViewPr>
  <p:slideViewPr>
    <p:cSldViewPr snapToGrid="0" snapToObjects="1">
      <p:cViewPr varScale="1">
        <p:scale>
          <a:sx n="115" d="100"/>
          <a:sy n="115" d="100"/>
        </p:scale>
        <p:origin x="58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Master" Target="slideMasters/slideMaster7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0" Type="http://schemas.openxmlformats.org/officeDocument/2006/relationships/slide" Target="slides/slid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3088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emf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emf"/><Relationship Id="rId1" Type="http://schemas.openxmlformats.org/officeDocument/2006/relationships/theme" Target="../theme/theme3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emf"/><Relationship Id="rId1" Type="http://schemas.openxmlformats.org/officeDocument/2006/relationships/theme" Target="../theme/theme4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emf"/><Relationship Id="rId1" Type="http://schemas.openxmlformats.org/officeDocument/2006/relationships/theme" Target="../theme/theme5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emf"/><Relationship Id="rId1" Type="http://schemas.openxmlformats.org/officeDocument/2006/relationships/theme" Target="../theme/theme6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emf"/><Relationship Id="rId1" Type="http://schemas.openxmlformats.org/officeDocument/2006/relationships/theme" Target="../theme/theme7.xml"/><Relationship Id="rId4" Type="http://schemas.openxmlformats.org/officeDocument/2006/relationships/image" Target="../media/image12.jpg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emf"/><Relationship Id="rId1" Type="http://schemas.openxmlformats.org/officeDocument/2006/relationships/theme" Target="../theme/theme8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emf"/><Relationship Id="rId1" Type="http://schemas.openxmlformats.org/officeDocument/2006/relationships/theme" Target="../theme/theme9.xml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lur&#10;&#10;Description automatically generated">
            <a:extLst>
              <a:ext uri="{FF2B5EF4-FFF2-40B4-BE49-F238E27FC236}">
                <a16:creationId xmlns:a16="http://schemas.microsoft.com/office/drawing/2014/main" id="{0747BBEF-5CA6-F6E2-A850-C3A6E26D15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5600" t="16158" r="23613" b="44025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01CAE6B-B660-914B-A699-44227971C21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9031" y="1833398"/>
            <a:ext cx="10233938" cy="3448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861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blur&#10;&#10;Description automatically generated">
            <a:extLst>
              <a:ext uri="{FF2B5EF4-FFF2-40B4-BE49-F238E27FC236}">
                <a16:creationId xmlns:a16="http://schemas.microsoft.com/office/drawing/2014/main" id="{DE87C0BC-CED8-7A47-0748-2CAF153D7B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600" t="16158" r="23613" b="60878"/>
          <a:stretch/>
        </p:blipFill>
        <p:spPr>
          <a:xfrm>
            <a:off x="-1" y="0"/>
            <a:ext cx="12192001" cy="3955312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1DC1F7F-2F2F-2143-9C46-8152BEA397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815068"/>
            <a:ext cx="10515600" cy="1205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CAMPUS RECREATION</a:t>
            </a:r>
          </a:p>
        </p:txBody>
      </p:sp>
      <p:sp>
        <p:nvSpPr>
          <p:cNvPr id="16" name="Date Placeholder 15">
            <a:extLst>
              <a:ext uri="{FF2B5EF4-FFF2-40B4-BE49-F238E27FC236}">
                <a16:creationId xmlns:a16="http://schemas.microsoft.com/office/drawing/2014/main" id="{7B88CA05-3022-D14F-BF88-E89186B704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672FE4-0814-4540-AE6E-65F95659753E}" type="datetimeFigureOut">
              <a:rPr lang="en-US" smtClean="0"/>
              <a:t>12/1/2022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EF9503A-B447-374C-9DB3-9FBA7F174D2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9031" y="837874"/>
            <a:ext cx="10233938" cy="3448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028949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600" b="1" kern="1200">
          <a:solidFill>
            <a:schemeClr val="tx1"/>
          </a:solidFill>
          <a:latin typeface="Arial SF MT" pitchFamily="2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 SF MT" pitchFamily="2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 SF MT" pitchFamily="2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 SF MT" pitchFamily="2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 SF MT" pitchFamily="2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 SF MT" pitchFamily="2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1DC1F7F-2F2F-2143-9C46-8152BEA397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INTRAMURAL SPORTS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0BC2AF-0404-2842-B08C-FA4D6B452C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4"/>
            <a:ext cx="10515600" cy="41981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/>
              <a:t>34 Events, Wide Variety of Sports</a:t>
            </a:r>
          </a:p>
          <a:p>
            <a:r>
              <a:rPr lang="en-US" dirty="0"/>
              <a:t>Leagues and Tournaments</a:t>
            </a:r>
          </a:p>
          <a:p>
            <a:r>
              <a:rPr lang="en-US" dirty="0"/>
              <a:t>Drop In Events </a:t>
            </a:r>
          </a:p>
          <a:p>
            <a:r>
              <a:rPr lang="en-US" dirty="0"/>
              <a:t>Make Your Own Team</a:t>
            </a:r>
          </a:p>
          <a:p>
            <a:r>
              <a:rPr lang="en-US" dirty="0"/>
              <a:t>Be a Free Agent</a:t>
            </a:r>
          </a:p>
          <a:p>
            <a:r>
              <a:rPr lang="en-US" dirty="0"/>
              <a:t>Free to Play!</a:t>
            </a:r>
          </a:p>
          <a:p>
            <a:r>
              <a:rPr lang="en-US" dirty="0"/>
              <a:t>Imleagues.com/</a:t>
            </a:r>
            <a:r>
              <a:rPr lang="en-US" dirty="0" err="1"/>
              <a:t>louisville</a:t>
            </a:r>
            <a:endParaRPr lang="en-US" dirty="0"/>
          </a:p>
          <a:p>
            <a:r>
              <a:rPr lang="en-US" dirty="0"/>
              <a:t>Unified Campus  </a:t>
            </a:r>
          </a:p>
          <a:p>
            <a:endParaRPr lang="en-US" dirty="0"/>
          </a:p>
          <a:p>
            <a:pPr lvl="0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A66226C-7DC1-844A-ABAF-B90B5B24EC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70123" y="5837748"/>
            <a:ext cx="2794183" cy="941425"/>
          </a:xfrm>
          <a:prstGeom prst="rect">
            <a:avLst/>
          </a:prstGeom>
        </p:spPr>
      </p:pic>
      <p:pic>
        <p:nvPicPr>
          <p:cNvPr id="8" name="Picture 7" descr="A picture containing blur&#10;&#10;Description automatically generated">
            <a:extLst>
              <a:ext uri="{FF2B5EF4-FFF2-40B4-BE49-F238E27FC236}">
                <a16:creationId xmlns:a16="http://schemas.microsoft.com/office/drawing/2014/main" id="{0D688F39-EF58-D674-B884-6551B13203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5600" t="16158" r="90739" b="44025"/>
          <a:stretch/>
        </p:blipFill>
        <p:spPr>
          <a:xfrm>
            <a:off x="-3666" y="0"/>
            <a:ext cx="630622" cy="6858000"/>
          </a:xfrm>
          <a:prstGeom prst="rect">
            <a:avLst/>
          </a:prstGeom>
        </p:spPr>
      </p:pic>
      <p:pic>
        <p:nvPicPr>
          <p:cNvPr id="5" name="Picture 4" descr="A group of people wearing matching t-shirts&#10;&#10;Description automatically generated with low confidence">
            <a:extLst>
              <a:ext uri="{FF2B5EF4-FFF2-40B4-BE49-F238E27FC236}">
                <a16:creationId xmlns:a16="http://schemas.microsoft.com/office/drawing/2014/main" id="{0DC86230-1D46-4C43-901C-1AF7033B242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930545" y="1825625"/>
            <a:ext cx="3145687" cy="1850130"/>
          </a:xfrm>
          <a:prstGeom prst="rect">
            <a:avLst/>
          </a:prstGeom>
        </p:spPr>
      </p:pic>
      <p:pic>
        <p:nvPicPr>
          <p:cNvPr id="9" name="Picture 8" descr="A group of people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9BDAF249-5C8F-4FFB-B62D-7D34728CAA7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930545" y="3668259"/>
            <a:ext cx="3166017" cy="1776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198045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600" b="1" kern="1200">
          <a:solidFill>
            <a:schemeClr val="tx1"/>
          </a:solidFill>
          <a:latin typeface="Arial SF MT" pitchFamily="2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 SF MT" pitchFamily="2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 SF MT" pitchFamily="2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 SF MT" pitchFamily="2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 SF MT" pitchFamily="2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 SF MT" pitchFamily="2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1DC1F7F-2F2F-2143-9C46-8152BEA397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SPORT CLUBS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0BC2AF-0404-2842-B08C-FA4D6B452C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6852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/>
              <a:t>21 clubs (Competitive, Instructional, Social)</a:t>
            </a:r>
          </a:p>
          <a:p>
            <a:r>
              <a:rPr lang="en-US" dirty="0"/>
              <a:t>Student Led Organizations</a:t>
            </a:r>
          </a:p>
          <a:p>
            <a:r>
              <a:rPr lang="en-US" dirty="0"/>
              <a:t>Always Looking for New Clubs </a:t>
            </a:r>
          </a:p>
          <a:p>
            <a:r>
              <a:rPr lang="en-US" dirty="0"/>
              <a:t>Louisville.edu/intramurals/sports-clubs</a:t>
            </a:r>
          </a:p>
          <a:p>
            <a:pPr lvl="0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A66226C-7DC1-844A-ABAF-B90B5B24EC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70123" y="5837748"/>
            <a:ext cx="2794183" cy="941425"/>
          </a:xfrm>
          <a:prstGeom prst="rect">
            <a:avLst/>
          </a:prstGeom>
        </p:spPr>
      </p:pic>
      <p:pic>
        <p:nvPicPr>
          <p:cNvPr id="8" name="Picture 7" descr="A picture containing blur&#10;&#10;Description automatically generated">
            <a:extLst>
              <a:ext uri="{FF2B5EF4-FFF2-40B4-BE49-F238E27FC236}">
                <a16:creationId xmlns:a16="http://schemas.microsoft.com/office/drawing/2014/main" id="{0D688F39-EF58-D674-B884-6551B13203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5600" t="16158" r="90739" b="44025"/>
          <a:stretch/>
        </p:blipFill>
        <p:spPr>
          <a:xfrm>
            <a:off x="-3666" y="0"/>
            <a:ext cx="630622" cy="6858000"/>
          </a:xfrm>
          <a:prstGeom prst="rect">
            <a:avLst/>
          </a:prstGeom>
        </p:spPr>
      </p:pic>
      <p:pic>
        <p:nvPicPr>
          <p:cNvPr id="6" name="Picture 5" descr="A group of people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7030B313-9558-410C-B886-C2B67272DF3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203795" y="3590480"/>
            <a:ext cx="2927984" cy="1920413"/>
          </a:xfrm>
          <a:prstGeom prst="rect">
            <a:avLst/>
          </a:prstGeom>
        </p:spPr>
      </p:pic>
      <p:pic>
        <p:nvPicPr>
          <p:cNvPr id="11" name="Picture 10" descr="A group of people holding a sign&#10;&#10;Description automatically generated with medium confidence">
            <a:extLst>
              <a:ext uri="{FF2B5EF4-FFF2-40B4-BE49-F238E27FC236}">
                <a16:creationId xmlns:a16="http://schemas.microsoft.com/office/drawing/2014/main" id="{FB971C91-D501-4E6A-B3DE-448C94CC45A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203795" y="1812230"/>
            <a:ext cx="2927983" cy="1951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647765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600" b="1" kern="1200">
          <a:solidFill>
            <a:schemeClr val="tx1"/>
          </a:solidFill>
          <a:latin typeface="Arial SF MT" pitchFamily="2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 SF MT" pitchFamily="2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 SF MT" pitchFamily="2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 SF MT" pitchFamily="2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 SF MT" pitchFamily="2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 SF MT" pitchFamily="2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1DC1F7F-2F2F-2143-9C46-8152BEA397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FITNESS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0BC2AF-0404-2842-B08C-FA4D6B452C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6852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/>
              <a:t>Classes are FREE</a:t>
            </a:r>
          </a:p>
          <a:p>
            <a:r>
              <a:rPr lang="en-US" dirty="0"/>
              <a:t>No Registration</a:t>
            </a:r>
          </a:p>
          <a:p>
            <a:r>
              <a:rPr lang="en-US" dirty="0"/>
              <a:t>Wide Variety of Class Types</a:t>
            </a:r>
          </a:p>
          <a:p>
            <a:r>
              <a:rPr lang="en-US" dirty="0"/>
              <a:t>Affordable Personal Training</a:t>
            </a:r>
          </a:p>
          <a:p>
            <a:r>
              <a:rPr lang="en-US" dirty="0"/>
              <a:t>1 on 1 or Small Group Sessions </a:t>
            </a:r>
          </a:p>
          <a:p>
            <a:r>
              <a:rPr lang="en-US" dirty="0"/>
              <a:t>Trainers are Nationally Certified</a:t>
            </a:r>
          </a:p>
          <a:p>
            <a:pPr lvl="0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A66226C-7DC1-844A-ABAF-B90B5B24EC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70123" y="5837748"/>
            <a:ext cx="2794183" cy="941425"/>
          </a:xfrm>
          <a:prstGeom prst="rect">
            <a:avLst/>
          </a:prstGeom>
        </p:spPr>
      </p:pic>
      <p:pic>
        <p:nvPicPr>
          <p:cNvPr id="8" name="Picture 7" descr="A picture containing blur&#10;&#10;Description automatically generated">
            <a:extLst>
              <a:ext uri="{FF2B5EF4-FFF2-40B4-BE49-F238E27FC236}">
                <a16:creationId xmlns:a16="http://schemas.microsoft.com/office/drawing/2014/main" id="{0D688F39-EF58-D674-B884-6551B13203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5600" t="16158" r="90739" b="44025"/>
          <a:stretch/>
        </p:blipFill>
        <p:spPr>
          <a:xfrm>
            <a:off x="-3666" y="0"/>
            <a:ext cx="630622" cy="6858000"/>
          </a:xfrm>
          <a:prstGeom prst="rect">
            <a:avLst/>
          </a:prstGeom>
        </p:spPr>
      </p:pic>
      <p:pic>
        <p:nvPicPr>
          <p:cNvPr id="9" name="Picture 8" descr="A group of people exercising in a gym&#10;&#10;Description automatically generated with medium confidence">
            <a:extLst>
              <a:ext uri="{FF2B5EF4-FFF2-40B4-BE49-F238E27FC236}">
                <a16:creationId xmlns:a16="http://schemas.microsoft.com/office/drawing/2014/main" id="{DB54C005-3ACA-4B9D-9E41-5278FDDBDE5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203795" y="1815366"/>
            <a:ext cx="2702503" cy="1801669"/>
          </a:xfrm>
          <a:prstGeom prst="rect">
            <a:avLst/>
          </a:prstGeom>
        </p:spPr>
      </p:pic>
      <p:pic>
        <p:nvPicPr>
          <p:cNvPr id="5" name="Picture 4" descr="A picture containing sport, person, exercise device, floor&#10;&#10;Description automatically generated">
            <a:extLst>
              <a:ext uri="{FF2B5EF4-FFF2-40B4-BE49-F238E27FC236}">
                <a16:creationId xmlns:a16="http://schemas.microsoft.com/office/drawing/2014/main" id="{2E215449-8A10-4831-B42B-699DEDF5DB2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203795" y="3627294"/>
            <a:ext cx="2698672" cy="180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235054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600" b="1" kern="1200">
          <a:solidFill>
            <a:schemeClr val="tx1"/>
          </a:solidFill>
          <a:latin typeface="Arial SF MT" pitchFamily="2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 SF MT" pitchFamily="2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 SF MT" pitchFamily="2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 SF MT" pitchFamily="2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 SF MT" pitchFamily="2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 SF MT" pitchFamily="2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1DC1F7F-2F2F-2143-9C46-8152BEA397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INFORMAL REC  SRC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0BC2AF-0404-2842-B08C-FA4D6B452C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6852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/>
              <a:t>6 Basketball Courts</a:t>
            </a:r>
          </a:p>
          <a:p>
            <a:r>
              <a:rPr lang="en-US" dirty="0"/>
              <a:t>Golf Simulator</a:t>
            </a:r>
          </a:p>
          <a:p>
            <a:r>
              <a:rPr lang="en-US" dirty="0"/>
              <a:t>Strength and Cardio Areas</a:t>
            </a:r>
          </a:p>
          <a:p>
            <a:r>
              <a:rPr lang="en-US" dirty="0"/>
              <a:t>MAC Court</a:t>
            </a:r>
          </a:p>
          <a:p>
            <a:r>
              <a:rPr lang="en-US" dirty="0"/>
              <a:t>Racquetball and Squash Courts</a:t>
            </a:r>
          </a:p>
          <a:p>
            <a:r>
              <a:rPr lang="en-US" dirty="0"/>
              <a:t>Fitness Studios</a:t>
            </a:r>
          </a:p>
          <a:p>
            <a:r>
              <a:rPr lang="en-US" dirty="0"/>
              <a:t>Campus Recreation Offices</a:t>
            </a:r>
          </a:p>
          <a:p>
            <a:pPr lvl="0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A66226C-7DC1-844A-ABAF-B90B5B24EC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70123" y="5837748"/>
            <a:ext cx="2794183" cy="941425"/>
          </a:xfrm>
          <a:prstGeom prst="rect">
            <a:avLst/>
          </a:prstGeom>
        </p:spPr>
      </p:pic>
      <p:pic>
        <p:nvPicPr>
          <p:cNvPr id="8" name="Picture 7" descr="A picture containing blur&#10;&#10;Description automatically generated">
            <a:extLst>
              <a:ext uri="{FF2B5EF4-FFF2-40B4-BE49-F238E27FC236}">
                <a16:creationId xmlns:a16="http://schemas.microsoft.com/office/drawing/2014/main" id="{0D688F39-EF58-D674-B884-6551B13203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5600" t="16158" r="90739" b="44025"/>
          <a:stretch/>
        </p:blipFill>
        <p:spPr>
          <a:xfrm>
            <a:off x="-3666" y="0"/>
            <a:ext cx="630622" cy="6858000"/>
          </a:xfrm>
          <a:prstGeom prst="rect">
            <a:avLst/>
          </a:prstGeom>
        </p:spPr>
      </p:pic>
      <p:pic>
        <p:nvPicPr>
          <p:cNvPr id="6" name="Picture 5" descr="A picture containing ceiling, indoor, floor, people&#10;&#10;Description automatically generated">
            <a:extLst>
              <a:ext uri="{FF2B5EF4-FFF2-40B4-BE49-F238E27FC236}">
                <a16:creationId xmlns:a16="http://schemas.microsoft.com/office/drawing/2014/main" id="{FC320B3B-4CB4-49F9-98D0-28A711FAB94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652512" y="1902037"/>
            <a:ext cx="2794183" cy="1880253"/>
          </a:xfrm>
          <a:prstGeom prst="rect">
            <a:avLst/>
          </a:prstGeom>
        </p:spPr>
      </p:pic>
      <p:pic>
        <p:nvPicPr>
          <p:cNvPr id="13" name="Picture 12" descr="A high angle view of people in a building&#10;&#10;Description automatically generated with low confidence">
            <a:extLst>
              <a:ext uri="{FF2B5EF4-FFF2-40B4-BE49-F238E27FC236}">
                <a16:creationId xmlns:a16="http://schemas.microsoft.com/office/drawing/2014/main" id="{413FDFAC-B297-420F-9A68-1CE5FB641A0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652512" y="3660797"/>
            <a:ext cx="2794183" cy="186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986654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600" b="1" kern="1200">
          <a:solidFill>
            <a:schemeClr val="tx1"/>
          </a:solidFill>
          <a:latin typeface="Arial SF MT" pitchFamily="2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 SF MT" pitchFamily="2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 SF MT" pitchFamily="2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 SF MT" pitchFamily="2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 SF MT" pitchFamily="2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 SF MT" pitchFamily="2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1DC1F7F-2F2F-2143-9C46-8152BEA397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INFORMAL REC HSC FITNESS CENTER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0BC2AF-0404-2842-B08C-FA4D6B452C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6852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/>
              <a:t>Health Sciences Campus</a:t>
            </a:r>
          </a:p>
          <a:p>
            <a:r>
              <a:rPr lang="en-US" dirty="0"/>
              <a:t>Chestnut Street Garage</a:t>
            </a:r>
          </a:p>
          <a:p>
            <a:r>
              <a:rPr lang="en-US" dirty="0"/>
              <a:t>Strength and Cardio Areas</a:t>
            </a:r>
          </a:p>
          <a:p>
            <a:r>
              <a:rPr lang="en-US" dirty="0"/>
              <a:t>Fitness Studio</a:t>
            </a:r>
          </a:p>
          <a:p>
            <a:r>
              <a:rPr lang="en-US" dirty="0"/>
              <a:t>Locker Rooms </a:t>
            </a:r>
          </a:p>
          <a:p>
            <a:pPr lvl="0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A66226C-7DC1-844A-ABAF-B90B5B24EC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70123" y="5837748"/>
            <a:ext cx="2794183" cy="941425"/>
          </a:xfrm>
          <a:prstGeom prst="rect">
            <a:avLst/>
          </a:prstGeom>
        </p:spPr>
      </p:pic>
      <p:pic>
        <p:nvPicPr>
          <p:cNvPr id="8" name="Picture 7" descr="A picture containing blur&#10;&#10;Description automatically generated">
            <a:extLst>
              <a:ext uri="{FF2B5EF4-FFF2-40B4-BE49-F238E27FC236}">
                <a16:creationId xmlns:a16="http://schemas.microsoft.com/office/drawing/2014/main" id="{0D688F39-EF58-D674-B884-6551B13203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5600" t="16158" r="90739" b="44025"/>
          <a:stretch/>
        </p:blipFill>
        <p:spPr>
          <a:xfrm>
            <a:off x="-3666" y="0"/>
            <a:ext cx="630622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415B988-872C-48BD-B8AA-A185C5B40C5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538652" y="2126248"/>
            <a:ext cx="4626033" cy="3084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26626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Arial SF MT" pitchFamily="2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 SF MT" pitchFamily="2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 SF MT" pitchFamily="2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 SF MT" pitchFamily="2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 SF MT" pitchFamily="2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 SF MT" pitchFamily="2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1DC1F7F-2F2F-2143-9C46-8152BEA397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STUDENT EMPLOYMENT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0BC2AF-0404-2842-B08C-FA4D6B452C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6852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/>
              <a:t>One of the Largest Student Employers</a:t>
            </a:r>
          </a:p>
          <a:p>
            <a:r>
              <a:rPr lang="en-US" dirty="0"/>
              <a:t>Variety of Positions</a:t>
            </a:r>
          </a:p>
          <a:p>
            <a:r>
              <a:rPr lang="en-US" dirty="0"/>
              <a:t>Flexible Hours</a:t>
            </a:r>
          </a:p>
          <a:p>
            <a:r>
              <a:rPr lang="en-US" dirty="0"/>
              <a:t>Work Study Positions Available</a:t>
            </a:r>
          </a:p>
          <a:p>
            <a:r>
              <a:rPr lang="en-US" dirty="0"/>
              <a:t>Campus Jobs = Improved Retention</a:t>
            </a:r>
          </a:p>
          <a:p>
            <a:r>
              <a:rPr lang="en-US" dirty="0"/>
              <a:t>Apply Online Louisville.edu/intramurals</a:t>
            </a:r>
          </a:p>
          <a:p>
            <a:r>
              <a:rPr lang="en-US" dirty="0"/>
              <a:t>Applications Available at the SRC  </a:t>
            </a:r>
          </a:p>
          <a:p>
            <a:pPr lvl="0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A66226C-7DC1-844A-ABAF-B90B5B24EC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70123" y="5837748"/>
            <a:ext cx="2794183" cy="941425"/>
          </a:xfrm>
          <a:prstGeom prst="rect">
            <a:avLst/>
          </a:prstGeom>
        </p:spPr>
      </p:pic>
      <p:pic>
        <p:nvPicPr>
          <p:cNvPr id="8" name="Picture 7" descr="A picture containing blur&#10;&#10;Description automatically generated">
            <a:extLst>
              <a:ext uri="{FF2B5EF4-FFF2-40B4-BE49-F238E27FC236}">
                <a16:creationId xmlns:a16="http://schemas.microsoft.com/office/drawing/2014/main" id="{0D688F39-EF58-D674-B884-6551B13203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5600" t="16158" r="90739" b="44025"/>
          <a:stretch/>
        </p:blipFill>
        <p:spPr>
          <a:xfrm>
            <a:off x="-3666" y="0"/>
            <a:ext cx="630622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A54F99A-D44F-4092-9D4A-C68DDE6D867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7585" y="1825625"/>
            <a:ext cx="2705468" cy="1806207"/>
          </a:xfrm>
          <a:prstGeom prst="rect">
            <a:avLst/>
          </a:prstGeom>
        </p:spPr>
      </p:pic>
      <p:pic>
        <p:nvPicPr>
          <p:cNvPr id="11" name="Picture 10" descr="A group of people dancing&#10;&#10;Description automatically generated with low confidence">
            <a:extLst>
              <a:ext uri="{FF2B5EF4-FFF2-40B4-BE49-F238E27FC236}">
                <a16:creationId xmlns:a16="http://schemas.microsoft.com/office/drawing/2014/main" id="{804C8939-74F6-4768-8EE4-D24D8775002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697585" y="3631832"/>
            <a:ext cx="2646671" cy="1764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949668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Arial SF MT" pitchFamily="2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 SF MT" pitchFamily="2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 SF MT" pitchFamily="2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 SF MT" pitchFamily="2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 SF MT" pitchFamily="2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 SF MT" pitchFamily="2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1DC1F7F-2F2F-2143-9C46-8152BEA397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SOCIAL MEDIA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0BC2AF-0404-2842-B08C-FA4D6B452C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6852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endParaRPr lang="en-US" dirty="0"/>
          </a:p>
          <a:p>
            <a:pPr lvl="0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A66226C-7DC1-844A-ABAF-B90B5B24EC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70123" y="5837748"/>
            <a:ext cx="2794183" cy="941425"/>
          </a:xfrm>
          <a:prstGeom prst="rect">
            <a:avLst/>
          </a:prstGeom>
        </p:spPr>
      </p:pic>
      <p:pic>
        <p:nvPicPr>
          <p:cNvPr id="8" name="Picture 7" descr="A picture containing blur&#10;&#10;Description automatically generated">
            <a:extLst>
              <a:ext uri="{FF2B5EF4-FFF2-40B4-BE49-F238E27FC236}">
                <a16:creationId xmlns:a16="http://schemas.microsoft.com/office/drawing/2014/main" id="{0D688F39-EF58-D674-B884-6551B13203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5600" t="16158" r="90739" b="44025"/>
          <a:stretch/>
        </p:blipFill>
        <p:spPr>
          <a:xfrm>
            <a:off x="-3666" y="0"/>
            <a:ext cx="630622" cy="6858000"/>
          </a:xfrm>
          <a:prstGeom prst="rect">
            <a:avLst/>
          </a:prstGeom>
        </p:spPr>
      </p:pic>
      <p:pic>
        <p:nvPicPr>
          <p:cNvPr id="9" name="Content Placeholder 3">
            <a:extLst>
              <a:ext uri="{FF2B5EF4-FFF2-40B4-BE49-F238E27FC236}">
                <a16:creationId xmlns:a16="http://schemas.microsoft.com/office/drawing/2014/main" id="{D0456EBC-9C5C-4708-A377-57324C98705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766" y="2339607"/>
            <a:ext cx="1266825" cy="1266825"/>
          </a:xfrm>
          <a:prstGeom prst="rect">
            <a:avLst/>
          </a:prstGeom>
        </p:spPr>
      </p:pic>
      <p:pic>
        <p:nvPicPr>
          <p:cNvPr id="12" name="Picture 2" descr="Splash Instagram Icon PNG Image | Free Download | Instagram symbols, New  instagram logo, Instagram icons">
            <a:extLst>
              <a:ext uri="{FF2B5EF4-FFF2-40B4-BE49-F238E27FC236}">
                <a16:creationId xmlns:a16="http://schemas.microsoft.com/office/drawing/2014/main" id="{063B436D-E3F3-4AE8-86E1-CAD1013EC06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25061" y="3562897"/>
            <a:ext cx="1924234" cy="1924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8F8CDC1-0FBB-4172-A51E-A70B1597B4C9}"/>
              </a:ext>
            </a:extLst>
          </p:cNvPr>
          <p:cNvSpPr txBox="1"/>
          <p:nvPr userDrawn="1"/>
        </p:nvSpPr>
        <p:spPr>
          <a:xfrm>
            <a:off x="3136157" y="2347611"/>
            <a:ext cx="776996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/>
              <a:t>@ulsrc </a:t>
            </a:r>
          </a:p>
          <a:p>
            <a:r>
              <a:rPr lang="en-US" sz="3600" b="1" dirty="0"/>
              <a:t>@hscfitnessctr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9CDA420-210D-4E1E-9E09-046457E2D229}"/>
              </a:ext>
            </a:extLst>
          </p:cNvPr>
          <p:cNvSpPr txBox="1"/>
          <p:nvPr userDrawn="1"/>
        </p:nvSpPr>
        <p:spPr>
          <a:xfrm>
            <a:off x="3048693" y="4271413"/>
            <a:ext cx="60973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/>
              <a:t>@ulsrc</a:t>
            </a:r>
          </a:p>
        </p:txBody>
      </p:sp>
    </p:spTree>
    <p:extLst>
      <p:ext uri="{BB962C8B-B14F-4D97-AF65-F5344CB8AC3E}">
        <p14:creationId xmlns:p14="http://schemas.microsoft.com/office/powerpoint/2010/main" val="798048985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Arial SF MT" pitchFamily="2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 SF MT" pitchFamily="2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 SF MT" pitchFamily="2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 SF MT" pitchFamily="2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 SF MT" pitchFamily="2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 SF MT" pitchFamily="2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165D84-E43A-3D4E-A64E-6CDC9CD047AE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2C131F1-1FFD-8C46-9992-47CD0C38C5EF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9551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1D1308A6-6232-2845-A605-E74CADC3B2D8}" vid="{2E0FB5D7-A63C-B14A-A5F7-B29E11605E2A}"/>
    </a:ext>
  </a:extLst>
</a:theme>
</file>

<file path=ppt/theme/theme2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1D1308A6-6232-2845-A605-E74CADC3B2D8}" vid="{D9B3AF07-C6CE-B145-A60A-BC8F3CBE4CD2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1D1308A6-6232-2845-A605-E74CADC3B2D8}" vid="{D9B3AF07-C6CE-B145-A60A-BC8F3CBE4CD2}"/>
    </a:ext>
  </a:extLst>
</a:theme>
</file>

<file path=ppt/theme/theme4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1D1308A6-6232-2845-A605-E74CADC3B2D8}" vid="{D9B3AF07-C6CE-B145-A60A-BC8F3CBE4CD2}"/>
    </a:ext>
  </a:extLst>
</a:theme>
</file>

<file path=ppt/theme/theme5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1D1308A6-6232-2845-A605-E74CADC3B2D8}" vid="{D9B3AF07-C6CE-B145-A60A-BC8F3CBE4CD2}"/>
    </a:ext>
  </a:extLst>
</a:theme>
</file>

<file path=ppt/theme/theme6.xml><?xml version="1.0" encoding="utf-8"?>
<a:theme xmlns:a="http://schemas.openxmlformats.org/drawingml/2006/main" name="5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1D1308A6-6232-2845-A605-E74CADC3B2D8}" vid="{D9B3AF07-C6CE-B145-A60A-BC8F3CBE4CD2}"/>
    </a:ext>
  </a:extLst>
</a:theme>
</file>

<file path=ppt/theme/theme7.xml><?xml version="1.0" encoding="utf-8"?>
<a:theme xmlns:a="http://schemas.openxmlformats.org/drawingml/2006/main" name="7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1D1308A6-6232-2845-A605-E74CADC3B2D8}" vid="{D9B3AF07-C6CE-B145-A60A-BC8F3CBE4CD2}"/>
    </a:ext>
  </a:extLst>
</a:theme>
</file>

<file path=ppt/theme/theme8.xml><?xml version="1.0" encoding="utf-8"?>
<a:theme xmlns:a="http://schemas.openxmlformats.org/drawingml/2006/main" name="6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1D1308A6-6232-2845-A605-E74CADC3B2D8}" vid="{D9B3AF07-C6CE-B145-A60A-BC8F3CBE4CD2}"/>
    </a:ext>
  </a:extLst>
</a:theme>
</file>

<file path=ppt/theme/theme9.xml><?xml version="1.0" encoding="utf-8"?>
<a:theme xmlns:a="http://schemas.openxmlformats.org/drawingml/2006/main" name="8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1D1308A6-6232-2845-A605-E74CADC3B2D8}" vid="{D9B3AF07-C6CE-B145-A60A-BC8F3CBE4CD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271</TotalTime>
  <Words>0</Words>
  <Application>Microsoft Office PowerPoint</Application>
  <PresentationFormat>Widescreen</PresentationFormat>
  <Paragraphs>0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1</vt:i4>
      </vt:variant>
    </vt:vector>
  </HeadingPairs>
  <TitlesOfParts>
    <vt:vector size="14" baseType="lpstr">
      <vt:lpstr>Arial</vt:lpstr>
      <vt:lpstr>Arial SF MT</vt:lpstr>
      <vt:lpstr>Calibri</vt:lpstr>
      <vt:lpstr>Calibri Light</vt:lpstr>
      <vt:lpstr>Office Theme</vt:lpstr>
      <vt:lpstr>3_Custom Design</vt:lpstr>
      <vt:lpstr>Custom Design</vt:lpstr>
      <vt:lpstr>2_Custom Design</vt:lpstr>
      <vt:lpstr>4_Custom Design</vt:lpstr>
      <vt:lpstr>5_Custom Design</vt:lpstr>
      <vt:lpstr>7_Custom Design</vt:lpstr>
      <vt:lpstr>6_Custom Design</vt:lpstr>
      <vt:lpstr>8_Custom Design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Bradley,Ross Andrew</dc:creator>
  <cp:lastModifiedBy>Smith, John</cp:lastModifiedBy>
  <cp:revision>30</cp:revision>
  <dcterms:created xsi:type="dcterms:W3CDTF">2019-04-02T12:51:06Z</dcterms:created>
  <dcterms:modified xsi:type="dcterms:W3CDTF">2022-12-01T16:15:31Z</dcterms:modified>
</cp:coreProperties>
</file>