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sldIdLst>
    <p:sldId id="293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7" autoAdjust="0"/>
    <p:restoredTop sz="94660"/>
  </p:normalViewPr>
  <p:slideViewPr>
    <p:cSldViewPr snapToGrid="0">
      <p:cViewPr varScale="1">
        <p:scale>
          <a:sx n="55" d="100"/>
          <a:sy n="55" d="100"/>
        </p:scale>
        <p:origin x="92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C1DD9-E2FF-4A26-94AB-5B25BDF0DE10}" type="datetimeFigureOut">
              <a:rPr lang="en-US" smtClean="0"/>
              <a:t>11/29/2023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FCDA3-CC68-42DA-BCBF-F96CFB2EEF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3822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C1DD9-E2FF-4A26-94AB-5B25BDF0DE10}" type="datetimeFigureOut">
              <a:rPr lang="en-US" smtClean="0"/>
              <a:t>11/29/2023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FCDA3-CC68-42DA-BCBF-F96CFB2EEF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6465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C1DD9-E2FF-4A26-94AB-5B25BDF0DE10}" type="datetimeFigureOut">
              <a:rPr lang="en-US" smtClean="0"/>
              <a:t>11/29/2023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FCDA3-CC68-42DA-BCBF-F96CFB2EEF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9569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meline_1"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46B855-995C-1225-6A02-C46FF326D41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6492" y="365126"/>
            <a:ext cx="11319017" cy="930958"/>
          </a:xfrm>
        </p:spPr>
        <p:txBody>
          <a:bodyPr tIns="91440" bIns="0">
            <a:noAutofit/>
          </a:bodyPr>
          <a:lstStyle>
            <a:lvl1pPr algn="ctr">
              <a:defRPr sz="5000">
                <a:solidFill>
                  <a:schemeClr val="accent5"/>
                </a:solidFill>
              </a:defRPr>
            </a:lvl1pPr>
          </a:lstStyle>
          <a:p>
            <a:r>
              <a:rPr lang="en-US" dirty="0"/>
              <a:t>Add title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3FC7E382-139D-81C9-213E-ABB54380511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6492" y="1296083"/>
            <a:ext cx="11319017" cy="574675"/>
          </a:xfrm>
        </p:spPr>
        <p:txBody>
          <a:bodyPr>
            <a:noAutofit/>
          </a:bodyPr>
          <a:lstStyle>
            <a:lvl1pPr marL="0" indent="0" algn="ctr">
              <a:buNone/>
              <a:defRPr sz="2000" b="1" cap="all" spc="300" baseline="0">
                <a:solidFill>
                  <a:schemeClr val="accent5"/>
                </a:solidFill>
              </a:defRPr>
            </a:lvl1pPr>
            <a:lvl2pPr marL="457200" indent="0">
              <a:buNone/>
              <a:defRPr>
                <a:solidFill>
                  <a:schemeClr val="accent5"/>
                </a:solidFill>
              </a:defRPr>
            </a:lvl2pPr>
            <a:lvl3pPr marL="914400" indent="0">
              <a:buNone/>
              <a:defRPr>
                <a:solidFill>
                  <a:schemeClr val="accent5"/>
                </a:solidFill>
              </a:defRPr>
            </a:lvl3pPr>
            <a:lvl4pPr marL="1371600" indent="0">
              <a:buNone/>
              <a:defRPr>
                <a:solidFill>
                  <a:schemeClr val="accent5"/>
                </a:solidFill>
              </a:defRPr>
            </a:lvl4pPr>
            <a:lvl5pPr marL="1828800" indent="0">
              <a:buNone/>
              <a:defRPr>
                <a:solidFill>
                  <a:schemeClr val="accent5"/>
                </a:solidFill>
              </a:defRPr>
            </a:lvl5pPr>
          </a:lstStyle>
          <a:p>
            <a:pPr lvl="0"/>
            <a:r>
              <a:rPr lang="en-US" dirty="0"/>
              <a:t>ADD SUBTITLE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0A65FCCB-71AC-57AB-9072-A30D1F53FC2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27769" y="2018446"/>
            <a:ext cx="1516483" cy="574675"/>
          </a:xfrm>
        </p:spPr>
        <p:txBody>
          <a:bodyPr>
            <a:noAutofit/>
          </a:bodyPr>
          <a:lstStyle>
            <a:lvl1pPr marL="0" indent="0" algn="l">
              <a:buNone/>
              <a:defRPr sz="2800" b="0" cap="all" spc="0" baseline="0">
                <a:solidFill>
                  <a:schemeClr val="accent5"/>
                </a:solidFill>
                <a:latin typeface="+mn-lt"/>
              </a:defRPr>
            </a:lvl1pPr>
            <a:lvl2pPr marL="457200" indent="0">
              <a:buNone/>
              <a:defRPr>
                <a:solidFill>
                  <a:schemeClr val="accent5"/>
                </a:solidFill>
              </a:defRPr>
            </a:lvl2pPr>
            <a:lvl3pPr marL="914400" indent="0">
              <a:buNone/>
              <a:defRPr>
                <a:solidFill>
                  <a:schemeClr val="accent5"/>
                </a:solidFill>
              </a:defRPr>
            </a:lvl3pPr>
            <a:lvl4pPr marL="1371600" indent="0">
              <a:buNone/>
              <a:defRPr>
                <a:solidFill>
                  <a:schemeClr val="accent5"/>
                </a:solidFill>
              </a:defRPr>
            </a:lvl4pPr>
            <a:lvl5pPr marL="1828800" indent="0">
              <a:buNone/>
              <a:defRPr>
                <a:solidFill>
                  <a:schemeClr val="accent5"/>
                </a:solidFill>
              </a:defRPr>
            </a:lvl5pPr>
          </a:lstStyle>
          <a:p>
            <a:pPr lvl="0"/>
            <a:r>
              <a:rPr lang="en-US" dirty="0"/>
              <a:t>0000</a:t>
            </a:r>
          </a:p>
        </p:txBody>
      </p:sp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5CF6C398-93E6-A99F-EFDF-A55942B3F0E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072032" y="2018446"/>
            <a:ext cx="1516483" cy="574675"/>
          </a:xfrm>
        </p:spPr>
        <p:txBody>
          <a:bodyPr>
            <a:noAutofit/>
          </a:bodyPr>
          <a:lstStyle>
            <a:lvl1pPr marL="0" indent="0" algn="l">
              <a:buNone/>
              <a:defRPr sz="2800" b="0" cap="all" spc="0" baseline="0">
                <a:solidFill>
                  <a:schemeClr val="accent5"/>
                </a:solidFill>
                <a:latin typeface="+mn-lt"/>
              </a:defRPr>
            </a:lvl1pPr>
            <a:lvl2pPr marL="457200" indent="0">
              <a:buNone/>
              <a:defRPr>
                <a:solidFill>
                  <a:schemeClr val="accent5"/>
                </a:solidFill>
              </a:defRPr>
            </a:lvl2pPr>
            <a:lvl3pPr marL="914400" indent="0">
              <a:buNone/>
              <a:defRPr>
                <a:solidFill>
                  <a:schemeClr val="accent5"/>
                </a:solidFill>
              </a:defRPr>
            </a:lvl3pPr>
            <a:lvl4pPr marL="1371600" indent="0">
              <a:buNone/>
              <a:defRPr>
                <a:solidFill>
                  <a:schemeClr val="accent5"/>
                </a:solidFill>
              </a:defRPr>
            </a:lvl4pPr>
            <a:lvl5pPr marL="1828800" indent="0">
              <a:buNone/>
              <a:defRPr>
                <a:solidFill>
                  <a:schemeClr val="accent5"/>
                </a:solidFill>
              </a:defRPr>
            </a:lvl5pPr>
          </a:lstStyle>
          <a:p>
            <a:pPr lvl="0"/>
            <a:r>
              <a:rPr lang="en-US" dirty="0"/>
              <a:t>0000</a:t>
            </a:r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AE291EFA-0974-0076-CEBE-59D6F7EA799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696502" y="2018446"/>
            <a:ext cx="1516483" cy="574675"/>
          </a:xfrm>
        </p:spPr>
        <p:txBody>
          <a:bodyPr>
            <a:noAutofit/>
          </a:bodyPr>
          <a:lstStyle>
            <a:lvl1pPr marL="0" indent="0" algn="l">
              <a:buNone/>
              <a:defRPr sz="2800" b="0" cap="all" spc="0" baseline="0">
                <a:solidFill>
                  <a:schemeClr val="accent5"/>
                </a:solidFill>
                <a:latin typeface="+mn-lt"/>
              </a:defRPr>
            </a:lvl1pPr>
            <a:lvl2pPr marL="457200" indent="0">
              <a:buNone/>
              <a:defRPr>
                <a:solidFill>
                  <a:schemeClr val="accent5"/>
                </a:solidFill>
              </a:defRPr>
            </a:lvl2pPr>
            <a:lvl3pPr marL="914400" indent="0">
              <a:buNone/>
              <a:defRPr>
                <a:solidFill>
                  <a:schemeClr val="accent5"/>
                </a:solidFill>
              </a:defRPr>
            </a:lvl3pPr>
            <a:lvl4pPr marL="1371600" indent="0">
              <a:buNone/>
              <a:defRPr>
                <a:solidFill>
                  <a:schemeClr val="accent5"/>
                </a:solidFill>
              </a:defRPr>
            </a:lvl4pPr>
            <a:lvl5pPr marL="1828800" indent="0">
              <a:buNone/>
              <a:defRPr>
                <a:solidFill>
                  <a:schemeClr val="accent5"/>
                </a:solidFill>
              </a:defRPr>
            </a:lvl5pPr>
          </a:lstStyle>
          <a:p>
            <a:pPr lvl="0"/>
            <a:r>
              <a:rPr lang="en-US" dirty="0"/>
              <a:t>0000</a:t>
            </a:r>
          </a:p>
        </p:txBody>
      </p:sp>
      <p:sp>
        <p:nvSpPr>
          <p:cNvPr id="13" name="Text Placeholder 6">
            <a:extLst>
              <a:ext uri="{FF2B5EF4-FFF2-40B4-BE49-F238E27FC236}">
                <a16:creationId xmlns:a16="http://schemas.microsoft.com/office/drawing/2014/main" id="{D6D7C929-37FC-D4F9-240C-3E716CF74AC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343550" y="2018446"/>
            <a:ext cx="1516483" cy="574675"/>
          </a:xfrm>
        </p:spPr>
        <p:txBody>
          <a:bodyPr>
            <a:noAutofit/>
          </a:bodyPr>
          <a:lstStyle>
            <a:lvl1pPr marL="0" indent="0" algn="l">
              <a:buNone/>
              <a:defRPr sz="2800" b="0" cap="all" spc="0" baseline="0">
                <a:solidFill>
                  <a:schemeClr val="accent5"/>
                </a:solidFill>
                <a:latin typeface="+mn-lt"/>
              </a:defRPr>
            </a:lvl1pPr>
            <a:lvl2pPr marL="457200" indent="0">
              <a:buNone/>
              <a:defRPr>
                <a:solidFill>
                  <a:schemeClr val="accent5"/>
                </a:solidFill>
              </a:defRPr>
            </a:lvl2pPr>
            <a:lvl3pPr marL="914400" indent="0">
              <a:buNone/>
              <a:defRPr>
                <a:solidFill>
                  <a:schemeClr val="accent5"/>
                </a:solidFill>
              </a:defRPr>
            </a:lvl3pPr>
            <a:lvl4pPr marL="1371600" indent="0">
              <a:buNone/>
              <a:defRPr>
                <a:solidFill>
                  <a:schemeClr val="accent5"/>
                </a:solidFill>
              </a:defRPr>
            </a:lvl4pPr>
            <a:lvl5pPr marL="1828800" indent="0">
              <a:buNone/>
              <a:defRPr>
                <a:solidFill>
                  <a:schemeClr val="accent5"/>
                </a:solidFill>
              </a:defRPr>
            </a:lvl5pPr>
          </a:lstStyle>
          <a:p>
            <a:pPr lvl="0"/>
            <a:r>
              <a:rPr lang="en-US" dirty="0"/>
              <a:t>0000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FD4D7B7F-47B6-90A3-0C50-BFF90008347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968020" y="2018446"/>
            <a:ext cx="1516483" cy="574675"/>
          </a:xfrm>
        </p:spPr>
        <p:txBody>
          <a:bodyPr>
            <a:noAutofit/>
          </a:bodyPr>
          <a:lstStyle>
            <a:lvl1pPr marL="0" indent="0" algn="l">
              <a:buNone/>
              <a:defRPr sz="2800" b="0" cap="all" spc="0" baseline="0">
                <a:solidFill>
                  <a:schemeClr val="accent5"/>
                </a:solidFill>
                <a:latin typeface="+mn-lt"/>
              </a:defRPr>
            </a:lvl1pPr>
            <a:lvl2pPr marL="457200" indent="0">
              <a:buNone/>
              <a:defRPr>
                <a:solidFill>
                  <a:schemeClr val="accent5"/>
                </a:solidFill>
              </a:defRPr>
            </a:lvl2pPr>
            <a:lvl3pPr marL="914400" indent="0">
              <a:buNone/>
              <a:defRPr>
                <a:solidFill>
                  <a:schemeClr val="accent5"/>
                </a:solidFill>
              </a:defRPr>
            </a:lvl3pPr>
            <a:lvl4pPr marL="1371600" indent="0">
              <a:buNone/>
              <a:defRPr>
                <a:solidFill>
                  <a:schemeClr val="accent5"/>
                </a:solidFill>
              </a:defRPr>
            </a:lvl4pPr>
            <a:lvl5pPr marL="1828800" indent="0">
              <a:buNone/>
              <a:defRPr>
                <a:solidFill>
                  <a:schemeClr val="accent5"/>
                </a:solidFill>
              </a:defRPr>
            </a:lvl5pPr>
          </a:lstStyle>
          <a:p>
            <a:pPr lvl="0"/>
            <a:r>
              <a:rPr lang="en-US" dirty="0"/>
              <a:t>0000</a:t>
            </a:r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D8299739-6734-AC50-12FE-A0EDBE6958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592490" y="2018446"/>
            <a:ext cx="1516483" cy="574675"/>
          </a:xfrm>
        </p:spPr>
        <p:txBody>
          <a:bodyPr>
            <a:noAutofit/>
          </a:bodyPr>
          <a:lstStyle>
            <a:lvl1pPr marL="0" indent="0" algn="l">
              <a:buNone/>
              <a:defRPr sz="2800" b="0" cap="all" spc="0" baseline="0">
                <a:solidFill>
                  <a:schemeClr val="accent5"/>
                </a:solidFill>
                <a:latin typeface="+mn-lt"/>
              </a:defRPr>
            </a:lvl1pPr>
            <a:lvl2pPr marL="457200" indent="0">
              <a:buNone/>
              <a:defRPr>
                <a:solidFill>
                  <a:schemeClr val="accent5"/>
                </a:solidFill>
              </a:defRPr>
            </a:lvl2pPr>
            <a:lvl3pPr marL="914400" indent="0">
              <a:buNone/>
              <a:defRPr>
                <a:solidFill>
                  <a:schemeClr val="accent5"/>
                </a:solidFill>
              </a:defRPr>
            </a:lvl3pPr>
            <a:lvl4pPr marL="1371600" indent="0">
              <a:buNone/>
              <a:defRPr>
                <a:solidFill>
                  <a:schemeClr val="accent5"/>
                </a:solidFill>
              </a:defRPr>
            </a:lvl4pPr>
            <a:lvl5pPr marL="1828800" indent="0">
              <a:buNone/>
              <a:defRPr>
                <a:solidFill>
                  <a:schemeClr val="accent5"/>
                </a:solidFill>
              </a:defRPr>
            </a:lvl5pPr>
          </a:lstStyle>
          <a:p>
            <a:pPr lvl="0"/>
            <a:r>
              <a:rPr lang="en-US" dirty="0"/>
              <a:t>XXXX</a:t>
            </a:r>
          </a:p>
        </p:txBody>
      </p:sp>
      <p:sp>
        <p:nvSpPr>
          <p:cNvPr id="16" name="Text Placeholder 6">
            <a:extLst>
              <a:ext uri="{FF2B5EF4-FFF2-40B4-BE49-F238E27FC236}">
                <a16:creationId xmlns:a16="http://schemas.microsoft.com/office/drawing/2014/main" id="{12B20D24-A521-7B35-F80C-43831172F22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0230303" y="2018446"/>
            <a:ext cx="1516483" cy="574675"/>
          </a:xfrm>
        </p:spPr>
        <p:txBody>
          <a:bodyPr>
            <a:noAutofit/>
          </a:bodyPr>
          <a:lstStyle>
            <a:lvl1pPr marL="0" indent="0" algn="l">
              <a:buNone/>
              <a:defRPr sz="2800" b="0" cap="all" spc="0" baseline="0">
                <a:solidFill>
                  <a:schemeClr val="accent5"/>
                </a:solidFill>
                <a:latin typeface="+mn-lt"/>
              </a:defRPr>
            </a:lvl1pPr>
            <a:lvl2pPr marL="457200" indent="0">
              <a:buNone/>
              <a:defRPr>
                <a:solidFill>
                  <a:schemeClr val="accent5"/>
                </a:solidFill>
              </a:defRPr>
            </a:lvl2pPr>
            <a:lvl3pPr marL="914400" indent="0">
              <a:buNone/>
              <a:defRPr>
                <a:solidFill>
                  <a:schemeClr val="accent5"/>
                </a:solidFill>
              </a:defRPr>
            </a:lvl3pPr>
            <a:lvl4pPr marL="1371600" indent="0">
              <a:buNone/>
              <a:defRPr>
                <a:solidFill>
                  <a:schemeClr val="accent5"/>
                </a:solidFill>
              </a:defRPr>
            </a:lvl4pPr>
            <a:lvl5pPr marL="1828800" indent="0">
              <a:buNone/>
              <a:defRPr>
                <a:solidFill>
                  <a:schemeClr val="accent5"/>
                </a:solidFill>
              </a:defRPr>
            </a:lvl5pPr>
          </a:lstStyle>
          <a:p>
            <a:pPr lvl="0"/>
            <a:r>
              <a:rPr lang="en-US" dirty="0"/>
              <a:t>XXXX</a:t>
            </a:r>
          </a:p>
        </p:txBody>
      </p:sp>
      <p:sp>
        <p:nvSpPr>
          <p:cNvPr id="17" name="Text Placeholder 6">
            <a:extLst>
              <a:ext uri="{FF2B5EF4-FFF2-40B4-BE49-F238E27FC236}">
                <a16:creationId xmlns:a16="http://schemas.microsoft.com/office/drawing/2014/main" id="{6B73193A-88EA-B0EF-BE93-8DF234EB175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27769" y="2615508"/>
            <a:ext cx="1516483" cy="677239"/>
          </a:xfrm>
        </p:spPr>
        <p:txBody>
          <a:bodyPr>
            <a:noAutofit/>
          </a:bodyPr>
          <a:lstStyle>
            <a:lvl1pPr marL="0" indent="0" algn="l">
              <a:buNone/>
              <a:defRPr sz="1000" b="1" cap="all" spc="300" baseline="0">
                <a:solidFill>
                  <a:schemeClr val="accent5"/>
                </a:solidFill>
                <a:latin typeface="+mj-lt"/>
              </a:defRPr>
            </a:lvl1pPr>
            <a:lvl2pPr marL="457200" indent="0">
              <a:buNone/>
              <a:defRPr>
                <a:solidFill>
                  <a:schemeClr val="accent5"/>
                </a:solidFill>
              </a:defRPr>
            </a:lvl2pPr>
            <a:lvl3pPr marL="914400" indent="0">
              <a:buNone/>
              <a:defRPr>
                <a:solidFill>
                  <a:schemeClr val="accent5"/>
                </a:solidFill>
              </a:defRPr>
            </a:lvl3pPr>
            <a:lvl4pPr marL="1371600" indent="0">
              <a:buNone/>
              <a:defRPr>
                <a:solidFill>
                  <a:schemeClr val="accent5"/>
                </a:solidFill>
              </a:defRPr>
            </a:lvl4pPr>
            <a:lvl5pPr marL="1828800" indent="0">
              <a:buNone/>
              <a:defRPr>
                <a:solidFill>
                  <a:schemeClr val="accent5"/>
                </a:solidFill>
              </a:defRPr>
            </a:lvl5pPr>
          </a:lstStyle>
          <a:p>
            <a:pPr lvl="0"/>
            <a:r>
              <a:rPr lang="en-US" dirty="0"/>
              <a:t>ADD TEXT</a:t>
            </a:r>
          </a:p>
        </p:txBody>
      </p:sp>
      <p:sp>
        <p:nvSpPr>
          <p:cNvPr id="18" name="Text Placeholder 6">
            <a:extLst>
              <a:ext uri="{FF2B5EF4-FFF2-40B4-BE49-F238E27FC236}">
                <a16:creationId xmlns:a16="http://schemas.microsoft.com/office/drawing/2014/main" id="{EDCB1B8E-D420-780E-9AB7-AC039F356D3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072032" y="2615508"/>
            <a:ext cx="1516483" cy="677239"/>
          </a:xfrm>
        </p:spPr>
        <p:txBody>
          <a:bodyPr>
            <a:noAutofit/>
          </a:bodyPr>
          <a:lstStyle>
            <a:lvl1pPr marL="0" indent="0" algn="l">
              <a:buNone/>
              <a:defRPr sz="1000" b="1" cap="all" spc="300" baseline="0">
                <a:solidFill>
                  <a:schemeClr val="accent5"/>
                </a:solidFill>
                <a:latin typeface="+mj-lt"/>
              </a:defRPr>
            </a:lvl1pPr>
            <a:lvl2pPr marL="457200" indent="0">
              <a:buNone/>
              <a:defRPr>
                <a:solidFill>
                  <a:schemeClr val="accent5"/>
                </a:solidFill>
              </a:defRPr>
            </a:lvl2pPr>
            <a:lvl3pPr marL="914400" indent="0">
              <a:buNone/>
              <a:defRPr>
                <a:solidFill>
                  <a:schemeClr val="accent5"/>
                </a:solidFill>
              </a:defRPr>
            </a:lvl3pPr>
            <a:lvl4pPr marL="1371600" indent="0">
              <a:buNone/>
              <a:defRPr>
                <a:solidFill>
                  <a:schemeClr val="accent5"/>
                </a:solidFill>
              </a:defRPr>
            </a:lvl4pPr>
            <a:lvl5pPr marL="1828800" indent="0">
              <a:buNone/>
              <a:defRPr>
                <a:solidFill>
                  <a:schemeClr val="accent5"/>
                </a:solidFill>
              </a:defRPr>
            </a:lvl5pPr>
          </a:lstStyle>
          <a:p>
            <a:pPr lvl="0"/>
            <a:r>
              <a:rPr lang="en-US" dirty="0"/>
              <a:t>ADD TEXT</a:t>
            </a:r>
          </a:p>
        </p:txBody>
      </p:sp>
      <p:sp>
        <p:nvSpPr>
          <p:cNvPr id="19" name="Text Placeholder 6">
            <a:extLst>
              <a:ext uri="{FF2B5EF4-FFF2-40B4-BE49-F238E27FC236}">
                <a16:creationId xmlns:a16="http://schemas.microsoft.com/office/drawing/2014/main" id="{7656A84E-C390-F554-7CF9-98D0A99CB42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696502" y="2615508"/>
            <a:ext cx="1516483" cy="677239"/>
          </a:xfrm>
        </p:spPr>
        <p:txBody>
          <a:bodyPr>
            <a:noAutofit/>
          </a:bodyPr>
          <a:lstStyle>
            <a:lvl1pPr marL="0" indent="0" algn="l">
              <a:buNone/>
              <a:defRPr sz="1000" b="1" cap="all" spc="300" baseline="0">
                <a:solidFill>
                  <a:schemeClr val="accent5"/>
                </a:solidFill>
                <a:latin typeface="+mj-lt"/>
              </a:defRPr>
            </a:lvl1pPr>
            <a:lvl2pPr marL="457200" indent="0">
              <a:buNone/>
              <a:defRPr>
                <a:solidFill>
                  <a:schemeClr val="accent5"/>
                </a:solidFill>
              </a:defRPr>
            </a:lvl2pPr>
            <a:lvl3pPr marL="914400" indent="0">
              <a:buNone/>
              <a:defRPr>
                <a:solidFill>
                  <a:schemeClr val="accent5"/>
                </a:solidFill>
              </a:defRPr>
            </a:lvl3pPr>
            <a:lvl4pPr marL="1371600" indent="0">
              <a:buNone/>
              <a:defRPr>
                <a:solidFill>
                  <a:schemeClr val="accent5"/>
                </a:solidFill>
              </a:defRPr>
            </a:lvl4pPr>
            <a:lvl5pPr marL="1828800" indent="0">
              <a:buNone/>
              <a:defRPr>
                <a:solidFill>
                  <a:schemeClr val="accent5"/>
                </a:solidFill>
              </a:defRPr>
            </a:lvl5pPr>
          </a:lstStyle>
          <a:p>
            <a:pPr lvl="0"/>
            <a:r>
              <a:rPr lang="en-US" dirty="0"/>
              <a:t>ADD TEXT</a:t>
            </a:r>
          </a:p>
        </p:txBody>
      </p:sp>
      <p:sp>
        <p:nvSpPr>
          <p:cNvPr id="20" name="Text Placeholder 6">
            <a:extLst>
              <a:ext uri="{FF2B5EF4-FFF2-40B4-BE49-F238E27FC236}">
                <a16:creationId xmlns:a16="http://schemas.microsoft.com/office/drawing/2014/main" id="{58932D1A-5F27-5DB5-2EA3-5D2198BFE1E4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343550" y="2615508"/>
            <a:ext cx="1516483" cy="677239"/>
          </a:xfrm>
        </p:spPr>
        <p:txBody>
          <a:bodyPr>
            <a:noAutofit/>
          </a:bodyPr>
          <a:lstStyle>
            <a:lvl1pPr marL="0" indent="0" algn="l">
              <a:buNone/>
              <a:defRPr sz="1000" b="1" cap="all" spc="300" baseline="0">
                <a:solidFill>
                  <a:schemeClr val="accent5"/>
                </a:solidFill>
                <a:latin typeface="+mj-lt"/>
              </a:defRPr>
            </a:lvl1pPr>
            <a:lvl2pPr marL="457200" indent="0">
              <a:buNone/>
              <a:defRPr>
                <a:solidFill>
                  <a:schemeClr val="accent5"/>
                </a:solidFill>
              </a:defRPr>
            </a:lvl2pPr>
            <a:lvl3pPr marL="914400" indent="0">
              <a:buNone/>
              <a:defRPr>
                <a:solidFill>
                  <a:schemeClr val="accent5"/>
                </a:solidFill>
              </a:defRPr>
            </a:lvl3pPr>
            <a:lvl4pPr marL="1371600" indent="0">
              <a:buNone/>
              <a:defRPr>
                <a:solidFill>
                  <a:schemeClr val="accent5"/>
                </a:solidFill>
              </a:defRPr>
            </a:lvl4pPr>
            <a:lvl5pPr marL="1828800" indent="0">
              <a:buNone/>
              <a:defRPr>
                <a:solidFill>
                  <a:schemeClr val="accent5"/>
                </a:solidFill>
              </a:defRPr>
            </a:lvl5pPr>
          </a:lstStyle>
          <a:p>
            <a:pPr lvl="0"/>
            <a:r>
              <a:rPr lang="en-US" dirty="0"/>
              <a:t>ADD TEXT</a:t>
            </a:r>
          </a:p>
        </p:txBody>
      </p:sp>
      <p:sp>
        <p:nvSpPr>
          <p:cNvPr id="21" name="Text Placeholder 6">
            <a:extLst>
              <a:ext uri="{FF2B5EF4-FFF2-40B4-BE49-F238E27FC236}">
                <a16:creationId xmlns:a16="http://schemas.microsoft.com/office/drawing/2014/main" id="{DB0B66E2-831B-8B5D-7260-F680B1DCB4C0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968020" y="2615508"/>
            <a:ext cx="1516483" cy="677239"/>
          </a:xfrm>
        </p:spPr>
        <p:txBody>
          <a:bodyPr>
            <a:noAutofit/>
          </a:bodyPr>
          <a:lstStyle>
            <a:lvl1pPr marL="0" indent="0" algn="l">
              <a:buNone/>
              <a:defRPr sz="1000" b="1" cap="all" spc="300" baseline="0">
                <a:solidFill>
                  <a:schemeClr val="accent5"/>
                </a:solidFill>
                <a:latin typeface="+mj-lt"/>
              </a:defRPr>
            </a:lvl1pPr>
            <a:lvl2pPr marL="457200" indent="0">
              <a:buNone/>
              <a:defRPr>
                <a:solidFill>
                  <a:schemeClr val="accent5"/>
                </a:solidFill>
              </a:defRPr>
            </a:lvl2pPr>
            <a:lvl3pPr marL="914400" indent="0">
              <a:buNone/>
              <a:defRPr>
                <a:solidFill>
                  <a:schemeClr val="accent5"/>
                </a:solidFill>
              </a:defRPr>
            </a:lvl3pPr>
            <a:lvl4pPr marL="1371600" indent="0">
              <a:buNone/>
              <a:defRPr>
                <a:solidFill>
                  <a:schemeClr val="accent5"/>
                </a:solidFill>
              </a:defRPr>
            </a:lvl4pPr>
            <a:lvl5pPr marL="1828800" indent="0">
              <a:buNone/>
              <a:defRPr>
                <a:solidFill>
                  <a:schemeClr val="accent5"/>
                </a:solidFill>
              </a:defRPr>
            </a:lvl5pPr>
          </a:lstStyle>
          <a:p>
            <a:pPr lvl="0"/>
            <a:r>
              <a:rPr lang="en-US" dirty="0"/>
              <a:t>ADD TEXT</a:t>
            </a:r>
          </a:p>
        </p:txBody>
      </p:sp>
      <p:sp>
        <p:nvSpPr>
          <p:cNvPr id="22" name="Text Placeholder 6">
            <a:extLst>
              <a:ext uri="{FF2B5EF4-FFF2-40B4-BE49-F238E27FC236}">
                <a16:creationId xmlns:a16="http://schemas.microsoft.com/office/drawing/2014/main" id="{5E01213A-B19D-C32B-3CC5-8C7DF3E8B253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592490" y="2615508"/>
            <a:ext cx="1516483" cy="677239"/>
          </a:xfrm>
        </p:spPr>
        <p:txBody>
          <a:bodyPr>
            <a:noAutofit/>
          </a:bodyPr>
          <a:lstStyle>
            <a:lvl1pPr marL="0" indent="0" algn="l">
              <a:buNone/>
              <a:defRPr sz="1000" b="1" cap="all" spc="300" baseline="0">
                <a:solidFill>
                  <a:schemeClr val="accent5"/>
                </a:solidFill>
                <a:latin typeface="+mj-lt"/>
              </a:defRPr>
            </a:lvl1pPr>
            <a:lvl2pPr marL="457200" indent="0">
              <a:buNone/>
              <a:defRPr>
                <a:solidFill>
                  <a:schemeClr val="accent5"/>
                </a:solidFill>
              </a:defRPr>
            </a:lvl2pPr>
            <a:lvl3pPr marL="914400" indent="0">
              <a:buNone/>
              <a:defRPr>
                <a:solidFill>
                  <a:schemeClr val="accent5"/>
                </a:solidFill>
              </a:defRPr>
            </a:lvl3pPr>
            <a:lvl4pPr marL="1371600" indent="0">
              <a:buNone/>
              <a:defRPr>
                <a:solidFill>
                  <a:schemeClr val="accent5"/>
                </a:solidFill>
              </a:defRPr>
            </a:lvl4pPr>
            <a:lvl5pPr marL="1828800" indent="0">
              <a:buNone/>
              <a:defRPr>
                <a:solidFill>
                  <a:schemeClr val="accent5"/>
                </a:solidFill>
              </a:defRPr>
            </a:lvl5pPr>
          </a:lstStyle>
          <a:p>
            <a:pPr lvl="0"/>
            <a:r>
              <a:rPr lang="en-US" dirty="0"/>
              <a:t>ADD TEXT</a:t>
            </a:r>
          </a:p>
        </p:txBody>
      </p:sp>
      <p:sp>
        <p:nvSpPr>
          <p:cNvPr id="23" name="Text Placeholder 6">
            <a:extLst>
              <a:ext uri="{FF2B5EF4-FFF2-40B4-BE49-F238E27FC236}">
                <a16:creationId xmlns:a16="http://schemas.microsoft.com/office/drawing/2014/main" id="{5D66B4D4-1888-12A9-F2A9-581EC9B06386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0230303" y="2615508"/>
            <a:ext cx="1516483" cy="677239"/>
          </a:xfrm>
        </p:spPr>
        <p:txBody>
          <a:bodyPr>
            <a:noAutofit/>
          </a:bodyPr>
          <a:lstStyle>
            <a:lvl1pPr marL="0" indent="0" algn="l">
              <a:buNone/>
              <a:defRPr sz="1000" b="1" cap="all" spc="300" baseline="0">
                <a:solidFill>
                  <a:schemeClr val="accent5"/>
                </a:solidFill>
                <a:latin typeface="+mj-lt"/>
              </a:defRPr>
            </a:lvl1pPr>
            <a:lvl2pPr marL="457200" indent="0">
              <a:buNone/>
              <a:defRPr>
                <a:solidFill>
                  <a:schemeClr val="accent5"/>
                </a:solidFill>
              </a:defRPr>
            </a:lvl2pPr>
            <a:lvl3pPr marL="914400" indent="0">
              <a:buNone/>
              <a:defRPr>
                <a:solidFill>
                  <a:schemeClr val="accent5"/>
                </a:solidFill>
              </a:defRPr>
            </a:lvl3pPr>
            <a:lvl4pPr marL="1371600" indent="0">
              <a:buNone/>
              <a:defRPr>
                <a:solidFill>
                  <a:schemeClr val="accent5"/>
                </a:solidFill>
              </a:defRPr>
            </a:lvl4pPr>
            <a:lvl5pPr marL="1828800" indent="0">
              <a:buNone/>
              <a:defRPr>
                <a:solidFill>
                  <a:schemeClr val="accent5"/>
                </a:solidFill>
              </a:defRPr>
            </a:lvl5pPr>
          </a:lstStyle>
          <a:p>
            <a:pPr lvl="0"/>
            <a:r>
              <a:rPr lang="en-US" dirty="0"/>
              <a:t>ADD TEXT </a:t>
            </a:r>
          </a:p>
        </p:txBody>
      </p:sp>
      <p:sp>
        <p:nvSpPr>
          <p:cNvPr id="26" name="Text Placeholder 6">
            <a:extLst>
              <a:ext uri="{FF2B5EF4-FFF2-40B4-BE49-F238E27FC236}">
                <a16:creationId xmlns:a16="http://schemas.microsoft.com/office/drawing/2014/main" id="{8BA70EC6-938E-0C76-59B1-A0D291AC520E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27769" y="3588497"/>
            <a:ext cx="1516483" cy="1176023"/>
          </a:xfrm>
        </p:spPr>
        <p:txBody>
          <a:bodyPr>
            <a:noAutofit/>
          </a:bodyPr>
          <a:lstStyle>
            <a:lvl1pPr marL="0" indent="0" algn="l">
              <a:lnSpc>
                <a:spcPct val="113000"/>
              </a:lnSpc>
              <a:buNone/>
              <a:defRPr sz="1200" b="0" spc="0" baseline="0">
                <a:solidFill>
                  <a:schemeClr val="accent5"/>
                </a:solidFill>
                <a:latin typeface="+mn-lt"/>
              </a:defRPr>
            </a:lvl1pPr>
            <a:lvl2pPr marL="457200" indent="0">
              <a:buNone/>
              <a:defRPr>
                <a:solidFill>
                  <a:schemeClr val="accent5"/>
                </a:solidFill>
              </a:defRPr>
            </a:lvl2pPr>
            <a:lvl3pPr marL="914400" indent="0">
              <a:buNone/>
              <a:defRPr>
                <a:solidFill>
                  <a:schemeClr val="accent5"/>
                </a:solidFill>
              </a:defRPr>
            </a:lvl3pPr>
            <a:lvl4pPr marL="1371600" indent="0">
              <a:buNone/>
              <a:defRPr>
                <a:solidFill>
                  <a:schemeClr val="accent5"/>
                </a:solidFill>
              </a:defRPr>
            </a:lvl4pPr>
            <a:lvl5pPr marL="1828800" indent="0">
              <a:buNone/>
              <a:defRPr>
                <a:solidFill>
                  <a:schemeClr val="accent5"/>
                </a:solidFill>
              </a:defRPr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27" name="Text Placeholder 6">
            <a:extLst>
              <a:ext uri="{FF2B5EF4-FFF2-40B4-BE49-F238E27FC236}">
                <a16:creationId xmlns:a16="http://schemas.microsoft.com/office/drawing/2014/main" id="{45208294-243B-6B1C-7B4D-D51C83E833BA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056496" y="3588497"/>
            <a:ext cx="1516483" cy="1176023"/>
          </a:xfrm>
        </p:spPr>
        <p:txBody>
          <a:bodyPr>
            <a:noAutofit/>
          </a:bodyPr>
          <a:lstStyle>
            <a:lvl1pPr marL="0" indent="0" algn="l">
              <a:lnSpc>
                <a:spcPct val="113000"/>
              </a:lnSpc>
              <a:buNone/>
              <a:defRPr sz="1200" b="0" spc="0" baseline="0">
                <a:solidFill>
                  <a:schemeClr val="accent5"/>
                </a:solidFill>
                <a:latin typeface="+mn-lt"/>
              </a:defRPr>
            </a:lvl1pPr>
            <a:lvl2pPr marL="457200" indent="0">
              <a:buNone/>
              <a:defRPr>
                <a:solidFill>
                  <a:schemeClr val="accent5"/>
                </a:solidFill>
              </a:defRPr>
            </a:lvl2pPr>
            <a:lvl3pPr marL="914400" indent="0">
              <a:buNone/>
              <a:defRPr>
                <a:solidFill>
                  <a:schemeClr val="accent5"/>
                </a:solidFill>
              </a:defRPr>
            </a:lvl3pPr>
            <a:lvl4pPr marL="1371600" indent="0">
              <a:buNone/>
              <a:defRPr>
                <a:solidFill>
                  <a:schemeClr val="accent5"/>
                </a:solidFill>
              </a:defRPr>
            </a:lvl4pPr>
            <a:lvl5pPr marL="1828800" indent="0">
              <a:buNone/>
              <a:defRPr>
                <a:solidFill>
                  <a:schemeClr val="accent5"/>
                </a:solidFill>
              </a:defRPr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28" name="Text Placeholder 6">
            <a:extLst>
              <a:ext uri="{FF2B5EF4-FFF2-40B4-BE49-F238E27FC236}">
                <a16:creationId xmlns:a16="http://schemas.microsoft.com/office/drawing/2014/main" id="{F9F6658C-4BEF-1B93-92E7-AE2570118194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3685223" y="3588497"/>
            <a:ext cx="1546653" cy="1176023"/>
          </a:xfrm>
        </p:spPr>
        <p:txBody>
          <a:bodyPr>
            <a:noAutofit/>
          </a:bodyPr>
          <a:lstStyle>
            <a:lvl1pPr marL="0" indent="0" algn="l">
              <a:lnSpc>
                <a:spcPct val="113000"/>
              </a:lnSpc>
              <a:buNone/>
              <a:defRPr sz="1200" b="0" spc="0" baseline="0">
                <a:solidFill>
                  <a:schemeClr val="accent5"/>
                </a:solidFill>
                <a:latin typeface="+mn-lt"/>
              </a:defRPr>
            </a:lvl1pPr>
            <a:lvl2pPr marL="457200" indent="0">
              <a:buNone/>
              <a:defRPr>
                <a:solidFill>
                  <a:schemeClr val="accent5"/>
                </a:solidFill>
              </a:defRPr>
            </a:lvl2pPr>
            <a:lvl3pPr marL="914400" indent="0">
              <a:buNone/>
              <a:defRPr>
                <a:solidFill>
                  <a:schemeClr val="accent5"/>
                </a:solidFill>
              </a:defRPr>
            </a:lvl3pPr>
            <a:lvl4pPr marL="1371600" indent="0">
              <a:buNone/>
              <a:defRPr>
                <a:solidFill>
                  <a:schemeClr val="accent5"/>
                </a:solidFill>
              </a:defRPr>
            </a:lvl4pPr>
            <a:lvl5pPr marL="1828800" indent="0">
              <a:buNone/>
              <a:defRPr>
                <a:solidFill>
                  <a:schemeClr val="accent5"/>
                </a:solidFill>
              </a:defRPr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29" name="Text Placeholder 6">
            <a:extLst>
              <a:ext uri="{FF2B5EF4-FFF2-40B4-BE49-F238E27FC236}">
                <a16:creationId xmlns:a16="http://schemas.microsoft.com/office/drawing/2014/main" id="{C9DE0F18-7248-091B-B3CF-C52106002CCE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344120" y="3588497"/>
            <a:ext cx="1516483" cy="1176023"/>
          </a:xfrm>
        </p:spPr>
        <p:txBody>
          <a:bodyPr>
            <a:noAutofit/>
          </a:bodyPr>
          <a:lstStyle>
            <a:lvl1pPr marL="0" indent="0" algn="l">
              <a:lnSpc>
                <a:spcPct val="113000"/>
              </a:lnSpc>
              <a:buNone/>
              <a:defRPr sz="1200" b="0" spc="0" baseline="0">
                <a:solidFill>
                  <a:schemeClr val="accent5"/>
                </a:solidFill>
                <a:latin typeface="+mn-lt"/>
              </a:defRPr>
            </a:lvl1pPr>
            <a:lvl2pPr marL="457200" indent="0">
              <a:buNone/>
              <a:defRPr>
                <a:solidFill>
                  <a:schemeClr val="accent5"/>
                </a:solidFill>
              </a:defRPr>
            </a:lvl2pPr>
            <a:lvl3pPr marL="914400" indent="0">
              <a:buNone/>
              <a:defRPr>
                <a:solidFill>
                  <a:schemeClr val="accent5"/>
                </a:solidFill>
              </a:defRPr>
            </a:lvl3pPr>
            <a:lvl4pPr marL="1371600" indent="0">
              <a:buNone/>
              <a:defRPr>
                <a:solidFill>
                  <a:schemeClr val="accent5"/>
                </a:solidFill>
              </a:defRPr>
            </a:lvl4pPr>
            <a:lvl5pPr marL="1828800" indent="0">
              <a:buNone/>
              <a:defRPr>
                <a:solidFill>
                  <a:schemeClr val="accent5"/>
                </a:solidFill>
              </a:defRPr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30" name="Text Placeholder 6">
            <a:extLst>
              <a:ext uri="{FF2B5EF4-FFF2-40B4-BE49-F238E27FC236}">
                <a16:creationId xmlns:a16="http://schemas.microsoft.com/office/drawing/2014/main" id="{9940A882-262E-11D9-20F5-FC422DA6058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972847" y="3588497"/>
            <a:ext cx="1516483" cy="1176023"/>
          </a:xfrm>
        </p:spPr>
        <p:txBody>
          <a:bodyPr>
            <a:noAutofit/>
          </a:bodyPr>
          <a:lstStyle>
            <a:lvl1pPr marL="0" indent="0" algn="l">
              <a:lnSpc>
                <a:spcPct val="113000"/>
              </a:lnSpc>
              <a:buNone/>
              <a:defRPr sz="1200" b="0" spc="0" baseline="0">
                <a:solidFill>
                  <a:schemeClr val="accent5"/>
                </a:solidFill>
                <a:latin typeface="+mn-lt"/>
              </a:defRPr>
            </a:lvl1pPr>
            <a:lvl2pPr marL="457200" indent="0">
              <a:buNone/>
              <a:defRPr>
                <a:solidFill>
                  <a:schemeClr val="accent5"/>
                </a:solidFill>
              </a:defRPr>
            </a:lvl2pPr>
            <a:lvl3pPr marL="914400" indent="0">
              <a:buNone/>
              <a:defRPr>
                <a:solidFill>
                  <a:schemeClr val="accent5"/>
                </a:solidFill>
              </a:defRPr>
            </a:lvl3pPr>
            <a:lvl4pPr marL="1371600" indent="0">
              <a:buNone/>
              <a:defRPr>
                <a:solidFill>
                  <a:schemeClr val="accent5"/>
                </a:solidFill>
              </a:defRPr>
            </a:lvl4pPr>
            <a:lvl5pPr marL="1828800" indent="0">
              <a:buNone/>
              <a:defRPr>
                <a:solidFill>
                  <a:schemeClr val="accent5"/>
                </a:solidFill>
              </a:defRPr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31" name="Text Placeholder 6">
            <a:extLst>
              <a:ext uri="{FF2B5EF4-FFF2-40B4-BE49-F238E27FC236}">
                <a16:creationId xmlns:a16="http://schemas.microsoft.com/office/drawing/2014/main" id="{F1943B66-B889-2293-1A59-B08E0A4A09D8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601574" y="3588497"/>
            <a:ext cx="1516483" cy="1176023"/>
          </a:xfrm>
        </p:spPr>
        <p:txBody>
          <a:bodyPr>
            <a:noAutofit/>
          </a:bodyPr>
          <a:lstStyle>
            <a:lvl1pPr marL="0" indent="0" algn="l">
              <a:lnSpc>
                <a:spcPct val="113000"/>
              </a:lnSpc>
              <a:buNone/>
              <a:defRPr sz="1200" b="0" spc="0" baseline="0">
                <a:solidFill>
                  <a:schemeClr val="accent5"/>
                </a:solidFill>
                <a:latin typeface="+mn-lt"/>
              </a:defRPr>
            </a:lvl1pPr>
            <a:lvl2pPr marL="457200" indent="0">
              <a:buNone/>
              <a:defRPr>
                <a:solidFill>
                  <a:schemeClr val="accent5"/>
                </a:solidFill>
              </a:defRPr>
            </a:lvl2pPr>
            <a:lvl3pPr marL="914400" indent="0">
              <a:buNone/>
              <a:defRPr>
                <a:solidFill>
                  <a:schemeClr val="accent5"/>
                </a:solidFill>
              </a:defRPr>
            </a:lvl3pPr>
            <a:lvl4pPr marL="1371600" indent="0">
              <a:buNone/>
              <a:defRPr>
                <a:solidFill>
                  <a:schemeClr val="accent5"/>
                </a:solidFill>
              </a:defRPr>
            </a:lvl4pPr>
            <a:lvl5pPr marL="1828800" indent="0">
              <a:buNone/>
              <a:defRPr>
                <a:solidFill>
                  <a:schemeClr val="accent5"/>
                </a:solidFill>
              </a:defRPr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32" name="Text Placeholder 6">
            <a:extLst>
              <a:ext uri="{FF2B5EF4-FFF2-40B4-BE49-F238E27FC236}">
                <a16:creationId xmlns:a16="http://schemas.microsoft.com/office/drawing/2014/main" id="{93FE27AA-101D-9FC1-39E1-665CEBA591FB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10230303" y="3588497"/>
            <a:ext cx="1516483" cy="1176023"/>
          </a:xfrm>
        </p:spPr>
        <p:txBody>
          <a:bodyPr>
            <a:noAutofit/>
          </a:bodyPr>
          <a:lstStyle>
            <a:lvl1pPr marL="0" indent="0" algn="l">
              <a:lnSpc>
                <a:spcPct val="113000"/>
              </a:lnSpc>
              <a:buNone/>
              <a:defRPr sz="1200" b="0" spc="0" baseline="0">
                <a:solidFill>
                  <a:schemeClr val="accent5"/>
                </a:solidFill>
                <a:latin typeface="+mn-lt"/>
              </a:defRPr>
            </a:lvl1pPr>
            <a:lvl2pPr marL="457200" indent="0">
              <a:buNone/>
              <a:defRPr>
                <a:solidFill>
                  <a:schemeClr val="accent5"/>
                </a:solidFill>
              </a:defRPr>
            </a:lvl2pPr>
            <a:lvl3pPr marL="914400" indent="0">
              <a:buNone/>
              <a:defRPr>
                <a:solidFill>
                  <a:schemeClr val="accent5"/>
                </a:solidFill>
              </a:defRPr>
            </a:lvl3pPr>
            <a:lvl4pPr marL="1371600" indent="0">
              <a:buNone/>
              <a:defRPr>
                <a:solidFill>
                  <a:schemeClr val="accent5"/>
                </a:solidFill>
              </a:defRPr>
            </a:lvl4pPr>
            <a:lvl5pPr marL="1828800" indent="0">
              <a:buNone/>
              <a:defRPr>
                <a:solidFill>
                  <a:schemeClr val="accent5"/>
                </a:solidFill>
              </a:defRPr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34" name="Picture Placeholder 33">
            <a:extLst>
              <a:ext uri="{FF2B5EF4-FFF2-40B4-BE49-F238E27FC236}">
                <a16:creationId xmlns:a16="http://schemas.microsoft.com/office/drawing/2014/main" id="{39C37C26-8255-6660-DCE1-D05B99B82D0D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0" y="5010912"/>
            <a:ext cx="1709928" cy="1847088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6" name="Picture Placeholder 33">
            <a:extLst>
              <a:ext uri="{FF2B5EF4-FFF2-40B4-BE49-F238E27FC236}">
                <a16:creationId xmlns:a16="http://schemas.microsoft.com/office/drawing/2014/main" id="{B8B0653A-87D0-F144-0A04-EC18C75CDE46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1747012" y="5010912"/>
            <a:ext cx="1709928" cy="1847088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7" name="Picture Placeholder 33">
            <a:extLst>
              <a:ext uri="{FF2B5EF4-FFF2-40B4-BE49-F238E27FC236}">
                <a16:creationId xmlns:a16="http://schemas.microsoft.com/office/drawing/2014/main" id="{2D436861-E5E4-0D02-515D-5135ED5C81BD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3494024" y="5010912"/>
            <a:ext cx="1709928" cy="1847088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8" name="Picture Placeholder 33">
            <a:extLst>
              <a:ext uri="{FF2B5EF4-FFF2-40B4-BE49-F238E27FC236}">
                <a16:creationId xmlns:a16="http://schemas.microsoft.com/office/drawing/2014/main" id="{38A682C7-CD55-0D0D-115A-C741A38A9D57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5241036" y="5010912"/>
            <a:ext cx="1709928" cy="1847088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9" name="Picture Placeholder 33">
            <a:extLst>
              <a:ext uri="{FF2B5EF4-FFF2-40B4-BE49-F238E27FC236}">
                <a16:creationId xmlns:a16="http://schemas.microsoft.com/office/drawing/2014/main" id="{6D2E46AE-8931-07D9-E4BA-236767F05123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6988048" y="5010912"/>
            <a:ext cx="1709928" cy="1847088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0" name="Picture Placeholder 33">
            <a:extLst>
              <a:ext uri="{FF2B5EF4-FFF2-40B4-BE49-F238E27FC236}">
                <a16:creationId xmlns:a16="http://schemas.microsoft.com/office/drawing/2014/main" id="{295565B1-ACA7-F26E-8827-05E8356C7C54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8735060" y="5010912"/>
            <a:ext cx="1709928" cy="1847088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5" name="Picture Placeholder 33">
            <a:extLst>
              <a:ext uri="{FF2B5EF4-FFF2-40B4-BE49-F238E27FC236}">
                <a16:creationId xmlns:a16="http://schemas.microsoft.com/office/drawing/2014/main" id="{AFF99AF0-07B4-1CEE-3781-E91ED317B3DE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10482072" y="5010912"/>
            <a:ext cx="1709928" cy="1847088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5865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C1DD9-E2FF-4A26-94AB-5B25BDF0DE10}" type="datetimeFigureOut">
              <a:rPr lang="en-US" smtClean="0"/>
              <a:t>11/29/2023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FCDA3-CC68-42DA-BCBF-F96CFB2EEF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911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C1DD9-E2FF-4A26-94AB-5B25BDF0DE10}" type="datetimeFigureOut">
              <a:rPr lang="en-US" smtClean="0"/>
              <a:t>11/29/2023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FCDA3-CC68-42DA-BCBF-F96CFB2EEF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397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C1DD9-E2FF-4A26-94AB-5B25BDF0DE10}" type="datetimeFigureOut">
              <a:rPr lang="en-US" smtClean="0"/>
              <a:t>11/29/2023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FCDA3-CC68-42DA-BCBF-F96CFB2EEF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128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C1DD9-E2FF-4A26-94AB-5B25BDF0DE10}" type="datetimeFigureOut">
              <a:rPr lang="en-US" smtClean="0"/>
              <a:t>11/29/2023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FCDA3-CC68-42DA-BCBF-F96CFB2EEF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1291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C1DD9-E2FF-4A26-94AB-5B25BDF0DE10}" type="datetimeFigureOut">
              <a:rPr lang="en-US" smtClean="0"/>
              <a:t>11/29/2023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FCDA3-CC68-42DA-BCBF-F96CFB2EEF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053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C1DD9-E2FF-4A26-94AB-5B25BDF0DE10}" type="datetimeFigureOut">
              <a:rPr lang="en-US" smtClean="0"/>
              <a:t>11/29/2023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FCDA3-CC68-42DA-BCBF-F96CFB2EEF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9750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C1DD9-E2FF-4A26-94AB-5B25BDF0DE10}" type="datetimeFigureOut">
              <a:rPr lang="en-US" smtClean="0"/>
              <a:t>11/29/2023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FCDA3-CC68-42DA-BCBF-F96CFB2EEF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153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C1DD9-E2FF-4A26-94AB-5B25BDF0DE10}" type="datetimeFigureOut">
              <a:rPr lang="en-US" smtClean="0"/>
              <a:t>11/29/2023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FCDA3-CC68-42DA-BCBF-F96CFB2EEF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04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AC1DD9-E2FF-4A26-94AB-5B25BDF0DE10}" type="datetimeFigureOut">
              <a:rPr lang="en-US" smtClean="0"/>
              <a:t>11/29/2023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FCDA3-CC68-42DA-BCBF-F96CFB2EEF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332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9" name="Rectangle 208">
            <a:extLst>
              <a:ext uri="{FF2B5EF4-FFF2-40B4-BE49-F238E27FC236}">
                <a16:creationId xmlns:a16="http://schemas.microsoft.com/office/drawing/2014/main" id="{955A2079-FA98-4876-80F0-72364A7D2E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150BEC1-EF35-BAB3-C2F4-C39A61F3E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75" y="117880"/>
            <a:ext cx="10515600" cy="1014895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History of the UofL Couple &amp; Family Therapy Program</a:t>
            </a:r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69E5FFD3-F65E-BE06-4FE1-91AACD4B60E6}"/>
              </a:ext>
            </a:extLst>
          </p:cNvPr>
          <p:cNvSpPr>
            <a:spLocks/>
          </p:cNvSpPr>
          <p:nvPr/>
        </p:nvSpPr>
        <p:spPr>
          <a:xfrm>
            <a:off x="1111308" y="1734242"/>
            <a:ext cx="1274573" cy="483003"/>
          </a:xfrm>
          <a:prstGeom prst="rect">
            <a:avLst/>
          </a:prstGeom>
        </p:spPr>
        <p:txBody>
          <a:bodyPr/>
          <a:lstStyle/>
          <a:p>
            <a:pPr defTabSz="384048">
              <a:spcAft>
                <a:spcPts val="600"/>
              </a:spcAft>
            </a:pPr>
            <a:r>
              <a:rPr lang="en-US" sz="1512" b="1" kern="1200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1983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409E85C6-B199-D5DD-3ADA-6F246660BE51}"/>
              </a:ext>
            </a:extLst>
          </p:cNvPr>
          <p:cNvSpPr>
            <a:spLocks/>
          </p:cNvSpPr>
          <p:nvPr/>
        </p:nvSpPr>
        <p:spPr>
          <a:xfrm>
            <a:off x="2183749" y="1080937"/>
            <a:ext cx="1274573" cy="483003"/>
          </a:xfrm>
          <a:prstGeom prst="rect">
            <a:avLst/>
          </a:prstGeom>
        </p:spPr>
        <p:txBody>
          <a:bodyPr/>
          <a:lstStyle/>
          <a:p>
            <a:pPr defTabSz="384048">
              <a:spcAft>
                <a:spcPts val="600"/>
              </a:spcAft>
            </a:pPr>
            <a:r>
              <a:rPr lang="en-US" sz="1512" b="1" kern="1200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1990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FC7D97C1-4AF2-8B03-9557-8476E034F2CD}"/>
              </a:ext>
            </a:extLst>
          </p:cNvPr>
          <p:cNvSpPr>
            <a:spLocks/>
          </p:cNvSpPr>
          <p:nvPr/>
        </p:nvSpPr>
        <p:spPr>
          <a:xfrm>
            <a:off x="3704696" y="1470258"/>
            <a:ext cx="1274573" cy="483003"/>
          </a:xfrm>
          <a:prstGeom prst="rect">
            <a:avLst/>
          </a:prstGeom>
        </p:spPr>
        <p:txBody>
          <a:bodyPr/>
          <a:lstStyle/>
          <a:p>
            <a:pPr defTabSz="384048">
              <a:spcAft>
                <a:spcPts val="600"/>
              </a:spcAft>
            </a:pPr>
            <a:r>
              <a:rPr lang="en-US" sz="1512" b="1" kern="1200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1994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7" name="Text Placeholder 36">
            <a:extLst>
              <a:ext uri="{FF2B5EF4-FFF2-40B4-BE49-F238E27FC236}">
                <a16:creationId xmlns:a16="http://schemas.microsoft.com/office/drawing/2014/main" id="{E5C5B12D-A7CA-E406-05E8-E632F4B6EE6A}"/>
              </a:ext>
            </a:extLst>
          </p:cNvPr>
          <p:cNvSpPr>
            <a:spLocks/>
          </p:cNvSpPr>
          <p:nvPr/>
        </p:nvSpPr>
        <p:spPr>
          <a:xfrm>
            <a:off x="5096633" y="1266762"/>
            <a:ext cx="1274573" cy="483003"/>
          </a:xfrm>
          <a:prstGeom prst="rect">
            <a:avLst/>
          </a:prstGeom>
        </p:spPr>
        <p:txBody>
          <a:bodyPr/>
          <a:lstStyle/>
          <a:p>
            <a:pPr defTabSz="384048">
              <a:spcAft>
                <a:spcPts val="600"/>
              </a:spcAft>
            </a:pPr>
            <a:r>
              <a:rPr lang="en-US" sz="1512" b="1" kern="1200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1998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8" name="Text Placeholder 37">
            <a:extLst>
              <a:ext uri="{FF2B5EF4-FFF2-40B4-BE49-F238E27FC236}">
                <a16:creationId xmlns:a16="http://schemas.microsoft.com/office/drawing/2014/main" id="{38D954EA-FDF0-BD67-5BCA-C4E6C0570258}"/>
              </a:ext>
            </a:extLst>
          </p:cNvPr>
          <p:cNvSpPr>
            <a:spLocks/>
          </p:cNvSpPr>
          <p:nvPr/>
        </p:nvSpPr>
        <p:spPr>
          <a:xfrm>
            <a:off x="6491377" y="971350"/>
            <a:ext cx="1274573" cy="483003"/>
          </a:xfrm>
          <a:prstGeom prst="rect">
            <a:avLst/>
          </a:prstGeom>
        </p:spPr>
        <p:txBody>
          <a:bodyPr/>
          <a:lstStyle/>
          <a:p>
            <a:pPr defTabSz="384048">
              <a:spcAft>
                <a:spcPts val="600"/>
              </a:spcAft>
            </a:pPr>
            <a:r>
              <a:rPr lang="en-US" sz="1512" b="1" kern="1200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2015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9" name="Text Placeholder 38">
            <a:extLst>
              <a:ext uri="{FF2B5EF4-FFF2-40B4-BE49-F238E27FC236}">
                <a16:creationId xmlns:a16="http://schemas.microsoft.com/office/drawing/2014/main" id="{74C027FF-4375-34D1-DD2D-077A5E5048B8}"/>
              </a:ext>
            </a:extLst>
          </p:cNvPr>
          <p:cNvSpPr>
            <a:spLocks/>
          </p:cNvSpPr>
          <p:nvPr/>
        </p:nvSpPr>
        <p:spPr>
          <a:xfrm>
            <a:off x="7992676" y="1015696"/>
            <a:ext cx="1274573" cy="483003"/>
          </a:xfrm>
          <a:prstGeom prst="rect">
            <a:avLst/>
          </a:prstGeom>
        </p:spPr>
        <p:txBody>
          <a:bodyPr/>
          <a:lstStyle/>
          <a:p>
            <a:pPr defTabSz="384048">
              <a:spcAft>
                <a:spcPts val="600"/>
              </a:spcAft>
            </a:pPr>
            <a:r>
              <a:rPr lang="en-US" sz="1512" b="1" kern="1200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2020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40" name="Text Placeholder 39">
            <a:extLst>
              <a:ext uri="{FF2B5EF4-FFF2-40B4-BE49-F238E27FC236}">
                <a16:creationId xmlns:a16="http://schemas.microsoft.com/office/drawing/2014/main" id="{861CCC4A-ABB1-E5C2-9E12-46F7917BF1A3}"/>
              </a:ext>
            </a:extLst>
          </p:cNvPr>
          <p:cNvSpPr>
            <a:spLocks/>
          </p:cNvSpPr>
          <p:nvPr/>
        </p:nvSpPr>
        <p:spPr>
          <a:xfrm>
            <a:off x="9679493" y="1009153"/>
            <a:ext cx="1274573" cy="483003"/>
          </a:xfrm>
          <a:prstGeom prst="rect">
            <a:avLst/>
          </a:prstGeom>
        </p:spPr>
        <p:txBody>
          <a:bodyPr/>
          <a:lstStyle/>
          <a:p>
            <a:pPr defTabSz="384048">
              <a:spcAft>
                <a:spcPts val="600"/>
              </a:spcAft>
            </a:pPr>
            <a:r>
              <a:rPr lang="en-US" sz="1512" b="1" kern="1200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2022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41" name="Text Placeholder 40">
            <a:extLst>
              <a:ext uri="{FF2B5EF4-FFF2-40B4-BE49-F238E27FC236}">
                <a16:creationId xmlns:a16="http://schemas.microsoft.com/office/drawing/2014/main" id="{3804AD15-D323-4A41-5731-8AF7C9BD3C5F}"/>
              </a:ext>
            </a:extLst>
          </p:cNvPr>
          <p:cNvSpPr>
            <a:spLocks/>
          </p:cNvSpPr>
          <p:nvPr/>
        </p:nvSpPr>
        <p:spPr>
          <a:xfrm>
            <a:off x="1099775" y="1995107"/>
            <a:ext cx="1139456" cy="569206"/>
          </a:xfrm>
          <a:prstGeom prst="rect">
            <a:avLst/>
          </a:prstGeom>
        </p:spPr>
        <p:txBody>
          <a:bodyPr/>
          <a:lstStyle/>
          <a:p>
            <a:pPr defTabSz="384048">
              <a:spcAft>
                <a:spcPts val="600"/>
              </a:spcAft>
            </a:pPr>
            <a:r>
              <a:rPr lang="en-US" sz="1512" b="1" kern="1200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MFT Program Launch 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42" name="Text Placeholder 41">
            <a:extLst>
              <a:ext uri="{FF2B5EF4-FFF2-40B4-BE49-F238E27FC236}">
                <a16:creationId xmlns:a16="http://schemas.microsoft.com/office/drawing/2014/main" id="{60C2C10E-A9DF-0A88-FD06-AAED373E6F7B}"/>
              </a:ext>
            </a:extLst>
          </p:cNvPr>
          <p:cNvSpPr>
            <a:spLocks/>
          </p:cNvSpPr>
          <p:nvPr/>
        </p:nvSpPr>
        <p:spPr>
          <a:xfrm>
            <a:off x="2184221" y="1326723"/>
            <a:ext cx="1323788" cy="569206"/>
          </a:xfrm>
          <a:prstGeom prst="rect">
            <a:avLst/>
          </a:prstGeom>
        </p:spPr>
        <p:txBody>
          <a:bodyPr/>
          <a:lstStyle/>
          <a:p>
            <a:pPr defTabSz="384048">
              <a:spcAft>
                <a:spcPts val="600"/>
              </a:spcAft>
            </a:pPr>
            <a:r>
              <a:rPr lang="en-US" sz="1512" b="1" kern="1200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1st Accreditation</a:t>
            </a:r>
            <a:r>
              <a:rPr lang="en-US" sz="1512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 </a:t>
            </a:r>
            <a:r>
              <a:rPr lang="en-US" sz="1512" b="1" kern="1200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MFT</a:t>
            </a:r>
            <a:r>
              <a:rPr lang="en-US" sz="1512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512" b="1" kern="1200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Post-</a:t>
            </a:r>
            <a:r>
              <a:rPr lang="en-US" sz="1512" b="1" dirty="0">
                <a:solidFill>
                  <a:srgbClr val="C00000"/>
                </a:solidFill>
              </a:rPr>
              <a:t>M</a:t>
            </a:r>
            <a:r>
              <a:rPr lang="en-US" sz="1512" b="1" kern="1200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asters </a:t>
            </a:r>
            <a:r>
              <a:rPr lang="en-US" sz="1512" b="1" dirty="0">
                <a:solidFill>
                  <a:srgbClr val="C00000"/>
                </a:solidFill>
              </a:rPr>
              <a:t>C</a:t>
            </a:r>
            <a:r>
              <a:rPr lang="en-US" sz="1512" b="1" kern="1200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ertificate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43" name="Text Placeholder 42">
            <a:extLst>
              <a:ext uri="{FF2B5EF4-FFF2-40B4-BE49-F238E27FC236}">
                <a16:creationId xmlns:a16="http://schemas.microsoft.com/office/drawing/2014/main" id="{B7BF25EF-B67F-5512-2328-DB7E1F24D297}"/>
              </a:ext>
            </a:extLst>
          </p:cNvPr>
          <p:cNvSpPr>
            <a:spLocks/>
          </p:cNvSpPr>
          <p:nvPr/>
        </p:nvSpPr>
        <p:spPr>
          <a:xfrm>
            <a:off x="3668032" y="1718247"/>
            <a:ext cx="1209934" cy="569206"/>
          </a:xfrm>
          <a:prstGeom prst="rect">
            <a:avLst/>
          </a:prstGeom>
        </p:spPr>
        <p:txBody>
          <a:bodyPr/>
          <a:lstStyle/>
          <a:p>
            <a:pPr defTabSz="384048">
              <a:spcAft>
                <a:spcPts val="600"/>
              </a:spcAft>
            </a:pPr>
            <a:r>
              <a:rPr lang="en-US" sz="1512" b="1" kern="1200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Move to Kent School of Social </a:t>
            </a:r>
            <a:r>
              <a:rPr lang="en-US" sz="1512" b="1" dirty="0">
                <a:solidFill>
                  <a:srgbClr val="C00000"/>
                </a:solidFill>
              </a:rPr>
              <a:t>W</a:t>
            </a:r>
            <a:r>
              <a:rPr lang="en-US" sz="1512" b="1" kern="1200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ork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44" name="Text Placeholder 43">
            <a:extLst>
              <a:ext uri="{FF2B5EF4-FFF2-40B4-BE49-F238E27FC236}">
                <a16:creationId xmlns:a16="http://schemas.microsoft.com/office/drawing/2014/main" id="{C2622665-16C0-EF64-AD73-916BC43A15FF}"/>
              </a:ext>
            </a:extLst>
          </p:cNvPr>
          <p:cNvSpPr>
            <a:spLocks/>
          </p:cNvSpPr>
          <p:nvPr/>
        </p:nvSpPr>
        <p:spPr>
          <a:xfrm>
            <a:off x="5075113" y="1514751"/>
            <a:ext cx="1357572" cy="569206"/>
          </a:xfrm>
          <a:prstGeom prst="rect">
            <a:avLst/>
          </a:prstGeom>
        </p:spPr>
        <p:txBody>
          <a:bodyPr/>
          <a:lstStyle/>
          <a:p>
            <a:pPr defTabSz="384048">
              <a:spcAft>
                <a:spcPts val="600"/>
              </a:spcAft>
            </a:pPr>
            <a:r>
              <a:rPr lang="en-US" sz="1512" b="1" kern="1200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Masters-level Accreditation</a:t>
            </a:r>
            <a:r>
              <a:rPr lang="en-US" sz="1512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 </a:t>
            </a:r>
            <a:r>
              <a:rPr lang="en-US" sz="1512" kern="1200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MSSW-MFT Specialization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45" name="Text Placeholder 44">
            <a:extLst>
              <a:ext uri="{FF2B5EF4-FFF2-40B4-BE49-F238E27FC236}">
                <a16:creationId xmlns:a16="http://schemas.microsoft.com/office/drawing/2014/main" id="{2EEB00CC-5AF8-6E44-9C8D-A4E813DE944B}"/>
              </a:ext>
            </a:extLst>
          </p:cNvPr>
          <p:cNvSpPr>
            <a:spLocks/>
          </p:cNvSpPr>
          <p:nvPr/>
        </p:nvSpPr>
        <p:spPr>
          <a:xfrm>
            <a:off x="6492526" y="1191324"/>
            <a:ext cx="1323672" cy="569206"/>
          </a:xfrm>
          <a:prstGeom prst="rect">
            <a:avLst/>
          </a:prstGeom>
        </p:spPr>
        <p:txBody>
          <a:bodyPr/>
          <a:lstStyle/>
          <a:p>
            <a:pPr defTabSz="384048">
              <a:spcAft>
                <a:spcPts val="600"/>
              </a:spcAft>
            </a:pPr>
            <a:r>
              <a:rPr lang="en-US" sz="1512" kern="1200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Name of Program changed to </a:t>
            </a:r>
            <a:r>
              <a:rPr lang="en-US" sz="1512" b="1" kern="1200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Couple and Family Therapy (CFT)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46" name="Text Placeholder 45">
            <a:extLst>
              <a:ext uri="{FF2B5EF4-FFF2-40B4-BE49-F238E27FC236}">
                <a16:creationId xmlns:a16="http://schemas.microsoft.com/office/drawing/2014/main" id="{6BAA97DC-29BB-9EAF-3CDC-E19A17C2B596}"/>
              </a:ext>
            </a:extLst>
          </p:cNvPr>
          <p:cNvSpPr>
            <a:spLocks/>
          </p:cNvSpPr>
          <p:nvPr/>
        </p:nvSpPr>
        <p:spPr>
          <a:xfrm>
            <a:off x="8001966" y="1257198"/>
            <a:ext cx="1274573" cy="569206"/>
          </a:xfrm>
          <a:prstGeom prst="rect">
            <a:avLst/>
          </a:prstGeom>
        </p:spPr>
        <p:txBody>
          <a:bodyPr/>
          <a:lstStyle/>
          <a:p>
            <a:pPr defTabSz="384048">
              <a:spcAft>
                <a:spcPts val="600"/>
              </a:spcAft>
            </a:pPr>
            <a:r>
              <a:rPr lang="en-US" sz="1512" kern="1200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Launch of </a:t>
            </a:r>
            <a:r>
              <a:rPr lang="en-US" sz="1512" b="1" kern="1200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M.S. CFT</a:t>
            </a:r>
            <a:r>
              <a:rPr lang="en-US" sz="1512" kern="1200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 Program and </a:t>
            </a:r>
            <a:r>
              <a:rPr lang="en-US" sz="1512" b="1" kern="1200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Relationship Solutions Clinic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47" name="Text Placeholder 46">
            <a:extLst>
              <a:ext uri="{FF2B5EF4-FFF2-40B4-BE49-F238E27FC236}">
                <a16:creationId xmlns:a16="http://schemas.microsoft.com/office/drawing/2014/main" id="{0BAEE5F0-A2CE-8A1D-F5DA-2A272C8AFECB}"/>
              </a:ext>
            </a:extLst>
          </p:cNvPr>
          <p:cNvSpPr>
            <a:spLocks/>
          </p:cNvSpPr>
          <p:nvPr/>
        </p:nvSpPr>
        <p:spPr>
          <a:xfrm>
            <a:off x="9679493" y="1260242"/>
            <a:ext cx="1398783" cy="569206"/>
          </a:xfrm>
          <a:prstGeom prst="rect">
            <a:avLst/>
          </a:prstGeom>
        </p:spPr>
        <p:txBody>
          <a:bodyPr/>
          <a:lstStyle/>
          <a:p>
            <a:pPr defTabSz="384048">
              <a:spcAft>
                <a:spcPts val="600"/>
              </a:spcAft>
            </a:pPr>
            <a:r>
              <a:rPr lang="en-US" sz="1512" kern="1200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Name of School changed to </a:t>
            </a:r>
            <a:r>
              <a:rPr lang="en-US" sz="1512" b="1" kern="1200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Kent </a:t>
            </a:r>
            <a:r>
              <a:rPr lang="en-US" sz="1512" b="1" dirty="0">
                <a:solidFill>
                  <a:srgbClr val="C00000"/>
                </a:solidFill>
              </a:rPr>
              <a:t>S</a:t>
            </a:r>
            <a:r>
              <a:rPr lang="en-US" sz="1512" b="1" kern="1200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chool of Social </a:t>
            </a:r>
            <a:r>
              <a:rPr lang="en-US" sz="1512" b="1" dirty="0">
                <a:solidFill>
                  <a:srgbClr val="C00000"/>
                </a:solidFill>
              </a:rPr>
              <a:t>W</a:t>
            </a:r>
            <a:r>
              <a:rPr lang="en-US" sz="1512" b="1" kern="1200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ork</a:t>
            </a:r>
            <a:r>
              <a:rPr lang="en-US" sz="1512" kern="1200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512" b="1" kern="1200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&amp; Family Science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48" name="Text Placeholder 47">
            <a:extLst>
              <a:ext uri="{FF2B5EF4-FFF2-40B4-BE49-F238E27FC236}">
                <a16:creationId xmlns:a16="http://schemas.microsoft.com/office/drawing/2014/main" id="{DD3071A1-5C84-4F98-C92F-D6D09598D858}"/>
              </a:ext>
            </a:extLst>
          </p:cNvPr>
          <p:cNvSpPr>
            <a:spLocks/>
          </p:cNvSpPr>
          <p:nvPr/>
        </p:nvSpPr>
        <p:spPr>
          <a:xfrm>
            <a:off x="1111308" y="2950360"/>
            <a:ext cx="1274573" cy="988423"/>
          </a:xfrm>
          <a:prstGeom prst="rect">
            <a:avLst/>
          </a:prstGeom>
        </p:spPr>
        <p:txBody>
          <a:bodyPr/>
          <a:lstStyle/>
          <a:p>
            <a:pPr defTabSz="384048">
              <a:spcAft>
                <a:spcPts val="600"/>
              </a:spcAft>
            </a:pPr>
            <a:r>
              <a:rPr lang="en-US" sz="1512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Marriage and Family Therapy (MFT) Program launched in the UofL School of Medicine-Division of Allied Health as a Post-Master’s Certificate Program</a:t>
            </a:r>
            <a:endParaRPr lang="en-US" dirty="0"/>
          </a:p>
        </p:txBody>
      </p:sp>
      <p:sp>
        <p:nvSpPr>
          <p:cNvPr id="49" name="Text Placeholder 48">
            <a:extLst>
              <a:ext uri="{FF2B5EF4-FFF2-40B4-BE49-F238E27FC236}">
                <a16:creationId xmlns:a16="http://schemas.microsoft.com/office/drawing/2014/main" id="{B467735C-B175-F6AB-DCAA-503500275376}"/>
              </a:ext>
            </a:extLst>
          </p:cNvPr>
          <p:cNvSpPr>
            <a:spLocks/>
          </p:cNvSpPr>
          <p:nvPr/>
        </p:nvSpPr>
        <p:spPr>
          <a:xfrm>
            <a:off x="2265999" y="2930994"/>
            <a:ext cx="1558188" cy="988423"/>
          </a:xfrm>
          <a:prstGeom prst="rect">
            <a:avLst/>
          </a:prstGeom>
        </p:spPr>
        <p:txBody>
          <a:bodyPr/>
          <a:lstStyle/>
          <a:p>
            <a:pPr defTabSz="384048">
              <a:spcAft>
                <a:spcPts val="600"/>
              </a:spcAft>
            </a:pPr>
            <a:r>
              <a:rPr lang="en-US" sz="1512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MFT Post-Masters Certificate Program is accredited by COAMFTE* for the 1st time; Courses also offered to Masters students in Social Work, Psychology, and Expressive Therapies programs </a:t>
            </a:r>
            <a:endParaRPr lang="en-US" dirty="0"/>
          </a:p>
        </p:txBody>
      </p:sp>
      <p:sp>
        <p:nvSpPr>
          <p:cNvPr id="50" name="Text Placeholder 49">
            <a:extLst>
              <a:ext uri="{FF2B5EF4-FFF2-40B4-BE49-F238E27FC236}">
                <a16:creationId xmlns:a16="http://schemas.microsoft.com/office/drawing/2014/main" id="{8A77660C-38AC-71B1-1D17-BB3A9EFB43C6}"/>
              </a:ext>
            </a:extLst>
          </p:cNvPr>
          <p:cNvSpPr>
            <a:spLocks/>
          </p:cNvSpPr>
          <p:nvPr/>
        </p:nvSpPr>
        <p:spPr>
          <a:xfrm>
            <a:off x="3708911" y="2903393"/>
            <a:ext cx="1318003" cy="988423"/>
          </a:xfrm>
          <a:prstGeom prst="rect">
            <a:avLst/>
          </a:prstGeom>
        </p:spPr>
        <p:txBody>
          <a:bodyPr/>
          <a:lstStyle/>
          <a:p>
            <a:pPr defTabSz="384048">
              <a:spcAft>
                <a:spcPts val="600"/>
              </a:spcAft>
            </a:pPr>
            <a:r>
              <a:rPr lang="en-US" sz="1512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After the Division of Allied Health was sunset, the MFT program is moved to the Kent School of Social Work</a:t>
            </a:r>
            <a:endParaRPr lang="en-US" dirty="0"/>
          </a:p>
        </p:txBody>
      </p:sp>
      <p:sp>
        <p:nvSpPr>
          <p:cNvPr id="51" name="Text Placeholder 50">
            <a:extLst>
              <a:ext uri="{FF2B5EF4-FFF2-40B4-BE49-F238E27FC236}">
                <a16:creationId xmlns:a16="http://schemas.microsoft.com/office/drawing/2014/main" id="{95674948-0FF2-B0F9-2258-771AC96E1D8C}"/>
              </a:ext>
            </a:extLst>
          </p:cNvPr>
          <p:cNvSpPr>
            <a:spLocks/>
          </p:cNvSpPr>
          <p:nvPr/>
        </p:nvSpPr>
        <p:spPr>
          <a:xfrm>
            <a:off x="5075113" y="2923912"/>
            <a:ext cx="1399123" cy="988423"/>
          </a:xfrm>
          <a:prstGeom prst="rect">
            <a:avLst/>
          </a:prstGeom>
        </p:spPr>
        <p:txBody>
          <a:bodyPr/>
          <a:lstStyle/>
          <a:p>
            <a:pPr defTabSz="384048">
              <a:spcAft>
                <a:spcPts val="600"/>
              </a:spcAft>
            </a:pPr>
            <a:r>
              <a:rPr lang="en-US" sz="1512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MFT Program receives COAMFTE Accreditation as a Master-Level Program: Master of Science in Social Work (MSSW) with a Specialization in MFT (MSSW-MFT Specialization)</a:t>
            </a:r>
            <a:endParaRPr lang="en-US" dirty="0"/>
          </a:p>
        </p:txBody>
      </p:sp>
      <p:sp>
        <p:nvSpPr>
          <p:cNvPr id="52" name="Text Placeholder 51">
            <a:extLst>
              <a:ext uri="{FF2B5EF4-FFF2-40B4-BE49-F238E27FC236}">
                <a16:creationId xmlns:a16="http://schemas.microsoft.com/office/drawing/2014/main" id="{D6240F8C-0E61-26D6-6124-6310C8B20E58}"/>
              </a:ext>
            </a:extLst>
          </p:cNvPr>
          <p:cNvSpPr>
            <a:spLocks/>
          </p:cNvSpPr>
          <p:nvPr/>
        </p:nvSpPr>
        <p:spPr>
          <a:xfrm>
            <a:off x="6529168" y="2898409"/>
            <a:ext cx="1420404" cy="988423"/>
          </a:xfrm>
          <a:prstGeom prst="rect">
            <a:avLst/>
          </a:prstGeom>
        </p:spPr>
        <p:txBody>
          <a:bodyPr/>
          <a:lstStyle/>
          <a:p>
            <a:pPr defTabSz="384048">
              <a:spcAft>
                <a:spcPts val="600"/>
              </a:spcAft>
            </a:pPr>
            <a:r>
              <a:rPr lang="en-US" sz="1512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 increase the inclusivity of the program for diverse couples and families, the name of the program is changed to Couple and Family Therapy (CFT)</a:t>
            </a:r>
            <a:endParaRPr lang="en-US" dirty="0"/>
          </a:p>
        </p:txBody>
      </p:sp>
      <p:sp>
        <p:nvSpPr>
          <p:cNvPr id="53" name="Text Placeholder 52">
            <a:extLst>
              <a:ext uri="{FF2B5EF4-FFF2-40B4-BE49-F238E27FC236}">
                <a16:creationId xmlns:a16="http://schemas.microsoft.com/office/drawing/2014/main" id="{88369070-5FC0-FFD9-2175-3F867762343D}"/>
              </a:ext>
            </a:extLst>
          </p:cNvPr>
          <p:cNvSpPr>
            <a:spLocks/>
          </p:cNvSpPr>
          <p:nvPr/>
        </p:nvSpPr>
        <p:spPr>
          <a:xfrm>
            <a:off x="7973020" y="2867211"/>
            <a:ext cx="1598516" cy="988423"/>
          </a:xfrm>
          <a:prstGeom prst="rect">
            <a:avLst/>
          </a:prstGeom>
        </p:spPr>
        <p:txBody>
          <a:bodyPr/>
          <a:lstStyle/>
          <a:p>
            <a:pPr defTabSz="384048">
              <a:spcAft>
                <a:spcPts val="600"/>
              </a:spcAft>
            </a:pPr>
            <a:r>
              <a:rPr lang="en-US" sz="1512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 recognize the extensive training in CFT students in receive, and to offer a path for students who desire  training in CFT primarily, the M.S. CFT degree program and in an on-campus Relationship Solutions Clinic, are launched</a:t>
            </a:r>
            <a:endParaRPr lang="en-US" dirty="0"/>
          </a:p>
        </p:txBody>
      </p:sp>
      <p:sp>
        <p:nvSpPr>
          <p:cNvPr id="54" name="Text Placeholder 53">
            <a:extLst>
              <a:ext uri="{FF2B5EF4-FFF2-40B4-BE49-F238E27FC236}">
                <a16:creationId xmlns:a16="http://schemas.microsoft.com/office/drawing/2014/main" id="{B0ACC004-5E19-4971-6406-A15FB9B83D24}"/>
              </a:ext>
            </a:extLst>
          </p:cNvPr>
          <p:cNvSpPr>
            <a:spLocks/>
          </p:cNvSpPr>
          <p:nvPr/>
        </p:nvSpPr>
        <p:spPr>
          <a:xfrm>
            <a:off x="9666718" y="2864214"/>
            <a:ext cx="1274573" cy="988423"/>
          </a:xfrm>
          <a:prstGeom prst="rect">
            <a:avLst/>
          </a:prstGeom>
        </p:spPr>
        <p:txBody>
          <a:bodyPr/>
          <a:lstStyle/>
          <a:p>
            <a:pPr defTabSz="384048">
              <a:spcAft>
                <a:spcPts val="600"/>
              </a:spcAft>
            </a:pPr>
            <a:r>
              <a:rPr lang="en-US" sz="1512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recognition of the multi-disciplinary nature of the School, the name is changed to Kent School of Social Work &amp; Family Science.</a:t>
            </a:r>
            <a:endParaRPr lang="en-US" dirty="0"/>
          </a:p>
        </p:txBody>
      </p:sp>
      <p:cxnSp>
        <p:nvCxnSpPr>
          <p:cNvPr id="197" name="Straight Connector 196">
            <a:extLst>
              <a:ext uri="{FF2B5EF4-FFF2-40B4-BE49-F238E27FC236}">
                <a16:creationId xmlns:a16="http://schemas.microsoft.com/office/drawing/2014/main" id="{1F381126-271C-1720-6DED-3BE35E7038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V="1">
            <a:off x="1122671" y="2773748"/>
            <a:ext cx="9644630" cy="60933"/>
          </a:xfrm>
          <a:prstGeom prst="lin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8" name="Oval 197">
            <a:extLst>
              <a:ext uri="{FF2B5EF4-FFF2-40B4-BE49-F238E27FC236}">
                <a16:creationId xmlns:a16="http://schemas.microsoft.com/office/drawing/2014/main" id="{2D12B516-AE4B-E99D-87BC-5CFB36C71D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08630" y="2786742"/>
            <a:ext cx="136017" cy="136017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9" name="Oval 198">
            <a:extLst>
              <a:ext uri="{FF2B5EF4-FFF2-40B4-BE49-F238E27FC236}">
                <a16:creationId xmlns:a16="http://schemas.microsoft.com/office/drawing/2014/main" id="{73AB57EF-D66D-7698-9C70-CA3208C722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350629" y="2786742"/>
            <a:ext cx="136017" cy="136017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200" name="Oval 199">
            <a:extLst>
              <a:ext uri="{FF2B5EF4-FFF2-40B4-BE49-F238E27FC236}">
                <a16:creationId xmlns:a16="http://schemas.microsoft.com/office/drawing/2014/main" id="{3F8EE38E-93BB-78BF-1C39-81F6D9D0BF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796847" y="2786742"/>
            <a:ext cx="136017" cy="136017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201" name="Oval 200">
            <a:extLst>
              <a:ext uri="{FF2B5EF4-FFF2-40B4-BE49-F238E27FC236}">
                <a16:creationId xmlns:a16="http://schemas.microsoft.com/office/drawing/2014/main" id="{83287EF5-C4D9-4753-753C-1E8877024C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195970" y="2765643"/>
            <a:ext cx="136017" cy="136017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2" name="Oval 201">
            <a:extLst>
              <a:ext uri="{FF2B5EF4-FFF2-40B4-BE49-F238E27FC236}">
                <a16:creationId xmlns:a16="http://schemas.microsoft.com/office/drawing/2014/main" id="{E54E7BCA-C214-AFA3-287A-8F628B089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562095" y="2751849"/>
            <a:ext cx="136017" cy="136017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3" name="Oval 202">
            <a:extLst>
              <a:ext uri="{FF2B5EF4-FFF2-40B4-BE49-F238E27FC236}">
                <a16:creationId xmlns:a16="http://schemas.microsoft.com/office/drawing/2014/main" id="{8D8CA0A3-F5DD-0F8C-009F-0B4044AC03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077672" y="2731194"/>
            <a:ext cx="136017" cy="136017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4" name="Oval 203">
            <a:extLst>
              <a:ext uri="{FF2B5EF4-FFF2-40B4-BE49-F238E27FC236}">
                <a16:creationId xmlns:a16="http://schemas.microsoft.com/office/drawing/2014/main" id="{E442B147-42B4-B75B-2347-FF51308ECE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782044" y="2741015"/>
            <a:ext cx="136017" cy="136017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DD0F883-F3EB-CE90-9922-038F6B483DD3}"/>
              </a:ext>
            </a:extLst>
          </p:cNvPr>
          <p:cNvSpPr txBox="1"/>
          <p:nvPr/>
        </p:nvSpPr>
        <p:spPr>
          <a:xfrm>
            <a:off x="3125165" y="6481823"/>
            <a:ext cx="563686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84048">
              <a:spcAft>
                <a:spcPts val="600"/>
              </a:spcAft>
            </a:pPr>
            <a:r>
              <a:rPr lang="en-US" sz="1200" kern="1200" dirty="0">
                <a:solidFill>
                  <a:srgbClr val="894300"/>
                </a:solidFill>
                <a:latin typeface="+mn-lt"/>
                <a:ea typeface="+mn-ea"/>
                <a:cs typeface="+mn-cs"/>
              </a:rPr>
              <a:t>*COAMFTE = Commission on Accreditation in Marriage and Family Therapy Education</a:t>
            </a:r>
            <a:endParaRPr lang="en-US" sz="12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23788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117</TotalTime>
  <Words>285</Words>
  <Application>Microsoft Office PowerPoint</Application>
  <PresentationFormat>Widescreen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History of the UofL Couple &amp; Family Therapy Program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History of the UofL Couple &amp; Family Therapy Program</dc:title>
  <dc:creator>Sterrett, Emma</dc:creator>
  <cp:lastModifiedBy>Sterrett, Emma</cp:lastModifiedBy>
  <cp:revision>7</cp:revision>
  <dcterms:created xsi:type="dcterms:W3CDTF">2023-10-20T18:26:04Z</dcterms:created>
  <dcterms:modified xsi:type="dcterms:W3CDTF">2023-11-29T20:59:17Z</dcterms:modified>
</cp:coreProperties>
</file>