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83" r:id="rId5"/>
    <p:sldId id="260" r:id="rId6"/>
    <p:sldId id="262" r:id="rId7"/>
    <p:sldId id="263" r:id="rId8"/>
    <p:sldId id="268" r:id="rId9"/>
    <p:sldId id="269" r:id="rId10"/>
    <p:sldId id="284" r:id="rId11"/>
    <p:sldId id="28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E910C3-60AC-484C-99EA-03E46779D0FE}" v="350" dt="2018-08-14T16:14:09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ht,Kelsey Lynn" userId="90aae57c-16de-4bfa-bce7-e5be68014e0d" providerId="ADAL" clId="{EAE910C3-60AC-484C-99EA-03E46779D0FE}"/>
    <pc:docChg chg="custSel delSld modSld sldOrd">
      <pc:chgData name="Kaht,Kelsey Lynn" userId="90aae57c-16de-4bfa-bce7-e5be68014e0d" providerId="ADAL" clId="{EAE910C3-60AC-484C-99EA-03E46779D0FE}" dt="2018-08-14T16:14:09.141" v="349" actId="478"/>
      <pc:docMkLst>
        <pc:docMk/>
      </pc:docMkLst>
      <pc:sldChg chg="modSp">
        <pc:chgData name="Kaht,Kelsey Lynn" userId="90aae57c-16de-4bfa-bce7-e5be68014e0d" providerId="ADAL" clId="{EAE910C3-60AC-484C-99EA-03E46779D0FE}" dt="2018-08-14T16:06:16.896" v="16" actId="20577"/>
        <pc:sldMkLst>
          <pc:docMk/>
          <pc:sldMk cId="1614673492" sldId="256"/>
        </pc:sldMkLst>
        <pc:spChg chg="mod">
          <ac:chgData name="Kaht,Kelsey Lynn" userId="90aae57c-16de-4bfa-bce7-e5be68014e0d" providerId="ADAL" clId="{EAE910C3-60AC-484C-99EA-03E46779D0FE}" dt="2018-08-14T16:06:11.595" v="15" actId="20577"/>
          <ac:spMkLst>
            <pc:docMk/>
            <pc:sldMk cId="1614673492" sldId="256"/>
            <ac:spMk id="2" creationId="{00000000-0000-0000-0000-000000000000}"/>
          </ac:spMkLst>
        </pc:spChg>
        <pc:spChg chg="mod">
          <ac:chgData name="Kaht,Kelsey Lynn" userId="90aae57c-16de-4bfa-bce7-e5be68014e0d" providerId="ADAL" clId="{EAE910C3-60AC-484C-99EA-03E46779D0FE}" dt="2018-08-14T16:06:16.896" v="16" actId="20577"/>
          <ac:spMkLst>
            <pc:docMk/>
            <pc:sldMk cId="1614673492" sldId="256"/>
            <ac:spMk id="3" creationId="{00000000-0000-0000-0000-000000000000}"/>
          </ac:spMkLst>
        </pc:spChg>
      </pc:sldChg>
      <pc:sldChg chg="modSp">
        <pc:chgData name="Kaht,Kelsey Lynn" userId="90aae57c-16de-4bfa-bce7-e5be68014e0d" providerId="ADAL" clId="{EAE910C3-60AC-484C-99EA-03E46779D0FE}" dt="2018-08-14T16:07:21.678" v="97" actId="2710"/>
        <pc:sldMkLst>
          <pc:docMk/>
          <pc:sldMk cId="2164417310" sldId="257"/>
        </pc:sldMkLst>
        <pc:spChg chg="mod">
          <ac:chgData name="Kaht,Kelsey Lynn" userId="90aae57c-16de-4bfa-bce7-e5be68014e0d" providerId="ADAL" clId="{EAE910C3-60AC-484C-99EA-03E46779D0FE}" dt="2018-08-14T16:07:21.678" v="97" actId="2710"/>
          <ac:spMkLst>
            <pc:docMk/>
            <pc:sldMk cId="2164417310" sldId="257"/>
            <ac:spMk id="3" creationId="{00000000-0000-0000-0000-000000000000}"/>
          </ac:spMkLst>
        </pc:spChg>
      </pc:sldChg>
      <pc:sldChg chg="modSp">
        <pc:chgData name="Kaht,Kelsey Lynn" userId="90aae57c-16de-4bfa-bce7-e5be68014e0d" providerId="ADAL" clId="{EAE910C3-60AC-484C-99EA-03E46779D0FE}" dt="2018-08-14T16:07:50.536" v="116" actId="20577"/>
        <pc:sldMkLst>
          <pc:docMk/>
          <pc:sldMk cId="450401856" sldId="258"/>
        </pc:sldMkLst>
        <pc:spChg chg="mod">
          <ac:chgData name="Kaht,Kelsey Lynn" userId="90aae57c-16de-4bfa-bce7-e5be68014e0d" providerId="ADAL" clId="{EAE910C3-60AC-484C-99EA-03E46779D0FE}" dt="2018-08-14T16:07:36.716" v="104" actId="20577"/>
          <ac:spMkLst>
            <pc:docMk/>
            <pc:sldMk cId="450401856" sldId="258"/>
            <ac:spMk id="2" creationId="{00000000-0000-0000-0000-000000000000}"/>
          </ac:spMkLst>
        </pc:spChg>
        <pc:spChg chg="mod">
          <ac:chgData name="Kaht,Kelsey Lynn" userId="90aae57c-16de-4bfa-bce7-e5be68014e0d" providerId="ADAL" clId="{EAE910C3-60AC-484C-99EA-03E46779D0FE}" dt="2018-08-14T16:07:50.536" v="116" actId="20577"/>
          <ac:spMkLst>
            <pc:docMk/>
            <pc:sldMk cId="450401856" sldId="258"/>
            <ac:spMk id="3" creationId="{00000000-0000-0000-0000-000000000000}"/>
          </ac:spMkLst>
        </pc:spChg>
      </pc:sldChg>
      <pc:sldChg chg="del">
        <pc:chgData name="Kaht,Kelsey Lynn" userId="90aae57c-16de-4bfa-bce7-e5be68014e0d" providerId="ADAL" clId="{EAE910C3-60AC-484C-99EA-03E46779D0FE}" dt="2018-08-14T16:12:42.813" v="197" actId="2696"/>
        <pc:sldMkLst>
          <pc:docMk/>
          <pc:sldMk cId="1289357199" sldId="259"/>
        </pc:sldMkLst>
      </pc:sldChg>
      <pc:sldChg chg="modSp">
        <pc:chgData name="Kaht,Kelsey Lynn" userId="90aae57c-16de-4bfa-bce7-e5be68014e0d" providerId="ADAL" clId="{EAE910C3-60AC-484C-99EA-03E46779D0FE}" dt="2018-08-14T16:09:19.112" v="141" actId="20577"/>
        <pc:sldMkLst>
          <pc:docMk/>
          <pc:sldMk cId="2545490870" sldId="260"/>
        </pc:sldMkLst>
        <pc:spChg chg="mod">
          <ac:chgData name="Kaht,Kelsey Lynn" userId="90aae57c-16de-4bfa-bce7-e5be68014e0d" providerId="ADAL" clId="{EAE910C3-60AC-484C-99EA-03E46779D0FE}" dt="2018-08-14T16:09:19.112" v="141" actId="20577"/>
          <ac:spMkLst>
            <pc:docMk/>
            <pc:sldMk cId="2545490870" sldId="260"/>
            <ac:spMk id="2" creationId="{00000000-0000-0000-0000-000000000000}"/>
          </ac:spMkLst>
        </pc:spChg>
      </pc:sldChg>
      <pc:sldChg chg="del">
        <pc:chgData name="Kaht,Kelsey Lynn" userId="90aae57c-16de-4bfa-bce7-e5be68014e0d" providerId="ADAL" clId="{EAE910C3-60AC-484C-99EA-03E46779D0FE}" dt="2018-08-14T16:12:39.377" v="196" actId="2696"/>
        <pc:sldMkLst>
          <pc:docMk/>
          <pc:sldMk cId="750011660" sldId="261"/>
        </pc:sldMkLst>
      </pc:sldChg>
      <pc:sldChg chg="modSp">
        <pc:chgData name="Kaht,Kelsey Lynn" userId="90aae57c-16de-4bfa-bce7-e5be68014e0d" providerId="ADAL" clId="{EAE910C3-60AC-484C-99EA-03E46779D0FE}" dt="2018-08-14T16:10:00.864" v="155" actId="20577"/>
        <pc:sldMkLst>
          <pc:docMk/>
          <pc:sldMk cId="809791771" sldId="262"/>
        </pc:sldMkLst>
        <pc:spChg chg="mod">
          <ac:chgData name="Kaht,Kelsey Lynn" userId="90aae57c-16de-4bfa-bce7-e5be68014e0d" providerId="ADAL" clId="{EAE910C3-60AC-484C-99EA-03E46779D0FE}" dt="2018-08-14T16:09:29.598" v="146" actId="14100"/>
          <ac:spMkLst>
            <pc:docMk/>
            <pc:sldMk cId="809791771" sldId="262"/>
            <ac:spMk id="2" creationId="{00000000-0000-0000-0000-000000000000}"/>
          </ac:spMkLst>
        </pc:spChg>
        <pc:spChg chg="mod">
          <ac:chgData name="Kaht,Kelsey Lynn" userId="90aae57c-16de-4bfa-bce7-e5be68014e0d" providerId="ADAL" clId="{EAE910C3-60AC-484C-99EA-03E46779D0FE}" dt="2018-08-14T16:10:00.864" v="155" actId="20577"/>
          <ac:spMkLst>
            <pc:docMk/>
            <pc:sldMk cId="809791771" sldId="262"/>
            <ac:spMk id="3" creationId="{00000000-0000-0000-0000-000000000000}"/>
          </ac:spMkLst>
        </pc:spChg>
      </pc:sldChg>
      <pc:sldChg chg="modSp">
        <pc:chgData name="Kaht,Kelsey Lynn" userId="90aae57c-16de-4bfa-bce7-e5be68014e0d" providerId="ADAL" clId="{EAE910C3-60AC-484C-99EA-03E46779D0FE}" dt="2018-08-14T16:10:58.008" v="164" actId="14100"/>
        <pc:sldMkLst>
          <pc:docMk/>
          <pc:sldMk cId="1424429571" sldId="263"/>
        </pc:sldMkLst>
        <pc:spChg chg="mod">
          <ac:chgData name="Kaht,Kelsey Lynn" userId="90aae57c-16de-4bfa-bce7-e5be68014e0d" providerId="ADAL" clId="{EAE910C3-60AC-484C-99EA-03E46779D0FE}" dt="2018-08-14T16:10:41.267" v="162" actId="20577"/>
          <ac:spMkLst>
            <pc:docMk/>
            <pc:sldMk cId="1424429571" sldId="263"/>
            <ac:spMk id="2" creationId="{00000000-0000-0000-0000-000000000000}"/>
          </ac:spMkLst>
        </pc:spChg>
        <pc:picChg chg="mod">
          <ac:chgData name="Kaht,Kelsey Lynn" userId="90aae57c-16de-4bfa-bce7-e5be68014e0d" providerId="ADAL" clId="{EAE910C3-60AC-484C-99EA-03E46779D0FE}" dt="2018-08-14T16:10:58.008" v="164" actId="14100"/>
          <ac:picMkLst>
            <pc:docMk/>
            <pc:sldMk cId="1424429571" sldId="263"/>
            <ac:picMk id="4" creationId="{00000000-0000-0000-0000-000000000000}"/>
          </ac:picMkLst>
        </pc:picChg>
        <pc:picChg chg="mod">
          <ac:chgData name="Kaht,Kelsey Lynn" userId="90aae57c-16de-4bfa-bce7-e5be68014e0d" providerId="ADAL" clId="{EAE910C3-60AC-484C-99EA-03E46779D0FE}" dt="2018-08-14T16:10:53.421" v="163" actId="14100"/>
          <ac:picMkLst>
            <pc:docMk/>
            <pc:sldMk cId="1424429571" sldId="263"/>
            <ac:picMk id="6" creationId="{00000000-0000-0000-0000-000000000000}"/>
          </ac:picMkLst>
        </pc:picChg>
      </pc:sldChg>
      <pc:sldChg chg="del">
        <pc:chgData name="Kaht,Kelsey Lynn" userId="90aae57c-16de-4bfa-bce7-e5be68014e0d" providerId="ADAL" clId="{EAE910C3-60AC-484C-99EA-03E46779D0FE}" dt="2018-08-14T16:12:19.329" v="192" actId="2696"/>
        <pc:sldMkLst>
          <pc:docMk/>
          <pc:sldMk cId="4256061336" sldId="264"/>
        </pc:sldMkLst>
      </pc:sldChg>
      <pc:sldChg chg="del">
        <pc:chgData name="Kaht,Kelsey Lynn" userId="90aae57c-16de-4bfa-bce7-e5be68014e0d" providerId="ADAL" clId="{EAE910C3-60AC-484C-99EA-03E46779D0FE}" dt="2018-08-14T16:12:22.410" v="193" actId="2696"/>
        <pc:sldMkLst>
          <pc:docMk/>
          <pc:sldMk cId="955698994" sldId="265"/>
        </pc:sldMkLst>
      </pc:sldChg>
      <pc:sldChg chg="del">
        <pc:chgData name="Kaht,Kelsey Lynn" userId="90aae57c-16de-4bfa-bce7-e5be68014e0d" providerId="ADAL" clId="{EAE910C3-60AC-484C-99EA-03E46779D0FE}" dt="2018-08-14T16:12:33.395" v="194" actId="2696"/>
        <pc:sldMkLst>
          <pc:docMk/>
          <pc:sldMk cId="3939709710" sldId="266"/>
        </pc:sldMkLst>
      </pc:sldChg>
      <pc:sldChg chg="del">
        <pc:chgData name="Kaht,Kelsey Lynn" userId="90aae57c-16de-4bfa-bce7-e5be68014e0d" providerId="ADAL" clId="{EAE910C3-60AC-484C-99EA-03E46779D0FE}" dt="2018-08-14T16:12:36.879" v="195" actId="2696"/>
        <pc:sldMkLst>
          <pc:docMk/>
          <pc:sldMk cId="3163833477" sldId="267"/>
        </pc:sldMkLst>
      </pc:sldChg>
      <pc:sldChg chg="modSp">
        <pc:chgData name="Kaht,Kelsey Lynn" userId="90aae57c-16de-4bfa-bce7-e5be68014e0d" providerId="ADAL" clId="{EAE910C3-60AC-484C-99EA-03E46779D0FE}" dt="2018-08-14T16:11:38.987" v="189" actId="2710"/>
        <pc:sldMkLst>
          <pc:docMk/>
          <pc:sldMk cId="2579475934" sldId="268"/>
        </pc:sldMkLst>
        <pc:spChg chg="mod">
          <ac:chgData name="Kaht,Kelsey Lynn" userId="90aae57c-16de-4bfa-bce7-e5be68014e0d" providerId="ADAL" clId="{EAE910C3-60AC-484C-99EA-03E46779D0FE}" dt="2018-08-14T16:11:38.987" v="189" actId="2710"/>
          <ac:spMkLst>
            <pc:docMk/>
            <pc:sldMk cId="2579475934" sldId="268"/>
            <ac:spMk id="3" creationId="{00000000-0000-0000-0000-000000000000}"/>
          </ac:spMkLst>
        </pc:spChg>
      </pc:sldChg>
      <pc:sldChg chg="modSp">
        <pc:chgData name="Kaht,Kelsey Lynn" userId="90aae57c-16de-4bfa-bce7-e5be68014e0d" providerId="ADAL" clId="{EAE910C3-60AC-484C-99EA-03E46779D0FE}" dt="2018-08-14T16:12:04.524" v="191" actId="20577"/>
        <pc:sldMkLst>
          <pc:docMk/>
          <pc:sldMk cId="2792009120" sldId="269"/>
        </pc:sldMkLst>
        <pc:spChg chg="mod">
          <ac:chgData name="Kaht,Kelsey Lynn" userId="90aae57c-16de-4bfa-bce7-e5be68014e0d" providerId="ADAL" clId="{EAE910C3-60AC-484C-99EA-03E46779D0FE}" dt="2018-08-14T16:12:04.524" v="191" actId="20577"/>
          <ac:spMkLst>
            <pc:docMk/>
            <pc:sldMk cId="2792009120" sldId="269"/>
            <ac:spMk id="3" creationId="{00000000-0000-0000-0000-000000000000}"/>
          </ac:spMkLst>
        </pc:spChg>
      </pc:sldChg>
      <pc:sldChg chg="delSp">
        <pc:chgData name="Kaht,Kelsey Lynn" userId="90aae57c-16de-4bfa-bce7-e5be68014e0d" providerId="ADAL" clId="{EAE910C3-60AC-484C-99EA-03E46779D0FE}" dt="2018-08-14T16:14:09.141" v="349" actId="478"/>
        <pc:sldMkLst>
          <pc:docMk/>
          <pc:sldMk cId="883640821" sldId="282"/>
        </pc:sldMkLst>
        <pc:spChg chg="del">
          <ac:chgData name="Kaht,Kelsey Lynn" userId="90aae57c-16de-4bfa-bce7-e5be68014e0d" providerId="ADAL" clId="{EAE910C3-60AC-484C-99EA-03E46779D0FE}" dt="2018-08-14T16:14:09.141" v="349" actId="478"/>
          <ac:spMkLst>
            <pc:docMk/>
            <pc:sldMk cId="883640821" sldId="282"/>
            <ac:spMk id="3" creationId="{00000000-0000-0000-0000-000000000000}"/>
          </ac:spMkLst>
        </pc:spChg>
      </pc:sldChg>
      <pc:sldChg chg="addSp delSp modSp delAnim">
        <pc:chgData name="Kaht,Kelsey Lynn" userId="90aae57c-16de-4bfa-bce7-e5be68014e0d" providerId="ADAL" clId="{EAE910C3-60AC-484C-99EA-03E46779D0FE}" dt="2018-08-14T16:08:43.323" v="136" actId="1076"/>
        <pc:sldMkLst>
          <pc:docMk/>
          <pc:sldMk cId="783304801" sldId="283"/>
        </pc:sldMkLst>
        <pc:spChg chg="mod">
          <ac:chgData name="Kaht,Kelsey Lynn" userId="90aae57c-16de-4bfa-bce7-e5be68014e0d" providerId="ADAL" clId="{EAE910C3-60AC-484C-99EA-03E46779D0FE}" dt="2018-08-14T16:08:09.526" v="132" actId="20577"/>
          <ac:spMkLst>
            <pc:docMk/>
            <pc:sldMk cId="783304801" sldId="283"/>
            <ac:spMk id="2" creationId="{00000000-0000-0000-0000-000000000000}"/>
          </ac:spMkLst>
        </pc:spChg>
        <pc:spChg chg="add del mod">
          <ac:chgData name="Kaht,Kelsey Lynn" userId="90aae57c-16de-4bfa-bce7-e5be68014e0d" providerId="ADAL" clId="{EAE910C3-60AC-484C-99EA-03E46779D0FE}" dt="2018-08-14T16:08:04.632" v="118" actId="478"/>
          <ac:spMkLst>
            <pc:docMk/>
            <pc:sldMk cId="783304801" sldId="283"/>
            <ac:spMk id="4" creationId="{8CD466D9-9DCA-4301-B6F5-9C92C2A6DF5D}"/>
          </ac:spMkLst>
        </pc:spChg>
        <pc:picChg chg="add mod modCrop">
          <ac:chgData name="Kaht,Kelsey Lynn" userId="90aae57c-16de-4bfa-bce7-e5be68014e0d" providerId="ADAL" clId="{EAE910C3-60AC-484C-99EA-03E46779D0FE}" dt="2018-08-14T16:08:43.323" v="136" actId="1076"/>
          <ac:picMkLst>
            <pc:docMk/>
            <pc:sldMk cId="783304801" sldId="283"/>
            <ac:picMk id="5" creationId="{CDD7D6E1-68CB-483E-82F8-CBF437A41655}"/>
          </ac:picMkLst>
        </pc:picChg>
        <pc:picChg chg="del">
          <ac:chgData name="Kaht,Kelsey Lynn" userId="90aae57c-16de-4bfa-bce7-e5be68014e0d" providerId="ADAL" clId="{EAE910C3-60AC-484C-99EA-03E46779D0FE}" dt="2018-08-14T16:08:02.555" v="117" actId="478"/>
          <ac:picMkLst>
            <pc:docMk/>
            <pc:sldMk cId="783304801" sldId="283"/>
            <ac:picMk id="6" creationId="{00000000-0000-0000-0000-000000000000}"/>
          </ac:picMkLst>
        </pc:picChg>
      </pc:sldChg>
      <pc:sldChg chg="modSp ord">
        <pc:chgData name="Kaht,Kelsey Lynn" userId="90aae57c-16de-4bfa-bce7-e5be68014e0d" providerId="ADAL" clId="{EAE910C3-60AC-484C-99EA-03E46779D0FE}" dt="2018-08-14T16:14:01.417" v="348" actId="2710"/>
        <pc:sldMkLst>
          <pc:docMk/>
          <pc:sldMk cId="1800119401" sldId="284"/>
        </pc:sldMkLst>
        <pc:spChg chg="mod">
          <ac:chgData name="Kaht,Kelsey Lynn" userId="90aae57c-16de-4bfa-bce7-e5be68014e0d" providerId="ADAL" clId="{EAE910C3-60AC-484C-99EA-03E46779D0FE}" dt="2018-08-14T16:13:04.292" v="203" actId="20577"/>
          <ac:spMkLst>
            <pc:docMk/>
            <pc:sldMk cId="1800119401" sldId="284"/>
            <ac:spMk id="2" creationId="{00000000-0000-0000-0000-000000000000}"/>
          </ac:spMkLst>
        </pc:spChg>
        <pc:spChg chg="mod">
          <ac:chgData name="Kaht,Kelsey Lynn" userId="90aae57c-16de-4bfa-bce7-e5be68014e0d" providerId="ADAL" clId="{EAE910C3-60AC-484C-99EA-03E46779D0FE}" dt="2018-08-14T16:14:01.417" v="348" actId="2710"/>
          <ac:spMkLst>
            <pc:docMk/>
            <pc:sldMk cId="1800119401" sldId="28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6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8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4354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4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7184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01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44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3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5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5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1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6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8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353C-12D4-4317-B452-E63E95139B8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EE27F4-1368-4264-83B2-6A413DC65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GSC Travel Grant 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GSC Meeting</a:t>
            </a:r>
          </a:p>
          <a:p>
            <a:r>
              <a:rPr lang="en-US" dirty="0"/>
              <a:t>September 8</a:t>
            </a:r>
            <a:r>
              <a:rPr lang="en-US" baseline="30000" dirty="0"/>
              <a:t>th</a:t>
            </a:r>
            <a:r>
              <a:rPr lang="en-US" dirty="0"/>
              <a:t> 2016</a:t>
            </a:r>
          </a:p>
          <a:p>
            <a:r>
              <a:rPr lang="en-US" dirty="0" smtClean="0"/>
              <a:t>Drew Skidmore</a:t>
            </a:r>
          </a:p>
          <a:p>
            <a:r>
              <a:rPr lang="en-US" dirty="0" smtClean="0"/>
              <a:t>Director </a:t>
            </a:r>
            <a:r>
              <a:rPr lang="en-US" dirty="0"/>
              <a:t>of Travel</a:t>
            </a:r>
          </a:p>
        </p:txBody>
      </p:sp>
    </p:spTree>
    <p:extLst>
      <p:ext uri="{BB962C8B-B14F-4D97-AF65-F5344CB8AC3E}">
        <p14:creationId xmlns:p14="http://schemas.microsoft.com/office/powerpoint/2010/main" val="1614673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Denial of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Inactive department</a:t>
            </a:r>
          </a:p>
          <a:p>
            <a:pPr>
              <a:lnSpc>
                <a:spcPct val="150000"/>
              </a:lnSpc>
            </a:pPr>
            <a:r>
              <a:rPr lang="en-US" dirty="0"/>
              <a:t>Already funded this fiscal year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Students can only receive one GSC Travel Grant per fiscal year</a:t>
            </a:r>
          </a:p>
          <a:p>
            <a:pPr>
              <a:lnSpc>
                <a:spcPct val="150000"/>
              </a:lnSpc>
            </a:pPr>
            <a:r>
              <a:rPr lang="en-US" dirty="0"/>
              <a:t>Failed to follow instructions when applying in the previous year or did not claim funding in a previous year without notice</a:t>
            </a:r>
          </a:p>
        </p:txBody>
      </p:sp>
    </p:spTree>
    <p:extLst>
      <p:ext uri="{BB962C8B-B14F-4D97-AF65-F5344CB8AC3E}">
        <p14:creationId xmlns:p14="http://schemas.microsoft.com/office/powerpoint/2010/main" val="1800119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8364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Somewhere??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Apply for a GSC Travel Grant!</a:t>
            </a:r>
          </a:p>
          <a:p>
            <a:pPr>
              <a:lnSpc>
                <a:spcPct val="150000"/>
              </a:lnSpc>
            </a:pPr>
            <a:r>
              <a:rPr lang="en-US" dirty="0"/>
              <a:t>GSC is able to offer funding for travel to conference or other academic/professionally related events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$200 if not presenting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$350 if presenting</a:t>
            </a:r>
          </a:p>
          <a:p>
            <a:pPr>
              <a:lnSpc>
                <a:spcPct val="150000"/>
              </a:lnSpc>
            </a:pPr>
            <a:r>
              <a:rPr lang="en-US" dirty="0"/>
              <a:t>GSC funds 180 to 300 students per academic year</a:t>
            </a:r>
          </a:p>
        </p:txBody>
      </p:sp>
    </p:spTree>
    <p:extLst>
      <p:ext uri="{BB962C8B-B14F-4D97-AF65-F5344CB8AC3E}">
        <p14:creationId xmlns:p14="http://schemas.microsoft.com/office/powerpoint/2010/main" val="2164417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Steps to obtain a travel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 Apply for funding</a:t>
            </a:r>
          </a:p>
          <a:p>
            <a:r>
              <a:rPr lang="en-US" dirty="0"/>
              <a:t>2- Receive award letter</a:t>
            </a:r>
          </a:p>
          <a:p>
            <a:r>
              <a:rPr lang="en-US" dirty="0"/>
              <a:t>3- Travel/present/enjoy yourself!</a:t>
            </a:r>
          </a:p>
          <a:p>
            <a:r>
              <a:rPr lang="en-US" dirty="0"/>
              <a:t>4- Gather required documentation</a:t>
            </a:r>
          </a:p>
          <a:p>
            <a:r>
              <a:rPr lang="en-US" dirty="0"/>
              <a:t>5- Submit documentation</a:t>
            </a:r>
          </a:p>
          <a:p>
            <a:r>
              <a:rPr lang="en-US" dirty="0"/>
              <a:t>6- Sit back, relax, and let the funds roll in….</a:t>
            </a:r>
          </a:p>
        </p:txBody>
      </p:sp>
    </p:spTree>
    <p:extLst>
      <p:ext uri="{BB962C8B-B14F-4D97-AF65-F5344CB8AC3E}">
        <p14:creationId xmlns:p14="http://schemas.microsoft.com/office/powerpoint/2010/main" val="4504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1- Applying for a travel grant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D7D6E1-68CB-483E-82F8-CBF437A416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423"/>
          <a:stretch/>
        </p:blipFill>
        <p:spPr>
          <a:xfrm>
            <a:off x="1764030" y="1899788"/>
            <a:ext cx="8663940" cy="460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3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4" y="83525"/>
            <a:ext cx="10058400" cy="1609344"/>
          </a:xfrm>
        </p:spPr>
        <p:txBody>
          <a:bodyPr/>
          <a:lstStyle/>
          <a:p>
            <a:r>
              <a:rPr lang="en-US" dirty="0"/>
              <a:t>Step 2- Receive travel grant letter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2466" y="2160588"/>
            <a:ext cx="8387105" cy="38814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232" y="1264838"/>
            <a:ext cx="4532264" cy="547291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45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394442" cy="1609344"/>
          </a:xfrm>
        </p:spPr>
        <p:txBody>
          <a:bodyPr/>
          <a:lstStyle/>
          <a:p>
            <a:r>
              <a:rPr lang="en-US" dirty="0"/>
              <a:t>Step 3- Travel/Present/Enjoy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BUT!!!..  Make sure you are gathering/keeping your receipts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Hotels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Rental car/ taxis/ </a:t>
            </a:r>
            <a:r>
              <a:rPr lang="en-US" dirty="0" err="1"/>
              <a:t>Lyfts</a:t>
            </a:r>
            <a:r>
              <a:rPr lang="en-US" dirty="0"/>
              <a:t>/ Ubers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Conference registration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Other travel related costs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Sometimes.. food*</a:t>
            </a:r>
          </a:p>
        </p:txBody>
      </p:sp>
    </p:spTree>
    <p:extLst>
      <p:ext uri="{BB962C8B-B14F-4D97-AF65-F5344CB8AC3E}">
        <p14:creationId xmlns:p14="http://schemas.microsoft.com/office/powerpoint/2010/main" val="80979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283952" cy="1609344"/>
          </a:xfrm>
        </p:spPr>
        <p:txBody>
          <a:bodyPr/>
          <a:lstStyle/>
          <a:p>
            <a:r>
              <a:rPr lang="en-US" dirty="0"/>
              <a:t>Step 4- Gather required documents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GSC Reimbursement Form</a:t>
            </a:r>
          </a:p>
          <a:p>
            <a:r>
              <a:rPr lang="en-US" dirty="0"/>
              <a:t>Travel Award Letter</a:t>
            </a:r>
          </a:p>
          <a:p>
            <a:r>
              <a:rPr lang="en-US" dirty="0"/>
              <a:t>Proof of Presentation (if you presented)</a:t>
            </a:r>
          </a:p>
          <a:p>
            <a:pPr lvl="1"/>
            <a:r>
              <a:rPr lang="en-US" dirty="0"/>
              <a:t>Abstract Acceptance email</a:t>
            </a:r>
          </a:p>
          <a:p>
            <a:pPr lvl="1"/>
            <a:r>
              <a:rPr lang="en-US" dirty="0"/>
              <a:t>Screenshot of a conference program with your name</a:t>
            </a:r>
          </a:p>
          <a:p>
            <a:r>
              <a:rPr lang="en-US" dirty="0"/>
              <a:t>Receipt(s) that you want GSC to reimburse</a:t>
            </a:r>
          </a:p>
          <a:p>
            <a:pPr lvl="1"/>
            <a:r>
              <a:rPr lang="en-US" dirty="0"/>
              <a:t>Scanned copies and PDFs work well!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6592" y="1470355"/>
            <a:ext cx="4179685" cy="54236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696" y="1470355"/>
            <a:ext cx="4358978" cy="526123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2442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5- Submit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Do you have departmental funding?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YES!!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Submit all documentation to your unit business manager (UBM)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They will determine what they will pay and what we will pay</a:t>
            </a:r>
          </a:p>
          <a:p>
            <a:pPr lvl="3">
              <a:lnSpc>
                <a:spcPct val="150000"/>
              </a:lnSpc>
            </a:pPr>
            <a:r>
              <a:rPr lang="en-US" dirty="0"/>
              <a:t>Our funds should be applied last!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UBM should submit documentation on your behalf**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No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lvl="2">
              <a:lnSpc>
                <a:spcPct val="150000"/>
              </a:lnSpc>
            </a:pPr>
            <a:r>
              <a:rPr lang="en-US" dirty="0">
                <a:sym typeface="Wingdings" panose="05000000000000000000" pitchFamily="2" charset="2"/>
              </a:rPr>
              <a:t>**Scan and email required documentation directly to me (gsctravl@louisville.edu)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6- Sit back, relax, and let the funds roll in….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Applied to your student account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BankMobile</a:t>
            </a:r>
            <a:r>
              <a:rPr lang="en-US" dirty="0"/>
              <a:t>- how financial aid disburses refunds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does this mean for financial aid?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If you have the full amount of loans possible, your refund will be applied to those loans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If you get $350, there will be two deposits!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$200 and $150, will not hit at the same time</a:t>
            </a:r>
          </a:p>
          <a:p>
            <a:pPr lvl="2">
              <a:lnSpc>
                <a:spcPct val="150000"/>
              </a:lnSpc>
            </a:pPr>
            <a:r>
              <a:rPr lang="en-US" dirty="0"/>
              <a:t>Only one deposit for $200 or less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091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1420</TotalTime>
  <Words>380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GSC Travel Grant Tutorial</vt:lpstr>
      <vt:lpstr>Going Somewhere??</vt:lpstr>
      <vt:lpstr>Easy Steps to obtain a travel Grant</vt:lpstr>
      <vt:lpstr>Step 1- Applying for a travel grant</vt:lpstr>
      <vt:lpstr>Step 2- Receive travel grant letter</vt:lpstr>
      <vt:lpstr>Step 3- Travel/Present/Enjoy Yourself</vt:lpstr>
      <vt:lpstr>Step 4- Gather required documents</vt:lpstr>
      <vt:lpstr>Step 5- Submit documentation</vt:lpstr>
      <vt:lpstr>Step 6- Sit back, relax, and let the funds roll in….</vt:lpstr>
      <vt:lpstr>reasons for Denial of Funding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and Research Fund Tutorials</dc:title>
  <dc:creator>Assgari,Ashley Atri</dc:creator>
  <cp:lastModifiedBy>Skidmore,Andrew Michael</cp:lastModifiedBy>
  <cp:revision>26</cp:revision>
  <dcterms:created xsi:type="dcterms:W3CDTF">2016-08-29T22:39:14Z</dcterms:created>
  <dcterms:modified xsi:type="dcterms:W3CDTF">2018-08-22T14:07:12Z</dcterms:modified>
</cp:coreProperties>
</file>