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9" r:id="rId4"/>
    <p:sldId id="258" r:id="rId5"/>
    <p:sldId id="329" r:id="rId6"/>
    <p:sldId id="326" r:id="rId7"/>
    <p:sldId id="327" r:id="rId8"/>
    <p:sldId id="328" r:id="rId9"/>
    <p:sldId id="276" r:id="rId10"/>
    <p:sldId id="341" r:id="rId11"/>
    <p:sldId id="330" r:id="rId12"/>
    <p:sldId id="295" r:id="rId13"/>
    <p:sldId id="289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 autoAdjust="0"/>
    <p:restoredTop sz="90969" autoAdjust="0"/>
  </p:normalViewPr>
  <p:slideViewPr>
    <p:cSldViewPr snapToGrid="0">
      <p:cViewPr varScale="1">
        <p:scale>
          <a:sx n="82" d="100"/>
          <a:sy n="82" d="100"/>
        </p:scale>
        <p:origin x="126" y="4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AFDBB-50DE-4B6A-8BE2-F3C2BC3A2D4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928F-C6B7-4459-A047-310BD508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4C0CC-218E-46DE-8D8D-C491900CDA0E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2516-3F44-4BE6-B812-0EE44FBD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5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4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9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9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3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19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0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receives email with link.</a:t>
            </a:r>
          </a:p>
          <a:p>
            <a:r>
              <a:rPr lang="en-US" dirty="0" smtClean="0"/>
              <a:t>Clicks on link.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2516-3F44-4BE6-B812-0EE44FBDE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-393573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303095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19087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9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6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2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E72097-2C1B-4AEE-A6D8-ECAFFBA0E8F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C1F39D-117C-4691-AA81-AEF60CBE8D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3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baseuser.louisville.edu/onbase/UnityForm.aspx?d1=AWUE%2b2WHQrqRFoPNXK5uDTdpugc83cjB%2b2Zj8xvC1A9XzM/FTrD5tKJjTfV2%2btOmqBX5qxksNH4oF/bIxbuYxE0o8L971We97iL43Lqj9RmvZN5VwRkfH8LwvLhrKBa5EX/2jtbBdpuXaxxWBHTHNJgX8TrUOVUR36WDIkqunvg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405" y="3207357"/>
            <a:ext cx="9950824" cy="1038448"/>
          </a:xfrm>
        </p:spPr>
        <p:txBody>
          <a:bodyPr>
            <a:noAutofit/>
          </a:bodyPr>
          <a:lstStyle/>
          <a:p>
            <a:r>
              <a:rPr lang="en-US" sz="4800" i="1" dirty="0" smtClean="0"/>
              <a:t>Non-Resident Tuition Exception </a:t>
            </a:r>
            <a:endParaRPr lang="en-US" sz="4800" i="1" dirty="0"/>
          </a:p>
        </p:txBody>
      </p:sp>
      <p:sp>
        <p:nvSpPr>
          <p:cNvPr id="3" name="Rectangle 2"/>
          <p:cNvSpPr/>
          <p:nvPr/>
        </p:nvSpPr>
        <p:spPr>
          <a:xfrm>
            <a:off x="1230405" y="2263259"/>
            <a:ext cx="759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+mj-lt"/>
              </a:rPr>
              <a:t>Graduate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7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40155" y="1868312"/>
            <a:ext cx="9772650" cy="2724150"/>
            <a:chOff x="1240155" y="1868312"/>
            <a:chExt cx="9772650" cy="2724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0155" y="1868312"/>
              <a:ext cx="9772650" cy="27241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73271" y="3890238"/>
              <a:ext cx="117437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Billy Bob Smith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Requester Confirmation Email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799" y="2058939"/>
            <a:ext cx="516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Confirmation using email address of services account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252322" y="2058939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405" y="3207357"/>
            <a:ext cx="9950824" cy="1038448"/>
          </a:xfrm>
        </p:spPr>
        <p:txBody>
          <a:bodyPr>
            <a:noAutofit/>
          </a:bodyPr>
          <a:lstStyle/>
          <a:p>
            <a:r>
              <a:rPr lang="en-US" sz="4800" i="1" dirty="0" smtClean="0"/>
              <a:t>Approval Process</a:t>
            </a:r>
            <a:endParaRPr lang="en-US" sz="4800" i="1" dirty="0"/>
          </a:p>
        </p:txBody>
      </p:sp>
      <p:sp>
        <p:nvSpPr>
          <p:cNvPr id="3" name="Rectangle 2"/>
          <p:cNvSpPr/>
          <p:nvPr/>
        </p:nvSpPr>
        <p:spPr>
          <a:xfrm>
            <a:off x="1230405" y="2263259"/>
            <a:ext cx="759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SIGS - Department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SIGS Department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1965452"/>
            <a:ext cx="8494395" cy="1854073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/>
              <a:t>SIGS department receives email notification –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Click hyperlink to view the request or use the work queue when moved to production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Review the Non-Resident Tuition Request Form.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Select one of the workflow options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6147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38250" y="1953794"/>
            <a:ext cx="8229600" cy="3305175"/>
            <a:chOff x="1238250" y="1953794"/>
            <a:chExt cx="8229600" cy="3305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1953794"/>
              <a:ext cx="8229600" cy="33051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19850" y="4142769"/>
              <a:ext cx="1333500" cy="191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97405" y="4119890"/>
              <a:ext cx="11192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Billy Bob Smith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SIGS Approval – Email notification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0314" y="5610690"/>
            <a:ext cx="489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Select the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yperlink to access the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6208890" y="5185134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41" y="1122272"/>
            <a:ext cx="10279784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5" y="-328485"/>
            <a:ext cx="10058400" cy="1450757"/>
          </a:xfrm>
        </p:spPr>
        <p:txBody>
          <a:bodyPr/>
          <a:lstStyle/>
          <a:p>
            <a:r>
              <a:rPr lang="en-US" dirty="0" smtClean="0"/>
              <a:t>SIGS - Workflow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30" y="214440"/>
            <a:ext cx="10058400" cy="1450757"/>
          </a:xfrm>
        </p:spPr>
        <p:txBody>
          <a:bodyPr/>
          <a:lstStyle/>
          <a:p>
            <a:r>
              <a:rPr lang="en-US" dirty="0" smtClean="0"/>
              <a:t>SIGS - Workflow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2530" y="4141420"/>
            <a:ext cx="600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Select one of the options in the middle of the workflow screen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6447015" y="2629253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2028641"/>
            <a:ext cx="6548438" cy="108877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2932052" y="3537085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30" y="214440"/>
            <a:ext cx="10058400" cy="1450757"/>
          </a:xfrm>
        </p:spPr>
        <p:txBody>
          <a:bodyPr/>
          <a:lstStyle/>
          <a:p>
            <a:r>
              <a:rPr lang="en-US" dirty="0" smtClean="0"/>
              <a:t>SIGS - Workflow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2530" y="4141420"/>
            <a:ext cx="657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Return to Department, Deny, and Send to SIGS Dean gives you the option of entering comments to the customer or SIGS Dean via email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6447015" y="2629253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2028641"/>
            <a:ext cx="6548438" cy="108877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2932052" y="3537085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5400000">
            <a:off x="4217927" y="3537086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400000">
            <a:off x="6480398" y="3537086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843975"/>
            <a:ext cx="8394289" cy="239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30" y="214440"/>
            <a:ext cx="10058400" cy="1450757"/>
          </a:xfrm>
        </p:spPr>
        <p:txBody>
          <a:bodyPr/>
          <a:lstStyle/>
          <a:p>
            <a:r>
              <a:rPr lang="en-US" dirty="0" smtClean="0"/>
              <a:t>SIGS - Comment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6005" y="4789120"/>
            <a:ext cx="6579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comments and then “Submit”…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EVEN IF YOU DON’T HAVE COMMENTS TO ENTER YOU MUST SELECT SUBMIT TO MOVE FORWARD WITH WORKFLOW.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2584673" y="3097524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5046866" y="4232737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405" y="3207357"/>
            <a:ext cx="9950824" cy="1038448"/>
          </a:xfrm>
        </p:spPr>
        <p:txBody>
          <a:bodyPr>
            <a:noAutofit/>
          </a:bodyPr>
          <a:lstStyle/>
          <a:p>
            <a:r>
              <a:rPr lang="en-US" sz="4800" i="1" dirty="0" smtClean="0"/>
              <a:t>Approval Process</a:t>
            </a:r>
            <a:endParaRPr lang="en-US" sz="4800" i="1" dirty="0"/>
          </a:p>
        </p:txBody>
      </p:sp>
      <p:sp>
        <p:nvSpPr>
          <p:cNvPr id="3" name="Rectangle 2"/>
          <p:cNvSpPr/>
          <p:nvPr/>
        </p:nvSpPr>
        <p:spPr>
          <a:xfrm>
            <a:off x="1230405" y="2263259"/>
            <a:ext cx="759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SIGS Dean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SIGS Approval – Email notification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0314" y="5610690"/>
            <a:ext cx="489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Select the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yperlink to access the form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32" y="1969050"/>
            <a:ext cx="7191375" cy="34099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5400000">
            <a:off x="6208890" y="5185134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for Access to Form </a:t>
            </a:r>
            <a:r>
              <a:rPr lang="en-US" sz="3600" i="1" dirty="0" smtClean="0"/>
              <a:t>(Testing in USER)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60634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hlinkClick r:id="rId3"/>
              </a:rPr>
              <a:t>https://onbaseuser.louisville.edu/onbase/UnityForm.aspx?d1=AWUE%2b2WHQrqRFoPNXK5uDTdpugc83cjB%2b2Zj8xvC1A9XzM%2fFTrD5tKJjTfV2%2btOmqBX5qxksNH4oF%2fbIxbuYxE0o8L971We97iL43Lqj9RmvZN5VwRkfH8LwvLhrKBa5EX%2f2jtbBdpuXaxxWBHTHNJgX8TrUOVUR36WDIkqunvgz </a:t>
            </a:r>
            <a:endParaRPr lang="en-US" u="sng" dirty="0" smtClean="0"/>
          </a:p>
          <a:p>
            <a:r>
              <a:rPr lang="en-US" b="1" i="1" dirty="0" smtClean="0">
                <a:solidFill>
                  <a:srgbClr val="C00000"/>
                </a:solidFill>
              </a:rPr>
              <a:t>This website link will change when we move to Production and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will also be posted to the SIGS Website.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4035552"/>
            <a:ext cx="887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Being that browsers are not standardized at this time, you may need to test which browser works best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5" y="-328485"/>
            <a:ext cx="10058400" cy="1450757"/>
          </a:xfrm>
        </p:spPr>
        <p:txBody>
          <a:bodyPr/>
          <a:lstStyle/>
          <a:p>
            <a:r>
              <a:rPr lang="en-US" dirty="0" smtClean="0"/>
              <a:t>SIGS Dean Workflow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000125"/>
            <a:ext cx="111823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30" y="214440"/>
            <a:ext cx="10058400" cy="1450757"/>
          </a:xfrm>
        </p:spPr>
        <p:txBody>
          <a:bodyPr/>
          <a:lstStyle/>
          <a:p>
            <a:r>
              <a:rPr lang="en-US" dirty="0" smtClean="0"/>
              <a:t>SIGS Dean - Workflow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8280" y="4036645"/>
            <a:ext cx="600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Select one of the options in the middle of the workflow screen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5400000">
            <a:off x="1712852" y="3212903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05" y="2063383"/>
            <a:ext cx="3836670" cy="9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50" y="1738143"/>
            <a:ext cx="7762811" cy="230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30" y="214440"/>
            <a:ext cx="10058400" cy="1450757"/>
          </a:xfrm>
        </p:spPr>
        <p:txBody>
          <a:bodyPr/>
          <a:lstStyle/>
          <a:p>
            <a:r>
              <a:rPr lang="en-US" dirty="0" smtClean="0"/>
              <a:t>SIGS Dean - Comments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6005" y="4789120"/>
            <a:ext cx="6579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comments and then “Submit”…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Both the Denied and Approved by Dean have a comments box.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EVEN IF YOU DON’T HAVE COMMENTS TO ENTER YOU MUST SELECT SUBMIT TO MOVE FORWARD WITH WORKFLOW.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2584673" y="3097524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5046866" y="4232737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536" y="2001258"/>
            <a:ext cx="8618220" cy="3077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30" y="21444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SIGS Department – Receives Email from Dean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45104" y="5415255"/>
            <a:ext cx="657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Link to form needing to be finalized by SIGS Department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87756" y="2195247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2981322" y="4947840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73901" y="2196663"/>
            <a:ext cx="345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Email will be from SIGS Dean email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3765" y="3355560"/>
            <a:ext cx="453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Subject will say either “Approved” or “Denied”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2827541" y="3002864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487" y="105448"/>
            <a:ext cx="10058400" cy="1450757"/>
          </a:xfrm>
        </p:spPr>
        <p:txBody>
          <a:bodyPr/>
          <a:lstStyle/>
          <a:p>
            <a:r>
              <a:rPr lang="en-US" dirty="0" smtClean="0"/>
              <a:t>What the Form Looks Like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63" y="1556205"/>
            <a:ext cx="9419938" cy="52193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1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06" y="188810"/>
            <a:ext cx="10058400" cy="1450757"/>
          </a:xfrm>
        </p:spPr>
        <p:txBody>
          <a:bodyPr/>
          <a:lstStyle/>
          <a:p>
            <a:r>
              <a:rPr lang="en-US" dirty="0" smtClean="0"/>
              <a:t>Section 1 – Pre-Populated Items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60740" y="3991897"/>
            <a:ext cx="221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Each request is individually </a:t>
            </a:r>
            <a:r>
              <a:rPr lang="en-US" dirty="0" smtClean="0">
                <a:solidFill>
                  <a:srgbClr val="C00000"/>
                </a:solidFill>
              </a:rPr>
              <a:t>numbered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5400000">
            <a:off x="3021884" y="3460815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6" y="1823441"/>
            <a:ext cx="11039475" cy="158115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5400000">
            <a:off x="1488359" y="3460816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1854" y="3991897"/>
            <a:ext cx="221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Date and time entered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5400000">
            <a:off x="4907835" y="3513577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21800" y="4044659"/>
            <a:ext cx="163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Status updates as it moves through each workflow step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5400000">
            <a:off x="6822360" y="3539959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61686" y="3991897"/>
            <a:ext cx="221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Code updated by department id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6" y="1754951"/>
            <a:ext cx="3838575" cy="4200525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5860640" y="2855767"/>
            <a:ext cx="358877" cy="3016395"/>
          </a:xfrm>
          <a:prstGeom prst="leftBrace">
            <a:avLst/>
          </a:prstGeom>
          <a:ln w="1047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9517" y="3647593"/>
            <a:ext cx="475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Your information will be automatically filled-in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045" y="4554348"/>
            <a:ext cx="218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your phone number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(If you don’t have your number in PeopleSoft)</a:t>
            </a:r>
          </a:p>
        </p:txBody>
      </p:sp>
      <p:sp>
        <p:nvSpPr>
          <p:cNvPr id="8" name="Left Arrow 7"/>
          <p:cNvSpPr/>
          <p:nvPr/>
        </p:nvSpPr>
        <p:spPr>
          <a:xfrm>
            <a:off x="2829231" y="4686999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11011" y="2334324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67533" y="2334324"/>
            <a:ext cx="311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your Employee ID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60206" y="188810"/>
            <a:ext cx="10058400" cy="1450757"/>
          </a:xfrm>
        </p:spPr>
        <p:txBody>
          <a:bodyPr/>
          <a:lstStyle/>
          <a:p>
            <a:r>
              <a:rPr lang="en-US" dirty="0" smtClean="0"/>
              <a:t>Section 2 –  Requester Information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2227" y="2518990"/>
            <a:ext cx="734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1234567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327" y="5955476"/>
            <a:ext cx="8705850" cy="828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2056" y="6166342"/>
            <a:ext cx="475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Add any comments you want to communicate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230155" y="6174191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15" y="1847683"/>
            <a:ext cx="3896035" cy="2695742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5860640" y="2922442"/>
            <a:ext cx="358877" cy="3016395"/>
          </a:xfrm>
          <a:prstGeom prst="leftBrace">
            <a:avLst/>
          </a:prstGeom>
          <a:ln w="1047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9517" y="3714268"/>
            <a:ext cx="499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Student and enrollment information will be automatically filled-in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3438215" y="2136528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94737" y="2136528"/>
            <a:ext cx="666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requested graduate student for non-resident tuition status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60206" y="188810"/>
            <a:ext cx="10058400" cy="1450757"/>
          </a:xfrm>
        </p:spPr>
        <p:txBody>
          <a:bodyPr/>
          <a:lstStyle/>
          <a:p>
            <a:r>
              <a:rPr lang="en-US" dirty="0" smtClean="0"/>
              <a:t>Section 3 –  Student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02" y="4396966"/>
            <a:ext cx="4467225" cy="1847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4602" y="2203203"/>
            <a:ext cx="734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1234567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190315" y="2673494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Billy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4602" y="3138168"/>
            <a:ext cx="447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Bob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7972" y="3594818"/>
            <a:ext cx="545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Smith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2545" y="4051468"/>
            <a:ext cx="1854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BBSmith01@Louisville.edu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26" y="2136528"/>
            <a:ext cx="3233280" cy="240805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589989" y="3369322"/>
            <a:ext cx="358877" cy="1336222"/>
          </a:xfrm>
          <a:prstGeom prst="leftBrace">
            <a:avLst/>
          </a:prstGeom>
          <a:ln w="1047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8866" y="3655565"/>
            <a:ext cx="499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Check what term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(multiple terms can be selected for funding)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4181165" y="2546856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37687" y="2546856"/>
            <a:ext cx="666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Academic Year will be defaulted to this year. In the future we will have more dates to select.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60206" y="188810"/>
            <a:ext cx="10345994" cy="1450757"/>
          </a:xfrm>
        </p:spPr>
        <p:txBody>
          <a:bodyPr/>
          <a:lstStyle/>
          <a:p>
            <a:r>
              <a:rPr lang="en-US" dirty="0" smtClean="0"/>
              <a:t>Section 4 –  Funding Request Date &amp;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92" y="2111844"/>
            <a:ext cx="5116311" cy="1557138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6542864" y="2827229"/>
            <a:ext cx="358877" cy="1336222"/>
          </a:xfrm>
          <a:prstGeom prst="leftBrace">
            <a:avLst/>
          </a:prstGeom>
          <a:ln w="1047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1741" y="3113472"/>
            <a:ext cx="499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Speedtype</a:t>
            </a:r>
            <a:r>
              <a:rPr lang="en-US" dirty="0" smtClean="0">
                <a:solidFill>
                  <a:srgbClr val="C00000"/>
                </a:solidFill>
              </a:rPr>
              <a:t> category will automatically populate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3943040" y="2574842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37662" y="2436342"/>
            <a:ext cx="666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  <a:r>
              <a:rPr lang="en-US" dirty="0" err="1" smtClean="0">
                <a:solidFill>
                  <a:srgbClr val="C00000"/>
                </a:solidFill>
              </a:rPr>
              <a:t>speedtype</a:t>
            </a:r>
            <a:r>
              <a:rPr lang="en-US" dirty="0" smtClean="0">
                <a:solidFill>
                  <a:srgbClr val="C00000"/>
                </a:solidFill>
              </a:rPr>
              <a:t> that will be funding this student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60206" y="188810"/>
            <a:ext cx="10345994" cy="1450757"/>
          </a:xfrm>
        </p:spPr>
        <p:txBody>
          <a:bodyPr/>
          <a:lstStyle/>
          <a:p>
            <a:r>
              <a:rPr lang="en-US" dirty="0" smtClean="0"/>
              <a:t>Section 5 –  Department Funding Source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0161" y="2628475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BR549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8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6: Submit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264" y="5142412"/>
            <a:ext cx="828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Once your form is complete select the “Submit” button to start the workflow process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019300"/>
            <a:ext cx="8648700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3611" y="2685625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BR549</a:t>
            </a:r>
            <a:endParaRPr lang="en-US" sz="1400" dirty="0"/>
          </a:p>
        </p:txBody>
      </p:sp>
      <p:sp>
        <p:nvSpPr>
          <p:cNvPr id="12" name="Left Arrow 11"/>
          <p:cNvSpPr/>
          <p:nvPr/>
        </p:nvSpPr>
        <p:spPr>
          <a:xfrm rot="5400000">
            <a:off x="1276040" y="4539190"/>
            <a:ext cx="481780" cy="3693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2611</TotalTime>
  <Words>594</Words>
  <Application>Microsoft Office PowerPoint</Application>
  <PresentationFormat>Widescreen</PresentationFormat>
  <Paragraphs>115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Non-Resident Tuition Exception </vt:lpstr>
      <vt:lpstr>Website for Access to Form (Testing in USER)</vt:lpstr>
      <vt:lpstr>What the Form Looks Like</vt:lpstr>
      <vt:lpstr>Section 1 – Pre-Populated Items</vt:lpstr>
      <vt:lpstr>Section 2 –  Requester Information</vt:lpstr>
      <vt:lpstr>Section 3 –  Student Information</vt:lpstr>
      <vt:lpstr>Section 4 –  Funding Request Date &amp; Term</vt:lpstr>
      <vt:lpstr>Section 5 –  Department Funding Source</vt:lpstr>
      <vt:lpstr>Section 6: Submit</vt:lpstr>
      <vt:lpstr>Requester Confirmation Email</vt:lpstr>
      <vt:lpstr>Approval Process</vt:lpstr>
      <vt:lpstr>SIGS Department Process</vt:lpstr>
      <vt:lpstr>SIGS Approval – Email notification</vt:lpstr>
      <vt:lpstr>SIGS - Workflow Screen</vt:lpstr>
      <vt:lpstr>SIGS - Workflow Options</vt:lpstr>
      <vt:lpstr>SIGS - Workflow Options</vt:lpstr>
      <vt:lpstr>SIGS - Comment</vt:lpstr>
      <vt:lpstr>Approval Process</vt:lpstr>
      <vt:lpstr>SIGS Approval – Email notification</vt:lpstr>
      <vt:lpstr>SIGS Dean Workflow Screen</vt:lpstr>
      <vt:lpstr>SIGS Dean - Workflow Options</vt:lpstr>
      <vt:lpstr>SIGS Dean - Comments</vt:lpstr>
      <vt:lpstr>SIGS Department – Receives Email from Dean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 Transfer Request</dc:title>
  <dc:creator>Hand,Denise Ann</dc:creator>
  <cp:lastModifiedBy>Kerr,Courtney L.</cp:lastModifiedBy>
  <cp:revision>122</cp:revision>
  <dcterms:created xsi:type="dcterms:W3CDTF">2017-05-16T19:13:11Z</dcterms:created>
  <dcterms:modified xsi:type="dcterms:W3CDTF">2018-09-10T16:39:09Z</dcterms:modified>
</cp:coreProperties>
</file>