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n-lt"/>
        <a:ea typeface="+mn-ea"/>
        <a:cs typeface="+mn-cs"/>
        <a:sym typeface="Helvetica"/>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chemeClr val="accent2"/>
        </a:fontRef>
        <a:schemeClr val="accent2"/>
      </a:tcTxStyle>
      <a:tcStyle>
        <a:tcBdr>
          <a:left>
            <a:ln w="12700" cap="flat">
              <a:solidFill>
                <a:srgbClr val="FEBE10"/>
              </a:solidFill>
              <a:prstDash val="solid"/>
              <a:round/>
            </a:ln>
          </a:left>
          <a:right>
            <a:ln w="12700" cap="flat">
              <a:solidFill>
                <a:srgbClr val="FEBE10"/>
              </a:solidFill>
              <a:prstDash val="solid"/>
              <a:round/>
            </a:ln>
          </a:right>
          <a:top>
            <a:ln w="12700" cap="flat">
              <a:solidFill>
                <a:srgbClr val="FEBE10"/>
              </a:solidFill>
              <a:prstDash val="solid"/>
              <a:round/>
            </a:ln>
          </a:top>
          <a:bottom>
            <a:ln w="12700" cap="flat">
              <a:solidFill>
                <a:srgbClr val="FEBE10"/>
              </a:solidFill>
              <a:prstDash val="solid"/>
              <a:round/>
            </a:ln>
          </a:bottom>
          <a:insideH>
            <a:ln w="12700" cap="flat">
              <a:solidFill>
                <a:srgbClr val="FEBE10"/>
              </a:solidFill>
              <a:prstDash val="solid"/>
              <a:round/>
            </a:ln>
          </a:insideH>
          <a:insideV>
            <a:ln w="12700" cap="flat">
              <a:solidFill>
                <a:srgbClr val="FEBE10"/>
              </a:solidFill>
              <a:prstDash val="solid"/>
              <a:round/>
            </a:ln>
          </a:insideV>
        </a:tcBdr>
        <a:fill>
          <a:solidFill>
            <a:srgbClr val="D4D4D4"/>
          </a:solidFill>
        </a:fill>
      </a:tcStyle>
    </a:wholeTbl>
    <a:band2H>
      <a:tcTxStyle/>
      <a:tcStyle>
        <a:tcBdr/>
        <a:fill>
          <a:solidFill>
            <a:srgbClr val="EBEBEB"/>
          </a:solidFill>
        </a:fill>
      </a:tcStyle>
    </a:band2H>
    <a:firstCol>
      <a:tcTxStyle b="on" i="off">
        <a:fontRef idx="minor">
          <a:srgbClr val="FEBE10"/>
        </a:fontRef>
        <a:srgbClr val="FEBE10"/>
      </a:tcTxStyle>
      <a:tcStyle>
        <a:tcBdr>
          <a:left>
            <a:ln w="12700" cap="flat">
              <a:solidFill>
                <a:srgbClr val="FEBE10"/>
              </a:solidFill>
              <a:prstDash val="solid"/>
              <a:round/>
            </a:ln>
          </a:left>
          <a:right>
            <a:ln w="12700" cap="flat">
              <a:solidFill>
                <a:srgbClr val="FEBE10"/>
              </a:solidFill>
              <a:prstDash val="solid"/>
              <a:round/>
            </a:ln>
          </a:right>
          <a:top>
            <a:ln w="12700" cap="flat">
              <a:solidFill>
                <a:srgbClr val="FEBE10"/>
              </a:solidFill>
              <a:prstDash val="solid"/>
              <a:round/>
            </a:ln>
          </a:top>
          <a:bottom>
            <a:ln w="12700" cap="flat">
              <a:solidFill>
                <a:srgbClr val="FEBE10"/>
              </a:solidFill>
              <a:prstDash val="solid"/>
              <a:round/>
            </a:ln>
          </a:bottom>
          <a:insideH>
            <a:ln w="12700" cap="flat">
              <a:solidFill>
                <a:srgbClr val="FEBE10"/>
              </a:solidFill>
              <a:prstDash val="solid"/>
              <a:round/>
            </a:ln>
          </a:insideH>
          <a:insideV>
            <a:ln w="12700" cap="flat">
              <a:solidFill>
                <a:srgbClr val="FEBE10"/>
              </a:solidFill>
              <a:prstDash val="solid"/>
              <a:round/>
            </a:ln>
          </a:insideV>
        </a:tcBdr>
        <a:fill>
          <a:solidFill>
            <a:schemeClr val="accent1"/>
          </a:solidFill>
        </a:fill>
      </a:tcStyle>
    </a:firstCol>
    <a:lastRow>
      <a:tcTxStyle b="on" i="off">
        <a:fontRef idx="minor">
          <a:srgbClr val="FEBE10"/>
        </a:fontRef>
        <a:srgbClr val="FEBE10"/>
      </a:tcTxStyle>
      <a:tcStyle>
        <a:tcBdr>
          <a:left>
            <a:ln w="12700" cap="flat">
              <a:solidFill>
                <a:srgbClr val="FEBE10"/>
              </a:solidFill>
              <a:prstDash val="solid"/>
              <a:round/>
            </a:ln>
          </a:left>
          <a:right>
            <a:ln w="12700" cap="flat">
              <a:solidFill>
                <a:srgbClr val="FEBE10"/>
              </a:solidFill>
              <a:prstDash val="solid"/>
              <a:round/>
            </a:ln>
          </a:right>
          <a:top>
            <a:ln w="38100" cap="flat">
              <a:solidFill>
                <a:srgbClr val="FEBE10"/>
              </a:solidFill>
              <a:prstDash val="solid"/>
              <a:round/>
            </a:ln>
          </a:top>
          <a:bottom>
            <a:ln w="12700" cap="flat">
              <a:solidFill>
                <a:srgbClr val="FEBE10"/>
              </a:solidFill>
              <a:prstDash val="solid"/>
              <a:round/>
            </a:ln>
          </a:bottom>
          <a:insideH>
            <a:ln w="12700" cap="flat">
              <a:solidFill>
                <a:srgbClr val="FEBE10"/>
              </a:solidFill>
              <a:prstDash val="solid"/>
              <a:round/>
            </a:ln>
          </a:insideH>
          <a:insideV>
            <a:ln w="12700" cap="flat">
              <a:solidFill>
                <a:srgbClr val="FEBE10"/>
              </a:solidFill>
              <a:prstDash val="solid"/>
              <a:round/>
            </a:ln>
          </a:insideV>
        </a:tcBdr>
        <a:fill>
          <a:solidFill>
            <a:schemeClr val="accent1"/>
          </a:solidFill>
        </a:fill>
      </a:tcStyle>
    </a:lastRow>
    <a:firstRow>
      <a:tcTxStyle b="on" i="off">
        <a:fontRef idx="minor">
          <a:srgbClr val="FEBE10"/>
        </a:fontRef>
        <a:srgbClr val="FEBE10"/>
      </a:tcTxStyle>
      <a:tcStyle>
        <a:tcBdr>
          <a:left>
            <a:ln w="12700" cap="flat">
              <a:solidFill>
                <a:srgbClr val="FEBE10"/>
              </a:solidFill>
              <a:prstDash val="solid"/>
              <a:round/>
            </a:ln>
          </a:left>
          <a:right>
            <a:ln w="12700" cap="flat">
              <a:solidFill>
                <a:srgbClr val="FEBE10"/>
              </a:solidFill>
              <a:prstDash val="solid"/>
              <a:round/>
            </a:ln>
          </a:right>
          <a:top>
            <a:ln w="12700" cap="flat">
              <a:solidFill>
                <a:srgbClr val="FEBE10"/>
              </a:solidFill>
              <a:prstDash val="solid"/>
              <a:round/>
            </a:ln>
          </a:top>
          <a:bottom>
            <a:ln w="38100" cap="flat">
              <a:solidFill>
                <a:srgbClr val="FEBE10"/>
              </a:solidFill>
              <a:prstDash val="solid"/>
              <a:round/>
            </a:ln>
          </a:bottom>
          <a:insideH>
            <a:ln w="12700" cap="flat">
              <a:solidFill>
                <a:srgbClr val="FEBE10"/>
              </a:solidFill>
              <a:prstDash val="solid"/>
              <a:round/>
            </a:ln>
          </a:insideH>
          <a:insideV>
            <a:ln w="12700" cap="flat">
              <a:solidFill>
                <a:srgbClr val="FEBE10"/>
              </a:solidFill>
              <a:prstDash val="solid"/>
              <a:round/>
            </a:ln>
          </a:insideV>
        </a:tcBdr>
        <a:fill>
          <a:solidFill>
            <a:schemeClr val="accent1"/>
          </a:solidFill>
        </a:fill>
      </a:tcStyle>
    </a:firstRow>
  </a:tblStyle>
  <a:tblStyle styleId="{C7B018BB-80A7-4F77-B60F-C8B233D01FF8}" styleName="">
    <a:tblBg/>
    <a:wholeTbl>
      <a:tcTxStyle b="off" i="off">
        <a:fontRef idx="minor">
          <a:schemeClr val="accent2"/>
        </a:fontRef>
        <a:schemeClr val="accent2"/>
      </a:tcTxStyle>
      <a:tcStyle>
        <a:tcBdr>
          <a:left>
            <a:ln w="12700" cap="flat">
              <a:solidFill>
                <a:srgbClr val="FEBE10"/>
              </a:solidFill>
              <a:prstDash val="solid"/>
              <a:round/>
            </a:ln>
          </a:left>
          <a:right>
            <a:ln w="12700" cap="flat">
              <a:solidFill>
                <a:srgbClr val="FEBE10"/>
              </a:solidFill>
              <a:prstDash val="solid"/>
              <a:round/>
            </a:ln>
          </a:right>
          <a:top>
            <a:ln w="12700" cap="flat">
              <a:solidFill>
                <a:srgbClr val="FEBE10"/>
              </a:solidFill>
              <a:prstDash val="solid"/>
              <a:round/>
            </a:ln>
          </a:top>
          <a:bottom>
            <a:ln w="12700" cap="flat">
              <a:solidFill>
                <a:srgbClr val="FEBE10"/>
              </a:solidFill>
              <a:prstDash val="solid"/>
              <a:round/>
            </a:ln>
          </a:bottom>
          <a:insideH>
            <a:ln w="12700" cap="flat">
              <a:solidFill>
                <a:srgbClr val="FEBE10"/>
              </a:solidFill>
              <a:prstDash val="solid"/>
              <a:round/>
            </a:ln>
          </a:insideH>
          <a:insideV>
            <a:ln w="12700" cap="flat">
              <a:solidFill>
                <a:srgbClr val="FEBE10"/>
              </a:solidFill>
              <a:prstDash val="solid"/>
              <a:round/>
            </a:ln>
          </a:insideV>
        </a:tcBdr>
        <a:fill>
          <a:solidFill>
            <a:srgbClr val="E0E0E0"/>
          </a:solidFill>
        </a:fill>
      </a:tcStyle>
    </a:wholeTbl>
    <a:band2H>
      <a:tcTxStyle/>
      <a:tcStyle>
        <a:tcBdr/>
        <a:fill>
          <a:solidFill>
            <a:schemeClr val="accent1">
              <a:lumOff val="50167"/>
            </a:schemeClr>
          </a:solidFill>
        </a:fill>
      </a:tcStyle>
    </a:band2H>
    <a:firstCol>
      <a:tcTxStyle b="on" i="off">
        <a:fontRef idx="minor">
          <a:srgbClr val="FEBE10"/>
        </a:fontRef>
        <a:srgbClr val="FEBE10"/>
      </a:tcTxStyle>
      <a:tcStyle>
        <a:tcBdr>
          <a:left>
            <a:ln w="12700" cap="flat">
              <a:solidFill>
                <a:srgbClr val="FEBE10"/>
              </a:solidFill>
              <a:prstDash val="solid"/>
              <a:round/>
            </a:ln>
          </a:left>
          <a:right>
            <a:ln w="12700" cap="flat">
              <a:solidFill>
                <a:srgbClr val="FEBE10"/>
              </a:solidFill>
              <a:prstDash val="solid"/>
              <a:round/>
            </a:ln>
          </a:right>
          <a:top>
            <a:ln w="12700" cap="flat">
              <a:solidFill>
                <a:srgbClr val="FEBE10"/>
              </a:solidFill>
              <a:prstDash val="solid"/>
              <a:round/>
            </a:ln>
          </a:top>
          <a:bottom>
            <a:ln w="12700" cap="flat">
              <a:solidFill>
                <a:srgbClr val="FEBE10"/>
              </a:solidFill>
              <a:prstDash val="solid"/>
              <a:round/>
            </a:ln>
          </a:bottom>
          <a:insideH>
            <a:ln w="12700" cap="flat">
              <a:solidFill>
                <a:srgbClr val="FEBE10"/>
              </a:solidFill>
              <a:prstDash val="solid"/>
              <a:round/>
            </a:ln>
          </a:insideH>
          <a:insideV>
            <a:ln w="12700" cap="flat">
              <a:solidFill>
                <a:srgbClr val="FEBE10"/>
              </a:solidFill>
              <a:prstDash val="solid"/>
              <a:round/>
            </a:ln>
          </a:insideV>
        </a:tcBdr>
        <a:fill>
          <a:solidFill>
            <a:schemeClr val="accent3"/>
          </a:solidFill>
        </a:fill>
      </a:tcStyle>
    </a:firstCol>
    <a:lastRow>
      <a:tcTxStyle b="on" i="off">
        <a:fontRef idx="minor">
          <a:srgbClr val="FEBE10"/>
        </a:fontRef>
        <a:srgbClr val="FEBE10"/>
      </a:tcTxStyle>
      <a:tcStyle>
        <a:tcBdr>
          <a:left>
            <a:ln w="12700" cap="flat">
              <a:solidFill>
                <a:srgbClr val="FEBE10"/>
              </a:solidFill>
              <a:prstDash val="solid"/>
              <a:round/>
            </a:ln>
          </a:left>
          <a:right>
            <a:ln w="12700" cap="flat">
              <a:solidFill>
                <a:srgbClr val="FEBE10"/>
              </a:solidFill>
              <a:prstDash val="solid"/>
              <a:round/>
            </a:ln>
          </a:right>
          <a:top>
            <a:ln w="38100" cap="flat">
              <a:solidFill>
                <a:srgbClr val="FEBE10"/>
              </a:solidFill>
              <a:prstDash val="solid"/>
              <a:round/>
            </a:ln>
          </a:top>
          <a:bottom>
            <a:ln w="12700" cap="flat">
              <a:solidFill>
                <a:srgbClr val="FEBE10"/>
              </a:solidFill>
              <a:prstDash val="solid"/>
              <a:round/>
            </a:ln>
          </a:bottom>
          <a:insideH>
            <a:ln w="12700" cap="flat">
              <a:solidFill>
                <a:srgbClr val="FEBE10"/>
              </a:solidFill>
              <a:prstDash val="solid"/>
              <a:round/>
            </a:ln>
          </a:insideH>
          <a:insideV>
            <a:ln w="12700" cap="flat">
              <a:solidFill>
                <a:srgbClr val="FEBE10"/>
              </a:solidFill>
              <a:prstDash val="solid"/>
              <a:round/>
            </a:ln>
          </a:insideV>
        </a:tcBdr>
        <a:fill>
          <a:solidFill>
            <a:schemeClr val="accent3"/>
          </a:solidFill>
        </a:fill>
      </a:tcStyle>
    </a:lastRow>
    <a:firstRow>
      <a:tcTxStyle b="on" i="off">
        <a:fontRef idx="minor">
          <a:srgbClr val="FEBE10"/>
        </a:fontRef>
        <a:srgbClr val="FEBE10"/>
      </a:tcTxStyle>
      <a:tcStyle>
        <a:tcBdr>
          <a:left>
            <a:ln w="12700" cap="flat">
              <a:solidFill>
                <a:srgbClr val="FEBE10"/>
              </a:solidFill>
              <a:prstDash val="solid"/>
              <a:round/>
            </a:ln>
          </a:left>
          <a:right>
            <a:ln w="12700" cap="flat">
              <a:solidFill>
                <a:srgbClr val="FEBE10"/>
              </a:solidFill>
              <a:prstDash val="solid"/>
              <a:round/>
            </a:ln>
          </a:right>
          <a:top>
            <a:ln w="12700" cap="flat">
              <a:solidFill>
                <a:srgbClr val="FEBE10"/>
              </a:solidFill>
              <a:prstDash val="solid"/>
              <a:round/>
            </a:ln>
          </a:top>
          <a:bottom>
            <a:ln w="38100" cap="flat">
              <a:solidFill>
                <a:srgbClr val="FEBE10"/>
              </a:solidFill>
              <a:prstDash val="solid"/>
              <a:round/>
            </a:ln>
          </a:bottom>
          <a:insideH>
            <a:ln w="12700" cap="flat">
              <a:solidFill>
                <a:srgbClr val="FEBE10"/>
              </a:solidFill>
              <a:prstDash val="solid"/>
              <a:round/>
            </a:ln>
          </a:insideH>
          <a:insideV>
            <a:ln w="12700" cap="flat">
              <a:solidFill>
                <a:srgbClr val="FEBE10"/>
              </a:solidFill>
              <a:prstDash val="solid"/>
              <a:round/>
            </a:ln>
          </a:insideV>
        </a:tcBdr>
        <a:fill>
          <a:solidFill>
            <a:schemeClr val="accent3"/>
          </a:solidFill>
        </a:fill>
      </a:tcStyle>
    </a:firstRow>
  </a:tblStyle>
  <a:tblStyle styleId="{EEE7283C-3CF3-47DC-8721-378D4A62B228}" styleName="">
    <a:tblBg/>
    <a:wholeTbl>
      <a:tcTxStyle b="off" i="off">
        <a:fontRef idx="minor">
          <a:schemeClr val="accent2"/>
        </a:fontRef>
        <a:schemeClr val="accent2"/>
      </a:tcTxStyle>
      <a:tcStyle>
        <a:tcBdr>
          <a:left>
            <a:ln w="12700" cap="flat">
              <a:solidFill>
                <a:srgbClr val="FEBE10"/>
              </a:solidFill>
              <a:prstDash val="solid"/>
              <a:round/>
            </a:ln>
          </a:left>
          <a:right>
            <a:ln w="12700" cap="flat">
              <a:solidFill>
                <a:srgbClr val="FEBE10"/>
              </a:solidFill>
              <a:prstDash val="solid"/>
              <a:round/>
            </a:ln>
          </a:right>
          <a:top>
            <a:ln w="12700" cap="flat">
              <a:solidFill>
                <a:srgbClr val="FEBE10"/>
              </a:solidFill>
              <a:prstDash val="solid"/>
              <a:round/>
            </a:ln>
          </a:top>
          <a:bottom>
            <a:ln w="12700" cap="flat">
              <a:solidFill>
                <a:srgbClr val="FEBE10"/>
              </a:solidFill>
              <a:prstDash val="solid"/>
              <a:round/>
            </a:ln>
          </a:bottom>
          <a:insideH>
            <a:ln w="12700" cap="flat">
              <a:solidFill>
                <a:srgbClr val="FEBE10"/>
              </a:solidFill>
              <a:prstDash val="solid"/>
              <a:round/>
            </a:ln>
          </a:insideH>
          <a:insideV>
            <a:ln w="12700" cap="flat">
              <a:solidFill>
                <a:srgbClr val="FEBE10"/>
              </a:solidFill>
              <a:prstDash val="solid"/>
              <a:round/>
            </a:ln>
          </a:insideV>
        </a:tcBdr>
        <a:fill>
          <a:solidFill>
            <a:srgbClr val="F1EBD8"/>
          </a:solidFill>
        </a:fill>
      </a:tcStyle>
    </a:wholeTbl>
    <a:band2H>
      <a:tcTxStyle/>
      <a:tcStyle>
        <a:tcBdr/>
        <a:fill>
          <a:solidFill>
            <a:srgbClr val="F8F5EC"/>
          </a:solidFill>
        </a:fill>
      </a:tcStyle>
    </a:band2H>
    <a:firstCol>
      <a:tcTxStyle b="on" i="off">
        <a:fontRef idx="minor">
          <a:srgbClr val="FEBE10"/>
        </a:fontRef>
        <a:srgbClr val="FEBE10"/>
      </a:tcTxStyle>
      <a:tcStyle>
        <a:tcBdr>
          <a:left>
            <a:ln w="12700" cap="flat">
              <a:solidFill>
                <a:srgbClr val="FEBE10"/>
              </a:solidFill>
              <a:prstDash val="solid"/>
              <a:round/>
            </a:ln>
          </a:left>
          <a:right>
            <a:ln w="12700" cap="flat">
              <a:solidFill>
                <a:srgbClr val="FEBE10"/>
              </a:solidFill>
              <a:prstDash val="solid"/>
              <a:round/>
            </a:ln>
          </a:right>
          <a:top>
            <a:ln w="12700" cap="flat">
              <a:solidFill>
                <a:srgbClr val="FEBE10"/>
              </a:solidFill>
              <a:prstDash val="solid"/>
              <a:round/>
            </a:ln>
          </a:top>
          <a:bottom>
            <a:ln w="12700" cap="flat">
              <a:solidFill>
                <a:srgbClr val="FEBE10"/>
              </a:solidFill>
              <a:prstDash val="solid"/>
              <a:round/>
            </a:ln>
          </a:bottom>
          <a:insideH>
            <a:ln w="12700" cap="flat">
              <a:solidFill>
                <a:srgbClr val="FEBE10"/>
              </a:solidFill>
              <a:prstDash val="solid"/>
              <a:round/>
            </a:ln>
          </a:insideH>
          <a:insideV>
            <a:ln w="12700" cap="flat">
              <a:solidFill>
                <a:srgbClr val="FEBE10"/>
              </a:solidFill>
              <a:prstDash val="solid"/>
              <a:round/>
            </a:ln>
          </a:insideV>
        </a:tcBdr>
        <a:fill>
          <a:solidFill>
            <a:schemeClr val="accent6"/>
          </a:solidFill>
        </a:fill>
      </a:tcStyle>
    </a:firstCol>
    <a:lastRow>
      <a:tcTxStyle b="on" i="off">
        <a:fontRef idx="minor">
          <a:srgbClr val="FEBE10"/>
        </a:fontRef>
        <a:srgbClr val="FEBE10"/>
      </a:tcTxStyle>
      <a:tcStyle>
        <a:tcBdr>
          <a:left>
            <a:ln w="12700" cap="flat">
              <a:solidFill>
                <a:srgbClr val="FEBE10"/>
              </a:solidFill>
              <a:prstDash val="solid"/>
              <a:round/>
            </a:ln>
          </a:left>
          <a:right>
            <a:ln w="12700" cap="flat">
              <a:solidFill>
                <a:srgbClr val="FEBE10"/>
              </a:solidFill>
              <a:prstDash val="solid"/>
              <a:round/>
            </a:ln>
          </a:right>
          <a:top>
            <a:ln w="38100" cap="flat">
              <a:solidFill>
                <a:srgbClr val="FEBE10"/>
              </a:solidFill>
              <a:prstDash val="solid"/>
              <a:round/>
            </a:ln>
          </a:top>
          <a:bottom>
            <a:ln w="12700" cap="flat">
              <a:solidFill>
                <a:srgbClr val="FEBE10"/>
              </a:solidFill>
              <a:prstDash val="solid"/>
              <a:round/>
            </a:ln>
          </a:bottom>
          <a:insideH>
            <a:ln w="12700" cap="flat">
              <a:solidFill>
                <a:srgbClr val="FEBE10"/>
              </a:solidFill>
              <a:prstDash val="solid"/>
              <a:round/>
            </a:ln>
          </a:insideH>
          <a:insideV>
            <a:ln w="12700" cap="flat">
              <a:solidFill>
                <a:srgbClr val="FEBE10"/>
              </a:solidFill>
              <a:prstDash val="solid"/>
              <a:round/>
            </a:ln>
          </a:insideV>
        </a:tcBdr>
        <a:fill>
          <a:solidFill>
            <a:schemeClr val="accent6"/>
          </a:solidFill>
        </a:fill>
      </a:tcStyle>
    </a:lastRow>
    <a:firstRow>
      <a:tcTxStyle b="on" i="off">
        <a:fontRef idx="minor">
          <a:srgbClr val="FEBE10"/>
        </a:fontRef>
        <a:srgbClr val="FEBE10"/>
      </a:tcTxStyle>
      <a:tcStyle>
        <a:tcBdr>
          <a:left>
            <a:ln w="12700" cap="flat">
              <a:solidFill>
                <a:srgbClr val="FEBE10"/>
              </a:solidFill>
              <a:prstDash val="solid"/>
              <a:round/>
            </a:ln>
          </a:left>
          <a:right>
            <a:ln w="12700" cap="flat">
              <a:solidFill>
                <a:srgbClr val="FEBE10"/>
              </a:solidFill>
              <a:prstDash val="solid"/>
              <a:round/>
            </a:ln>
          </a:right>
          <a:top>
            <a:ln w="12700" cap="flat">
              <a:solidFill>
                <a:srgbClr val="FEBE10"/>
              </a:solidFill>
              <a:prstDash val="solid"/>
              <a:round/>
            </a:ln>
          </a:top>
          <a:bottom>
            <a:ln w="38100" cap="flat">
              <a:solidFill>
                <a:srgbClr val="FEBE10"/>
              </a:solidFill>
              <a:prstDash val="solid"/>
              <a:round/>
            </a:ln>
          </a:bottom>
          <a:insideH>
            <a:ln w="12700" cap="flat">
              <a:solidFill>
                <a:srgbClr val="FEBE10"/>
              </a:solidFill>
              <a:prstDash val="solid"/>
              <a:round/>
            </a:ln>
          </a:insideH>
          <a:insideV>
            <a:ln w="12700" cap="flat">
              <a:solidFill>
                <a:srgbClr val="FEBE10"/>
              </a:solidFill>
              <a:prstDash val="solid"/>
              <a:round/>
            </a:ln>
          </a:insideV>
        </a:tcBdr>
        <a:fill>
          <a:solidFill>
            <a:schemeClr val="accent6"/>
          </a:solidFill>
        </a:fill>
      </a:tcStyle>
    </a:firstRow>
  </a:tblStyle>
  <a:tblStyle styleId="{CF821DB8-F4EB-4A41-A1BA-3FCAFE7338EE}" styleName="">
    <a:tblBg/>
    <a:wholeTbl>
      <a:tcTxStyle b="off" i="off">
        <a:fontRef idx="minor">
          <a:schemeClr val="accent2"/>
        </a:fontRef>
        <a:schemeClr val="accent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1E6E6"/>
          </a:solidFill>
        </a:fill>
      </a:tcStyle>
    </a:wholeTbl>
    <a:band2H>
      <a:tcTxStyle/>
      <a:tcStyle>
        <a:tcBdr/>
        <a:fill>
          <a:solidFill>
            <a:srgbClr val="FEBE10"/>
          </a:solidFill>
        </a:fill>
      </a:tcStyle>
    </a:band2H>
    <a:firstCol>
      <a:tcTxStyle b="on" i="off">
        <a:fontRef idx="minor">
          <a:srgbClr val="FEBE10"/>
        </a:fontRef>
        <a:srgbClr val="FEBE1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chemeClr val="accent2"/>
        </a:fontRef>
        <a:schemeClr val="accent2"/>
      </a:tcTxStyle>
      <a:tcStyle>
        <a:tcBdr>
          <a:left>
            <a:ln w="12700" cap="flat">
              <a:noFill/>
              <a:miter lim="400000"/>
            </a:ln>
          </a:left>
          <a:right>
            <a:ln w="12700" cap="flat">
              <a:noFill/>
              <a:miter lim="400000"/>
            </a:ln>
          </a:right>
          <a:top>
            <a:ln w="50800" cap="flat">
              <a:solidFill>
                <a:schemeClr val="accent2"/>
              </a:solidFill>
              <a:prstDash val="solid"/>
              <a:round/>
            </a:ln>
          </a:top>
          <a:bottom>
            <a:ln w="25400" cap="flat">
              <a:solidFill>
                <a:schemeClr val="accent2"/>
              </a:solidFill>
              <a:prstDash val="solid"/>
              <a:round/>
            </a:ln>
          </a:bottom>
          <a:insideH>
            <a:ln w="12700" cap="flat">
              <a:noFill/>
              <a:miter lim="400000"/>
            </a:ln>
          </a:insideH>
          <a:insideV>
            <a:ln w="12700" cap="flat">
              <a:noFill/>
              <a:miter lim="400000"/>
            </a:ln>
          </a:insideV>
        </a:tcBdr>
        <a:fill>
          <a:solidFill>
            <a:srgbClr val="FEBE10"/>
          </a:solidFill>
        </a:fill>
      </a:tcStyle>
    </a:lastRow>
    <a:firstRow>
      <a:tcTxStyle b="on" i="off">
        <a:fontRef idx="minor">
          <a:srgbClr val="FEBE10"/>
        </a:fontRef>
        <a:srgbClr val="FEBE10"/>
      </a:tcTxStyle>
      <a:tcStyle>
        <a:tcBdr>
          <a:left>
            <a:ln w="12700" cap="flat">
              <a:noFill/>
              <a:miter lim="400000"/>
            </a:ln>
          </a:left>
          <a:right>
            <a:ln w="12700" cap="flat">
              <a:noFill/>
              <a:miter lim="400000"/>
            </a:ln>
          </a:right>
          <a:top>
            <a:ln w="25400" cap="flat">
              <a:solidFill>
                <a:schemeClr val="accent2"/>
              </a:solidFill>
              <a:prstDash val="solid"/>
              <a:round/>
            </a:ln>
          </a:top>
          <a:bottom>
            <a:ln w="25400" cap="flat">
              <a:solidFill>
                <a:schemeClr val="accent2"/>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chemeClr val="accent2"/>
        </a:fontRef>
        <a:schemeClr val="accent2"/>
      </a:tcTxStyle>
      <a:tcStyle>
        <a:tcBdr>
          <a:left>
            <a:ln w="12700" cap="flat">
              <a:solidFill>
                <a:srgbClr val="FEBE10"/>
              </a:solidFill>
              <a:prstDash val="solid"/>
              <a:round/>
            </a:ln>
          </a:left>
          <a:right>
            <a:ln w="12700" cap="flat">
              <a:solidFill>
                <a:srgbClr val="FEBE10"/>
              </a:solidFill>
              <a:prstDash val="solid"/>
              <a:round/>
            </a:ln>
          </a:right>
          <a:top>
            <a:ln w="12700" cap="flat">
              <a:solidFill>
                <a:srgbClr val="FEBE10"/>
              </a:solidFill>
              <a:prstDash val="solid"/>
              <a:round/>
            </a:ln>
          </a:top>
          <a:bottom>
            <a:ln w="12700" cap="flat">
              <a:solidFill>
                <a:srgbClr val="FEBE10"/>
              </a:solidFill>
              <a:prstDash val="solid"/>
              <a:round/>
            </a:ln>
          </a:bottom>
          <a:insideH>
            <a:ln w="12700" cap="flat">
              <a:solidFill>
                <a:srgbClr val="FEBE10"/>
              </a:solidFill>
              <a:prstDash val="solid"/>
              <a:round/>
            </a:ln>
          </a:insideH>
          <a:insideV>
            <a:ln w="12700" cap="flat">
              <a:solidFill>
                <a:srgbClr val="FEBE10"/>
              </a:solidFill>
              <a:prstDash val="solid"/>
              <a:round/>
            </a:ln>
          </a:insideV>
        </a:tcBdr>
        <a:fill>
          <a:solidFill>
            <a:srgbClr val="E2CACA"/>
          </a:solidFill>
        </a:fill>
      </a:tcStyle>
    </a:wholeTbl>
    <a:band2H>
      <a:tcTxStyle/>
      <a:tcStyle>
        <a:tcBdr/>
        <a:fill>
          <a:solidFill>
            <a:srgbClr val="F1E6E6"/>
          </a:solidFill>
        </a:fill>
      </a:tcStyle>
    </a:band2H>
    <a:firstCol>
      <a:tcTxStyle b="on" i="off">
        <a:fontRef idx="minor">
          <a:srgbClr val="FEBE10"/>
        </a:fontRef>
        <a:srgbClr val="FEBE10"/>
      </a:tcTxStyle>
      <a:tcStyle>
        <a:tcBdr>
          <a:left>
            <a:ln w="12700" cap="flat">
              <a:solidFill>
                <a:srgbClr val="FEBE10"/>
              </a:solidFill>
              <a:prstDash val="solid"/>
              <a:round/>
            </a:ln>
          </a:left>
          <a:right>
            <a:ln w="12700" cap="flat">
              <a:solidFill>
                <a:srgbClr val="FEBE10"/>
              </a:solidFill>
              <a:prstDash val="solid"/>
              <a:round/>
            </a:ln>
          </a:right>
          <a:top>
            <a:ln w="12700" cap="flat">
              <a:solidFill>
                <a:srgbClr val="FEBE10"/>
              </a:solidFill>
              <a:prstDash val="solid"/>
              <a:round/>
            </a:ln>
          </a:top>
          <a:bottom>
            <a:ln w="12700" cap="flat">
              <a:solidFill>
                <a:srgbClr val="FEBE10"/>
              </a:solidFill>
              <a:prstDash val="solid"/>
              <a:round/>
            </a:ln>
          </a:bottom>
          <a:insideH>
            <a:ln w="12700" cap="flat">
              <a:solidFill>
                <a:srgbClr val="FEBE10"/>
              </a:solidFill>
              <a:prstDash val="solid"/>
              <a:round/>
            </a:ln>
          </a:insideH>
          <a:insideV>
            <a:ln w="12700" cap="flat">
              <a:solidFill>
                <a:srgbClr val="FEBE10"/>
              </a:solidFill>
              <a:prstDash val="solid"/>
              <a:round/>
            </a:ln>
          </a:insideV>
        </a:tcBdr>
        <a:fill>
          <a:solidFill>
            <a:schemeClr val="accent2"/>
          </a:solidFill>
        </a:fill>
      </a:tcStyle>
    </a:firstCol>
    <a:lastRow>
      <a:tcTxStyle b="on" i="off">
        <a:fontRef idx="minor">
          <a:srgbClr val="FEBE10"/>
        </a:fontRef>
        <a:srgbClr val="FEBE10"/>
      </a:tcTxStyle>
      <a:tcStyle>
        <a:tcBdr>
          <a:left>
            <a:ln w="12700" cap="flat">
              <a:solidFill>
                <a:srgbClr val="FEBE10"/>
              </a:solidFill>
              <a:prstDash val="solid"/>
              <a:round/>
            </a:ln>
          </a:left>
          <a:right>
            <a:ln w="12700" cap="flat">
              <a:solidFill>
                <a:srgbClr val="FEBE10"/>
              </a:solidFill>
              <a:prstDash val="solid"/>
              <a:round/>
            </a:ln>
          </a:right>
          <a:top>
            <a:ln w="38100" cap="flat">
              <a:solidFill>
                <a:srgbClr val="FEBE10"/>
              </a:solidFill>
              <a:prstDash val="solid"/>
              <a:round/>
            </a:ln>
          </a:top>
          <a:bottom>
            <a:ln w="12700" cap="flat">
              <a:solidFill>
                <a:srgbClr val="FEBE10"/>
              </a:solidFill>
              <a:prstDash val="solid"/>
              <a:round/>
            </a:ln>
          </a:bottom>
          <a:insideH>
            <a:ln w="12700" cap="flat">
              <a:solidFill>
                <a:srgbClr val="FEBE10"/>
              </a:solidFill>
              <a:prstDash val="solid"/>
              <a:round/>
            </a:ln>
          </a:insideH>
          <a:insideV>
            <a:ln w="12700" cap="flat">
              <a:solidFill>
                <a:srgbClr val="FEBE10"/>
              </a:solidFill>
              <a:prstDash val="solid"/>
              <a:round/>
            </a:ln>
          </a:insideV>
        </a:tcBdr>
        <a:fill>
          <a:solidFill>
            <a:schemeClr val="accent2"/>
          </a:solidFill>
        </a:fill>
      </a:tcStyle>
    </a:lastRow>
    <a:firstRow>
      <a:tcTxStyle b="on" i="off">
        <a:fontRef idx="minor">
          <a:srgbClr val="FEBE10"/>
        </a:fontRef>
        <a:srgbClr val="FEBE10"/>
      </a:tcTxStyle>
      <a:tcStyle>
        <a:tcBdr>
          <a:left>
            <a:ln w="12700" cap="flat">
              <a:solidFill>
                <a:srgbClr val="FEBE10"/>
              </a:solidFill>
              <a:prstDash val="solid"/>
              <a:round/>
            </a:ln>
          </a:left>
          <a:right>
            <a:ln w="12700" cap="flat">
              <a:solidFill>
                <a:srgbClr val="FEBE10"/>
              </a:solidFill>
              <a:prstDash val="solid"/>
              <a:round/>
            </a:ln>
          </a:right>
          <a:top>
            <a:ln w="12700" cap="flat">
              <a:solidFill>
                <a:srgbClr val="FEBE10"/>
              </a:solidFill>
              <a:prstDash val="solid"/>
              <a:round/>
            </a:ln>
          </a:top>
          <a:bottom>
            <a:ln w="38100" cap="flat">
              <a:solidFill>
                <a:srgbClr val="FEBE10"/>
              </a:solidFill>
              <a:prstDash val="solid"/>
              <a:round/>
            </a:ln>
          </a:bottom>
          <a:insideH>
            <a:ln w="12700" cap="flat">
              <a:solidFill>
                <a:srgbClr val="FEBE10"/>
              </a:solidFill>
              <a:prstDash val="solid"/>
              <a:round/>
            </a:ln>
          </a:insideH>
          <a:insideV>
            <a:ln w="12700" cap="flat">
              <a:solidFill>
                <a:srgbClr val="FEBE10"/>
              </a:solidFill>
              <a:prstDash val="solid"/>
              <a:round/>
            </a:ln>
          </a:insideV>
        </a:tcBdr>
        <a:fill>
          <a:solidFill>
            <a:schemeClr val="accent2"/>
          </a:solidFill>
        </a:fill>
      </a:tcStyle>
    </a:firstRow>
  </a:tblStyle>
  <a:tblStyle styleId="{2708684C-4D16-4618-839F-0558EEFCDFE6}" styleName="">
    <a:tblBg/>
    <a:wholeTbl>
      <a:tcTxStyle b="off" i="off">
        <a:fontRef idx="minor">
          <a:srgbClr val="FEBE10"/>
        </a:fontRef>
        <a:srgbClr val="FEBE10"/>
      </a:tcTxStyle>
      <a:tcStyle>
        <a:tcBdr>
          <a:left>
            <a:ln w="12700" cap="flat">
              <a:solidFill>
                <a:srgbClr val="FEBE10"/>
              </a:solidFill>
              <a:prstDash val="solid"/>
              <a:round/>
            </a:ln>
          </a:left>
          <a:right>
            <a:ln w="12700" cap="flat">
              <a:solidFill>
                <a:srgbClr val="FEBE10"/>
              </a:solidFill>
              <a:prstDash val="solid"/>
              <a:round/>
            </a:ln>
          </a:right>
          <a:top>
            <a:ln w="12700" cap="flat">
              <a:solidFill>
                <a:srgbClr val="FEBE10"/>
              </a:solidFill>
              <a:prstDash val="solid"/>
              <a:round/>
            </a:ln>
          </a:top>
          <a:bottom>
            <a:ln w="12700" cap="flat">
              <a:solidFill>
                <a:srgbClr val="FEBE10"/>
              </a:solidFill>
              <a:prstDash val="solid"/>
              <a:round/>
            </a:ln>
          </a:bottom>
          <a:insideH>
            <a:ln w="12700" cap="flat">
              <a:solidFill>
                <a:srgbClr val="FEBE10"/>
              </a:solidFill>
              <a:prstDash val="solid"/>
              <a:round/>
            </a:ln>
          </a:insideH>
          <a:insideV>
            <a:ln w="12700" cap="flat">
              <a:solidFill>
                <a:srgbClr val="FEBE10"/>
              </a:solidFill>
              <a:prstDash val="solid"/>
              <a:round/>
            </a:ln>
          </a:insideV>
        </a:tcBdr>
        <a:fill>
          <a:solidFill>
            <a:srgbClr val="FEBE10">
              <a:alpha val="20000"/>
            </a:srgbClr>
          </a:solidFill>
        </a:fill>
      </a:tcStyle>
    </a:wholeTbl>
    <a:band2H>
      <a:tcTxStyle/>
      <a:tcStyle>
        <a:tcBdr/>
        <a:fill>
          <a:solidFill>
            <a:srgbClr val="FFFFFF"/>
          </a:solidFill>
        </a:fill>
      </a:tcStyle>
    </a:band2H>
    <a:firstCol>
      <a:tcTxStyle b="on" i="off">
        <a:fontRef idx="minor">
          <a:srgbClr val="FEBE10"/>
        </a:fontRef>
        <a:srgbClr val="FEBE10"/>
      </a:tcTxStyle>
      <a:tcStyle>
        <a:tcBdr>
          <a:left>
            <a:ln w="12700" cap="flat">
              <a:solidFill>
                <a:srgbClr val="FEBE10"/>
              </a:solidFill>
              <a:prstDash val="solid"/>
              <a:round/>
            </a:ln>
          </a:left>
          <a:right>
            <a:ln w="12700" cap="flat">
              <a:solidFill>
                <a:srgbClr val="FEBE10"/>
              </a:solidFill>
              <a:prstDash val="solid"/>
              <a:round/>
            </a:ln>
          </a:right>
          <a:top>
            <a:ln w="12700" cap="flat">
              <a:solidFill>
                <a:srgbClr val="FEBE10"/>
              </a:solidFill>
              <a:prstDash val="solid"/>
              <a:round/>
            </a:ln>
          </a:top>
          <a:bottom>
            <a:ln w="12700" cap="flat">
              <a:solidFill>
                <a:srgbClr val="FEBE10"/>
              </a:solidFill>
              <a:prstDash val="solid"/>
              <a:round/>
            </a:ln>
          </a:bottom>
          <a:insideH>
            <a:ln w="12700" cap="flat">
              <a:solidFill>
                <a:srgbClr val="FEBE10"/>
              </a:solidFill>
              <a:prstDash val="solid"/>
              <a:round/>
            </a:ln>
          </a:insideH>
          <a:insideV>
            <a:ln w="12700" cap="flat">
              <a:solidFill>
                <a:srgbClr val="FEBE10"/>
              </a:solidFill>
              <a:prstDash val="solid"/>
              <a:round/>
            </a:ln>
          </a:insideV>
        </a:tcBdr>
        <a:fill>
          <a:solidFill>
            <a:srgbClr val="FEBE10">
              <a:alpha val="20000"/>
            </a:srgbClr>
          </a:solidFill>
        </a:fill>
      </a:tcStyle>
    </a:firstCol>
    <a:lastRow>
      <a:tcTxStyle b="on" i="off">
        <a:fontRef idx="minor">
          <a:srgbClr val="FEBE10"/>
        </a:fontRef>
        <a:srgbClr val="FEBE10"/>
      </a:tcTxStyle>
      <a:tcStyle>
        <a:tcBdr>
          <a:left>
            <a:ln w="12700" cap="flat">
              <a:solidFill>
                <a:srgbClr val="FEBE10"/>
              </a:solidFill>
              <a:prstDash val="solid"/>
              <a:round/>
            </a:ln>
          </a:left>
          <a:right>
            <a:ln w="12700" cap="flat">
              <a:solidFill>
                <a:srgbClr val="FEBE10"/>
              </a:solidFill>
              <a:prstDash val="solid"/>
              <a:round/>
            </a:ln>
          </a:right>
          <a:top>
            <a:ln w="50800" cap="flat">
              <a:solidFill>
                <a:srgbClr val="FEBE10"/>
              </a:solidFill>
              <a:prstDash val="solid"/>
              <a:round/>
            </a:ln>
          </a:top>
          <a:bottom>
            <a:ln w="12700" cap="flat">
              <a:solidFill>
                <a:srgbClr val="FEBE10"/>
              </a:solidFill>
              <a:prstDash val="solid"/>
              <a:round/>
            </a:ln>
          </a:bottom>
          <a:insideH>
            <a:ln w="12700" cap="flat">
              <a:solidFill>
                <a:srgbClr val="FEBE10"/>
              </a:solidFill>
              <a:prstDash val="solid"/>
              <a:round/>
            </a:ln>
          </a:insideH>
          <a:insideV>
            <a:ln w="12700" cap="flat">
              <a:solidFill>
                <a:srgbClr val="FEBE10"/>
              </a:solidFill>
              <a:prstDash val="solid"/>
              <a:round/>
            </a:ln>
          </a:insideV>
        </a:tcBdr>
        <a:fill>
          <a:noFill/>
        </a:fill>
      </a:tcStyle>
    </a:lastRow>
    <a:firstRow>
      <a:tcTxStyle b="on" i="off">
        <a:fontRef idx="minor">
          <a:srgbClr val="FEBE10"/>
        </a:fontRef>
        <a:srgbClr val="FEBE10"/>
      </a:tcTxStyle>
      <a:tcStyle>
        <a:tcBdr>
          <a:left>
            <a:ln w="12700" cap="flat">
              <a:solidFill>
                <a:srgbClr val="FEBE10"/>
              </a:solidFill>
              <a:prstDash val="solid"/>
              <a:round/>
            </a:ln>
          </a:left>
          <a:right>
            <a:ln w="12700" cap="flat">
              <a:solidFill>
                <a:srgbClr val="FEBE10"/>
              </a:solidFill>
              <a:prstDash val="solid"/>
              <a:round/>
            </a:ln>
          </a:right>
          <a:top>
            <a:ln w="12700" cap="flat">
              <a:solidFill>
                <a:srgbClr val="FEBE10"/>
              </a:solidFill>
              <a:prstDash val="solid"/>
              <a:round/>
            </a:ln>
          </a:top>
          <a:bottom>
            <a:ln w="25400" cap="flat">
              <a:solidFill>
                <a:srgbClr val="FEBE10"/>
              </a:solidFill>
              <a:prstDash val="solid"/>
              <a:round/>
            </a:ln>
          </a:bottom>
          <a:insideH>
            <a:ln w="12700" cap="flat">
              <a:solidFill>
                <a:srgbClr val="FEBE10"/>
              </a:solidFill>
              <a:prstDash val="solid"/>
              <a:round/>
            </a:ln>
          </a:insideH>
          <a:insideV>
            <a:ln w="12700" cap="flat">
              <a:solidFill>
                <a:srgbClr val="FEBE1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898" y="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04" name="Shape 704"/>
          <p:cNvSpPr>
            <a:spLocks noGrp="1" noRot="1" noChangeAspect="1"/>
          </p:cNvSpPr>
          <p:nvPr>
            <p:ph type="sldImg"/>
          </p:nvPr>
        </p:nvSpPr>
        <p:spPr>
          <a:xfrm>
            <a:off x="1143000" y="685800"/>
            <a:ext cx="4572000" cy="3429000"/>
          </a:xfrm>
          <a:prstGeom prst="rect">
            <a:avLst/>
          </a:prstGeom>
        </p:spPr>
        <p:txBody>
          <a:bodyPr/>
          <a:lstStyle/>
          <a:p>
            <a:endParaRPr/>
          </a:p>
        </p:txBody>
      </p:sp>
      <p:sp>
        <p:nvSpPr>
          <p:cNvPr id="705" name="Shape 70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65445464"/>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louisville.edu/research" TargetMode="External"/><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uofl.edu/research"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uofl.edu/research"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uofl.edu/research"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uofl.edu/research"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about:blank" TargetMode="Externa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uofl.edu/research"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hyperlink" Target="http://uofl.edu/research"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uofl.edu/research"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uofl.edu/research"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uofl.edu/research"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uofl.edu/research" TargetMode="Externa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uofl.edu/research"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uofl.edu/research" TargetMode="External"/><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uofl.edu/research"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uofl.edu/research"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uofl.edu/research"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uofl.edu/research"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uofl.edu/research" TargetMode="External"/><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uofl.edu/research"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uofl.edu/research" TargetMode="External"/><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uofl.edu/research" TargetMode="External"/><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uofl.edu/research" TargetMode="External"/><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uofl.edu/research" TargetMode="External"/><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uofl.edu/research" TargetMode="External"/><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uofl.edu/research" TargetMode="External"/><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uofl.edu/research"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uofl.edu/research"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uofl.edu/research"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uofl.edu/research" TargetMode="Externa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uofl.edu/research"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uofl.edu/research" TargetMode="Externa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uofl.edu/research" TargetMode="Externa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uofl.edu/research" TargetMode="Externa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about:blank" TargetMode="Externa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uofl.edu/research"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uofl.edu/research" TargetMode="Externa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uofl.edu/research" TargetMode="External"/><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uofl.edu/research"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hyperlink" Target="http://uofl.edu/research" TargetMode="External"/><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3" Type="http://schemas.openxmlformats.org/officeDocument/2006/relationships/hyperlink" Target="http://uofl.edu/research"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uofl.edu/research"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about:blank" TargetMode="External"/><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uofl.edu/research" TargetMode="External"/><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hyperlink" Target="http://uofl.edu/research" TargetMode="External"/><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uofl.edu/research"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Wing Title_B">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 name="TextBox 3"/>
          <p:cNvSpPr txBox="1"/>
          <p:nvPr/>
        </p:nvSpPr>
        <p:spPr>
          <a:xfrm>
            <a:off x="897542" y="5688516"/>
            <a:ext cx="4221026"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t>Office of Research and Innovation</a:t>
            </a:r>
          </a:p>
        </p:txBody>
      </p:sp>
      <p:sp>
        <p:nvSpPr>
          <p:cNvPr id="15" name="TextBox 3"/>
          <p:cNvSpPr txBox="1"/>
          <p:nvPr/>
        </p:nvSpPr>
        <p:spPr>
          <a:xfrm>
            <a:off x="912256" y="6043937"/>
            <a:ext cx="3922362"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EBE10"/>
                </a:solidFill>
                <a:hlinkClick r:id="rId3"/>
              </a:defRPr>
            </a:lvl1pPr>
          </a:lstStyle>
          <a:p>
            <a:r>
              <a:rPr>
                <a:hlinkClick r:id="rId3"/>
              </a:rPr>
              <a:t>louisville.edu/research</a:t>
            </a:r>
          </a:p>
        </p:txBody>
      </p:sp>
      <p:pic>
        <p:nvPicPr>
          <p:cNvPr id="16" name="Picture 4" descr="Picture 4"/>
          <p:cNvPicPr>
            <a:picLocks noChangeAspect="1"/>
          </p:cNvPicPr>
          <p:nvPr/>
        </p:nvPicPr>
        <p:blipFill>
          <a:blip r:embed="rId4"/>
          <a:stretch>
            <a:fillRect/>
          </a:stretch>
        </p:blipFill>
        <p:spPr>
          <a:xfrm>
            <a:off x="8555073" y="5432647"/>
            <a:ext cx="3200402" cy="1225298"/>
          </a:xfrm>
          <a:prstGeom prst="rect">
            <a:avLst/>
          </a:prstGeom>
          <a:ln w="12700">
            <a:miter lim="400000"/>
          </a:ln>
        </p:spPr>
      </p:pic>
      <p:sp>
        <p:nvSpPr>
          <p:cNvPr id="17" name="CLICK TO EDIT end slide TITLE"/>
          <p:cNvSpPr txBox="1">
            <a:spLocks noGrp="1"/>
          </p:cNvSpPr>
          <p:nvPr>
            <p:ph type="title" hasCustomPrompt="1"/>
          </p:nvPr>
        </p:nvSpPr>
        <p:spPr>
          <a:xfrm>
            <a:off x="786804" y="2126511"/>
            <a:ext cx="10664457" cy="845291"/>
          </a:xfrm>
          <a:prstGeom prst="rect">
            <a:avLst/>
          </a:prstGeom>
        </p:spPr>
        <p:txBody>
          <a:bodyPr lIns="0" tIns="0" rIns="0" bIns="0"/>
          <a:lstStyle>
            <a:lvl1pPr>
              <a:lnSpc>
                <a:spcPct val="90000"/>
              </a:lnSpc>
              <a:defRPr sz="4000"/>
            </a:lvl1pPr>
          </a:lstStyle>
          <a:p>
            <a:r>
              <a:t>CLICK TO EDIT end slide TITLE</a:t>
            </a:r>
          </a:p>
        </p:txBody>
      </p:sp>
      <p:sp>
        <p:nvSpPr>
          <p:cNvPr id="18" name="Slide Number"/>
          <p:cNvSpPr txBox="1">
            <a:spLocks noGrp="1"/>
          </p:cNvSpPr>
          <p:nvPr>
            <p:ph type="sldNum" sz="quarter" idx="2"/>
          </p:nvPr>
        </p:nvSpPr>
        <p:spPr>
          <a:xfrm>
            <a:off x="8463946" y="6224224"/>
            <a:ext cx="273654" cy="264253"/>
          </a:xfrm>
          <a:prstGeom prst="rect">
            <a:avLst/>
          </a:prstGeom>
        </p:spPr>
        <p:txBody>
          <a:bodyP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ontent_red">
    <p:spTree>
      <p:nvGrpSpPr>
        <p:cNvPr id="1" name=""/>
        <p:cNvGrpSpPr/>
        <p:nvPr/>
      </p:nvGrpSpPr>
      <p:grpSpPr>
        <a:xfrm>
          <a:off x="0" y="0"/>
          <a:ext cx="0" cy="0"/>
          <a:chOff x="0" y="0"/>
          <a:chExt cx="0" cy="0"/>
        </a:xfrm>
      </p:grpSpPr>
      <p:sp>
        <p:nvSpPr>
          <p:cNvPr id="120" name="CLICK TO EDIT Slide TITLE STYLE LONG VERSION WITH MULTIPLE LINES"/>
          <p:cNvSpPr txBox="1">
            <a:spLocks noGrp="1"/>
          </p:cNvSpPr>
          <p:nvPr>
            <p:ph type="title" hasCustomPrompt="1"/>
          </p:nvPr>
        </p:nvSpPr>
        <p:spPr>
          <a:prstGeom prst="rect">
            <a:avLst/>
          </a:prstGeom>
        </p:spPr>
        <p:txBody>
          <a:bodyPr/>
          <a:lstStyle/>
          <a:p>
            <a:r>
              <a:t>CLICK TO EDIT Slide TITLE STYLE LONG VERSION WITH MULTIPLE LINES</a:t>
            </a:r>
          </a:p>
        </p:txBody>
      </p:sp>
      <p:sp>
        <p:nvSpPr>
          <p:cNvPr id="121" name="Body Level One…"/>
          <p:cNvSpPr txBox="1">
            <a:spLocks noGrp="1"/>
          </p:cNvSpPr>
          <p:nvPr>
            <p:ph type="body" sz="quarter" idx="1" hasCustomPrompt="1"/>
          </p:nvPr>
        </p:nvSpPr>
        <p:spPr>
          <a:prstGeom prst="rect">
            <a:avLst/>
          </a:prstGeom>
        </p:spPr>
        <p:txBody>
          <a:bodyPr/>
          <a:lstStyle/>
          <a:p>
            <a:r>
              <a:t>Click to edit slide subhead</a:t>
            </a:r>
          </a:p>
          <a:p>
            <a:pPr lvl="1"/>
            <a:endParaRPr/>
          </a:p>
          <a:p>
            <a:pPr lvl="2"/>
            <a:endParaRPr/>
          </a:p>
          <a:p>
            <a:pPr lvl="3"/>
            <a:endParaRPr/>
          </a:p>
          <a:p>
            <a:pPr lvl="4"/>
            <a:endParaRPr/>
          </a:p>
        </p:txBody>
      </p:sp>
      <p:sp>
        <p:nvSpPr>
          <p:cNvPr id="1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Content_black">
    <p:bg>
      <p:bgPr>
        <a:solidFill>
          <a:srgbClr val="000000"/>
        </a:solidFill>
        <a:effectLst/>
      </p:bgPr>
    </p:bg>
    <p:spTree>
      <p:nvGrpSpPr>
        <p:cNvPr id="1" name=""/>
        <p:cNvGrpSpPr/>
        <p:nvPr/>
      </p:nvGrpSpPr>
      <p:grpSpPr>
        <a:xfrm>
          <a:off x="0" y="0"/>
          <a:ext cx="0" cy="0"/>
          <a:chOff x="0" y="0"/>
          <a:chExt cx="0" cy="0"/>
        </a:xfrm>
      </p:grpSpPr>
      <p:pic>
        <p:nvPicPr>
          <p:cNvPr id="129" name="Picture 8" descr="Picture 8"/>
          <p:cNvPicPr>
            <a:picLocks noChangeAspect="1"/>
          </p:cNvPicPr>
          <p:nvPr/>
        </p:nvPicPr>
        <p:blipFill>
          <a:blip r:embed="rId2"/>
          <a:stretch>
            <a:fillRect/>
          </a:stretch>
        </p:blipFill>
        <p:spPr>
          <a:xfrm>
            <a:off x="9655574" y="6421980"/>
            <a:ext cx="2025652" cy="273052"/>
          </a:xfrm>
          <a:prstGeom prst="rect">
            <a:avLst/>
          </a:prstGeom>
          <a:ln w="12700">
            <a:miter lim="400000"/>
          </a:ln>
        </p:spPr>
      </p:pic>
      <p:sp>
        <p:nvSpPr>
          <p:cNvPr id="130" name="CLICK TO EDIT Slide TITLE STYLE LONG VERSION WITH MULTIPLE LINES"/>
          <p:cNvSpPr txBox="1">
            <a:spLocks noGrp="1"/>
          </p:cNvSpPr>
          <p:nvPr>
            <p:ph type="title" hasCustomPrompt="1"/>
          </p:nvPr>
        </p:nvSpPr>
        <p:spPr>
          <a:prstGeom prst="rect">
            <a:avLst/>
          </a:prstGeom>
        </p:spPr>
        <p:txBody>
          <a:bodyPr/>
          <a:lstStyle/>
          <a:p>
            <a:r>
              <a:t>CLICK TO EDIT Slide TITLE STYLE LONG VERSION WITH MULTIPLE LINES</a:t>
            </a:r>
          </a:p>
        </p:txBody>
      </p:sp>
      <p:sp>
        <p:nvSpPr>
          <p:cNvPr id="131" name="Body Level One…"/>
          <p:cNvSpPr txBox="1">
            <a:spLocks noGrp="1"/>
          </p:cNvSpPr>
          <p:nvPr>
            <p:ph type="body" sz="quarter" idx="1" hasCustomPrompt="1"/>
          </p:nvPr>
        </p:nvSpPr>
        <p:spPr>
          <a:prstGeom prst="rect">
            <a:avLst/>
          </a:prstGeom>
        </p:spPr>
        <p:txBody>
          <a:bodyPr/>
          <a:lstStyle/>
          <a:p>
            <a:r>
              <a:t>Click to edit slide subhead</a:t>
            </a:r>
          </a:p>
          <a:p>
            <a:pPr lvl="1"/>
            <a:endParaRPr/>
          </a:p>
          <a:p>
            <a:pPr lvl="2"/>
            <a:endParaRPr/>
          </a:p>
          <a:p>
            <a:pPr lvl="3"/>
            <a:endParaRPr/>
          </a:p>
          <a:p>
            <a:pPr lvl="4"/>
            <a:endParaRPr/>
          </a:p>
        </p:txBody>
      </p:sp>
      <p:sp>
        <p:nvSpPr>
          <p:cNvPr id="132" name="TextBox 3"/>
          <p:cNvSpPr txBox="1"/>
          <p:nvPr/>
        </p:nvSpPr>
        <p:spPr>
          <a:xfrm>
            <a:off x="606058" y="6404836"/>
            <a:ext cx="3922361" cy="320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500" u="sng">
                <a:solidFill>
                  <a:srgbClr val="0000FF"/>
                </a:solidFill>
                <a:uFill>
                  <a:solidFill>
                    <a:srgbClr val="0000FF"/>
                  </a:solidFill>
                </a:uFill>
                <a:hlinkClick r:id="rId3"/>
              </a:defRPr>
            </a:lvl1pPr>
          </a:lstStyle>
          <a:p>
            <a:pPr>
              <a:defRPr u="none">
                <a:solidFill>
                  <a:srgbClr val="FEBE10"/>
                </a:solidFill>
                <a:uFillTx/>
              </a:defRPr>
            </a:pPr>
            <a:r>
              <a:rPr u="sng">
                <a:solidFill>
                  <a:srgbClr val="0000FF"/>
                </a:solidFill>
                <a:uFill>
                  <a:solidFill>
                    <a:srgbClr val="0000FF"/>
                  </a:solidFill>
                </a:uFill>
                <a:hlinkClick r:id="rId3"/>
              </a:rPr>
              <a:t>uofl.edu/research</a:t>
            </a:r>
          </a:p>
        </p:txBody>
      </p:sp>
      <p:pic>
        <p:nvPicPr>
          <p:cNvPr id="133" name="Picture 6" descr="Picture 6"/>
          <p:cNvPicPr>
            <a:picLocks noChangeAspect="1"/>
          </p:cNvPicPr>
          <p:nvPr/>
        </p:nvPicPr>
        <p:blipFill>
          <a:blip r:embed="rId4"/>
          <a:stretch>
            <a:fillRect/>
          </a:stretch>
        </p:blipFill>
        <p:spPr>
          <a:xfrm>
            <a:off x="11118275" y="360098"/>
            <a:ext cx="528063" cy="320042"/>
          </a:xfrm>
          <a:prstGeom prst="rect">
            <a:avLst/>
          </a:prstGeom>
          <a:ln w="12700">
            <a:miter lim="400000"/>
          </a:ln>
        </p:spPr>
      </p:pic>
      <p:sp>
        <p:nvSpPr>
          <p:cNvPr id="1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Content_white">
    <p:bg>
      <p:bgPr>
        <a:solidFill>
          <a:srgbClr val="FFFFFF"/>
        </a:solidFill>
        <a:effectLst/>
      </p:bgPr>
    </p:bg>
    <p:spTree>
      <p:nvGrpSpPr>
        <p:cNvPr id="1" name=""/>
        <p:cNvGrpSpPr/>
        <p:nvPr/>
      </p:nvGrpSpPr>
      <p:grpSpPr>
        <a:xfrm>
          <a:off x="0" y="0"/>
          <a:ext cx="0" cy="0"/>
          <a:chOff x="0" y="0"/>
          <a:chExt cx="0" cy="0"/>
        </a:xfrm>
      </p:grpSpPr>
      <p:pic>
        <p:nvPicPr>
          <p:cNvPr id="141" name="Picture 7" descr="Picture 7"/>
          <p:cNvPicPr>
            <a:picLocks noChangeAspect="1"/>
          </p:cNvPicPr>
          <p:nvPr/>
        </p:nvPicPr>
        <p:blipFill>
          <a:blip r:embed="rId2"/>
          <a:stretch>
            <a:fillRect/>
          </a:stretch>
        </p:blipFill>
        <p:spPr>
          <a:xfrm>
            <a:off x="9624044" y="6421980"/>
            <a:ext cx="2025652" cy="273052"/>
          </a:xfrm>
          <a:prstGeom prst="rect">
            <a:avLst/>
          </a:prstGeom>
          <a:ln w="12700">
            <a:miter lim="400000"/>
          </a:ln>
        </p:spPr>
      </p:pic>
      <p:sp>
        <p:nvSpPr>
          <p:cNvPr id="142" name="CLICK TO EDIT Slide TITLE STYLE LONG VERSION WITH MULTIPLE LINES"/>
          <p:cNvSpPr txBox="1">
            <a:spLocks noGrp="1"/>
          </p:cNvSpPr>
          <p:nvPr>
            <p:ph type="title" hasCustomPrompt="1"/>
          </p:nvPr>
        </p:nvSpPr>
        <p:spPr>
          <a:prstGeom prst="rect">
            <a:avLst/>
          </a:prstGeom>
        </p:spPr>
        <p:txBody>
          <a:bodyPr/>
          <a:lstStyle>
            <a:lvl1pPr>
              <a:defRPr>
                <a:solidFill>
                  <a:schemeClr val="accent2"/>
                </a:solidFill>
              </a:defRPr>
            </a:lvl1pPr>
          </a:lstStyle>
          <a:p>
            <a:r>
              <a:t>CLICK TO EDIT Slide TITLE STYLE LONG VERSION WITH MULTIPLE LINES</a:t>
            </a:r>
          </a:p>
        </p:txBody>
      </p:sp>
      <p:sp>
        <p:nvSpPr>
          <p:cNvPr id="143" name="Body Level One…"/>
          <p:cNvSpPr txBox="1">
            <a:spLocks noGrp="1"/>
          </p:cNvSpPr>
          <p:nvPr>
            <p:ph type="body" sz="quarter" idx="1" hasCustomPrompt="1"/>
          </p:nvPr>
        </p:nvSpPr>
        <p:spPr>
          <a:prstGeom prst="rect">
            <a:avLst/>
          </a:prstGeom>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r>
              <a:t>Click to edit slide subhead</a:t>
            </a:r>
          </a:p>
          <a:p>
            <a:pPr lvl="1"/>
            <a:endParaRPr/>
          </a:p>
          <a:p>
            <a:pPr lvl="2"/>
            <a:endParaRPr/>
          </a:p>
          <a:p>
            <a:pPr lvl="3"/>
            <a:endParaRPr/>
          </a:p>
          <a:p>
            <a:pPr lvl="4"/>
            <a:endParaRPr/>
          </a:p>
        </p:txBody>
      </p:sp>
      <p:sp>
        <p:nvSpPr>
          <p:cNvPr id="144" name="TextBox 3"/>
          <p:cNvSpPr txBox="1"/>
          <p:nvPr/>
        </p:nvSpPr>
        <p:spPr>
          <a:xfrm>
            <a:off x="606058" y="6404836"/>
            <a:ext cx="3922361" cy="320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500">
                <a:solidFill>
                  <a:srgbClr val="AD0000"/>
                </a:solidFill>
              </a:defRPr>
            </a:lvl1pPr>
          </a:lstStyle>
          <a:p>
            <a:r>
              <a:t>louisville.edu/research</a:t>
            </a:r>
          </a:p>
        </p:txBody>
      </p:sp>
      <p:sp>
        <p:nvSpPr>
          <p:cNvPr id="145" name="Rectangle 5"/>
          <p:cNvSpPr/>
          <p:nvPr/>
        </p:nvSpPr>
        <p:spPr>
          <a:xfrm>
            <a:off x="10837529" y="-163122"/>
            <a:ext cx="769239" cy="813240"/>
          </a:xfrm>
          <a:prstGeom prst="rect">
            <a:avLst/>
          </a:prstGeom>
          <a:solidFill>
            <a:srgbClr val="AD0000"/>
          </a:solidFill>
          <a:ln w="12700">
            <a:miter lim="400000"/>
          </a:ln>
        </p:spPr>
        <p:txBody>
          <a:bodyPr lIns="45718" tIns="45718" rIns="45718" bIns="45718" anchor="ctr"/>
          <a:lstStyle/>
          <a:p>
            <a:pPr algn="ctr" defTabSz="457200">
              <a:defRPr>
                <a:solidFill>
                  <a:srgbClr val="FFFFFF"/>
                </a:solidFill>
                <a:latin typeface="+mj-lt"/>
                <a:ea typeface="+mj-ea"/>
                <a:cs typeface="+mj-cs"/>
                <a:sym typeface="Calibri"/>
              </a:defRPr>
            </a:pPr>
            <a:endParaRPr/>
          </a:p>
        </p:txBody>
      </p:sp>
      <p:pic>
        <p:nvPicPr>
          <p:cNvPr id="146" name="Picture 6" descr="Picture 6"/>
          <p:cNvPicPr>
            <a:picLocks noChangeAspect="1"/>
          </p:cNvPicPr>
          <p:nvPr/>
        </p:nvPicPr>
        <p:blipFill>
          <a:blip r:embed="rId3"/>
          <a:stretch>
            <a:fillRect/>
          </a:stretch>
        </p:blipFill>
        <p:spPr>
          <a:xfrm>
            <a:off x="10957597" y="171954"/>
            <a:ext cx="554502" cy="336066"/>
          </a:xfrm>
          <a:prstGeom prst="rect">
            <a:avLst/>
          </a:prstGeom>
          <a:ln w="12700">
            <a:miter lim="400000"/>
          </a:ln>
        </p:spPr>
      </p:pic>
      <p:sp>
        <p:nvSpPr>
          <p:cNvPr id="147"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ontent_Charts_red">
    <p:spTree>
      <p:nvGrpSpPr>
        <p:cNvPr id="1" name=""/>
        <p:cNvGrpSpPr/>
        <p:nvPr/>
      </p:nvGrpSpPr>
      <p:grpSpPr>
        <a:xfrm>
          <a:off x="0" y="0"/>
          <a:ext cx="0" cy="0"/>
          <a:chOff x="0" y="0"/>
          <a:chExt cx="0" cy="0"/>
        </a:xfrm>
      </p:grpSpPr>
      <p:pic>
        <p:nvPicPr>
          <p:cNvPr id="154" name="Picture 7" descr="Picture 7"/>
          <p:cNvPicPr>
            <a:picLocks noChangeAspect="1"/>
          </p:cNvPicPr>
          <p:nvPr/>
        </p:nvPicPr>
        <p:blipFill>
          <a:blip r:embed="rId2"/>
          <a:stretch>
            <a:fillRect/>
          </a:stretch>
        </p:blipFill>
        <p:spPr>
          <a:xfrm>
            <a:off x="9655574" y="6421980"/>
            <a:ext cx="2025652" cy="273052"/>
          </a:xfrm>
          <a:prstGeom prst="rect">
            <a:avLst/>
          </a:prstGeom>
          <a:ln w="12700">
            <a:miter lim="400000"/>
          </a:ln>
        </p:spPr>
      </p:pic>
      <p:sp>
        <p:nvSpPr>
          <p:cNvPr id="155" name="Body Level One…"/>
          <p:cNvSpPr txBox="1">
            <a:spLocks noGrp="1"/>
          </p:cNvSpPr>
          <p:nvPr>
            <p:ph type="body" sz="half" idx="1" hasCustomPrompt="1"/>
          </p:nvPr>
        </p:nvSpPr>
        <p:spPr>
          <a:xfrm>
            <a:off x="839787" y="2505075"/>
            <a:ext cx="5157790" cy="3684588"/>
          </a:xfrm>
          <a:prstGeom prst="rect">
            <a:avLst/>
          </a:prstGeom>
        </p:spPr>
        <p:txBody>
          <a:bodyPr/>
          <a:lstStyle>
            <a:lvl1pPr marL="228600" indent="-228600">
              <a:buSzPct val="100000"/>
              <a:buFont typeface="Arial"/>
              <a:buChar char="•"/>
              <a:defRPr sz="2800"/>
            </a:lvl1pPr>
            <a:lvl2pPr marL="723900" indent="-266700">
              <a:buSzPct val="100000"/>
              <a:buFont typeface="Arial"/>
              <a:buChar char="•"/>
              <a:defRPr sz="2800"/>
            </a:lvl2pPr>
            <a:lvl3pPr marL="1234438" indent="-320038">
              <a:buFont typeface="Arial"/>
              <a:defRPr sz="2800"/>
            </a:lvl3pPr>
            <a:lvl4pPr marL="1727200" indent="-355600">
              <a:buFont typeface="Arial"/>
              <a:defRPr sz="2800"/>
            </a:lvl4pPr>
            <a:lvl5pPr marL="2184400" indent="-355600">
              <a:buFont typeface="Arial"/>
              <a:defRPr sz="2800"/>
            </a:lvl5pPr>
          </a:lstStyle>
          <a:p>
            <a:r>
              <a:t>Click to edit slide text</a:t>
            </a:r>
          </a:p>
          <a:p>
            <a:pPr lvl="1"/>
            <a:endParaRPr/>
          </a:p>
          <a:p>
            <a:pPr lvl="2"/>
            <a:endParaRPr/>
          </a:p>
          <a:p>
            <a:pPr lvl="3"/>
            <a:endParaRPr/>
          </a:p>
          <a:p>
            <a:pPr lvl="4"/>
            <a:endParaRPr/>
          </a:p>
        </p:txBody>
      </p:sp>
      <p:sp>
        <p:nvSpPr>
          <p:cNvPr id="156" name="CLICK TO EDIT Slide TITLE STYLE LONG VERSION WITH MULTIPLE LINES"/>
          <p:cNvSpPr txBox="1">
            <a:spLocks noGrp="1"/>
          </p:cNvSpPr>
          <p:nvPr>
            <p:ph type="title" hasCustomPrompt="1"/>
          </p:nvPr>
        </p:nvSpPr>
        <p:spPr>
          <a:prstGeom prst="rect">
            <a:avLst/>
          </a:prstGeom>
        </p:spPr>
        <p:txBody>
          <a:bodyPr/>
          <a:lstStyle/>
          <a:p>
            <a:r>
              <a:t>CLICK TO EDIT Slide TITLE STYLE LONG VERSION WITH MULTIPLE LINES</a:t>
            </a:r>
          </a:p>
        </p:txBody>
      </p:sp>
      <p:pic>
        <p:nvPicPr>
          <p:cNvPr id="157" name="Picture 6" descr="Picture 6"/>
          <p:cNvPicPr>
            <a:picLocks noChangeAspect="1"/>
          </p:cNvPicPr>
          <p:nvPr/>
        </p:nvPicPr>
        <p:blipFill>
          <a:blip r:embed="rId3"/>
          <a:stretch>
            <a:fillRect/>
          </a:stretch>
        </p:blipFill>
        <p:spPr>
          <a:xfrm>
            <a:off x="11118275" y="360098"/>
            <a:ext cx="528063" cy="320042"/>
          </a:xfrm>
          <a:prstGeom prst="rect">
            <a:avLst/>
          </a:prstGeom>
          <a:ln w="12700">
            <a:miter lim="400000"/>
          </a:ln>
        </p:spPr>
      </p:pic>
      <p:sp>
        <p:nvSpPr>
          <p:cNvPr id="158" name="TextBox 3"/>
          <p:cNvSpPr txBox="1"/>
          <p:nvPr/>
        </p:nvSpPr>
        <p:spPr>
          <a:xfrm>
            <a:off x="606058" y="6404836"/>
            <a:ext cx="3922361" cy="320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500" u="sng">
                <a:solidFill>
                  <a:srgbClr val="0000FF"/>
                </a:solidFill>
                <a:uFill>
                  <a:solidFill>
                    <a:srgbClr val="0000FF"/>
                  </a:solidFill>
                </a:uFill>
                <a:hlinkClick r:id="rId4"/>
              </a:defRPr>
            </a:lvl1pPr>
          </a:lstStyle>
          <a:p>
            <a:pPr>
              <a:defRPr u="none">
                <a:solidFill>
                  <a:srgbClr val="FFFFFF"/>
                </a:solidFill>
                <a:uFillTx/>
              </a:defRPr>
            </a:pPr>
            <a:r>
              <a:rPr u="sng">
                <a:solidFill>
                  <a:srgbClr val="0000FF"/>
                </a:solidFill>
                <a:uFill>
                  <a:solidFill>
                    <a:srgbClr val="0000FF"/>
                  </a:solidFill>
                </a:uFill>
                <a:hlinkClick r:id="rId4"/>
              </a:rPr>
              <a:t>uofl.edu/research</a:t>
            </a:r>
          </a:p>
        </p:txBody>
      </p:sp>
      <p:sp>
        <p:nvSpPr>
          <p:cNvPr id="1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ntent_Charts_black">
    <p:bg>
      <p:bgPr>
        <a:solidFill>
          <a:srgbClr val="000000"/>
        </a:solidFill>
        <a:effectLst/>
      </p:bgPr>
    </p:bg>
    <p:spTree>
      <p:nvGrpSpPr>
        <p:cNvPr id="1" name=""/>
        <p:cNvGrpSpPr/>
        <p:nvPr/>
      </p:nvGrpSpPr>
      <p:grpSpPr>
        <a:xfrm>
          <a:off x="0" y="0"/>
          <a:ext cx="0" cy="0"/>
          <a:chOff x="0" y="0"/>
          <a:chExt cx="0" cy="0"/>
        </a:xfrm>
      </p:grpSpPr>
      <p:sp>
        <p:nvSpPr>
          <p:cNvPr id="166" name="Body Level One…"/>
          <p:cNvSpPr txBox="1">
            <a:spLocks noGrp="1"/>
          </p:cNvSpPr>
          <p:nvPr>
            <p:ph type="body" sz="half" idx="1" hasCustomPrompt="1"/>
          </p:nvPr>
        </p:nvSpPr>
        <p:spPr>
          <a:xfrm>
            <a:off x="839787" y="2505075"/>
            <a:ext cx="5157790" cy="3684588"/>
          </a:xfrm>
          <a:prstGeom prst="rect">
            <a:avLst/>
          </a:prstGeom>
        </p:spPr>
        <p:txBody>
          <a:bodyPr/>
          <a:lstStyle>
            <a:lvl1pPr marL="228600" indent="-228600">
              <a:buSzPct val="100000"/>
              <a:buFont typeface="Arial"/>
              <a:buChar char="•"/>
              <a:defRPr sz="2800"/>
            </a:lvl1pPr>
            <a:lvl2pPr marL="723900" indent="-266700">
              <a:buSzPct val="100000"/>
              <a:buFont typeface="Arial"/>
              <a:buChar char="•"/>
              <a:defRPr sz="2800"/>
            </a:lvl2pPr>
            <a:lvl3pPr marL="1234438" indent="-320038">
              <a:buFont typeface="Arial"/>
              <a:defRPr sz="2800"/>
            </a:lvl3pPr>
            <a:lvl4pPr marL="1727200" indent="-355600">
              <a:buFont typeface="Arial"/>
              <a:defRPr sz="2800"/>
            </a:lvl4pPr>
            <a:lvl5pPr marL="2184400" indent="-355600">
              <a:buFont typeface="Arial"/>
              <a:defRPr sz="2800"/>
            </a:lvl5pPr>
          </a:lstStyle>
          <a:p>
            <a:r>
              <a:t>Click to edit slide text</a:t>
            </a:r>
          </a:p>
          <a:p>
            <a:pPr lvl="1"/>
            <a:endParaRPr/>
          </a:p>
          <a:p>
            <a:pPr lvl="2"/>
            <a:endParaRPr/>
          </a:p>
          <a:p>
            <a:pPr lvl="3"/>
            <a:endParaRPr/>
          </a:p>
          <a:p>
            <a:pPr lvl="4"/>
            <a:endParaRPr/>
          </a:p>
        </p:txBody>
      </p:sp>
      <p:sp>
        <p:nvSpPr>
          <p:cNvPr id="167" name="CLICK TO EDIT Slide TITLE STYLE LONG VERSION WITH MULTIPLE LINES"/>
          <p:cNvSpPr txBox="1">
            <a:spLocks noGrp="1"/>
          </p:cNvSpPr>
          <p:nvPr>
            <p:ph type="title" hasCustomPrompt="1"/>
          </p:nvPr>
        </p:nvSpPr>
        <p:spPr>
          <a:prstGeom prst="rect">
            <a:avLst/>
          </a:prstGeom>
        </p:spPr>
        <p:txBody>
          <a:bodyPr/>
          <a:lstStyle/>
          <a:p>
            <a:r>
              <a:t>CLICK TO EDIT Slide TITLE STYLE LONG VERSION WITH MULTIPLE LINES</a:t>
            </a:r>
          </a:p>
        </p:txBody>
      </p:sp>
      <p:sp>
        <p:nvSpPr>
          <p:cNvPr id="1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Content_Charts_white">
    <p:bg>
      <p:bgPr>
        <a:solidFill>
          <a:srgbClr val="FFFFFF"/>
        </a:solidFill>
        <a:effectLst/>
      </p:bgPr>
    </p:bg>
    <p:spTree>
      <p:nvGrpSpPr>
        <p:cNvPr id="1" name=""/>
        <p:cNvGrpSpPr/>
        <p:nvPr/>
      </p:nvGrpSpPr>
      <p:grpSpPr>
        <a:xfrm>
          <a:off x="0" y="0"/>
          <a:ext cx="0" cy="0"/>
          <a:chOff x="0" y="0"/>
          <a:chExt cx="0" cy="0"/>
        </a:xfrm>
      </p:grpSpPr>
      <p:sp>
        <p:nvSpPr>
          <p:cNvPr id="175" name="Body Level One…"/>
          <p:cNvSpPr txBox="1">
            <a:spLocks noGrp="1"/>
          </p:cNvSpPr>
          <p:nvPr>
            <p:ph type="body" sz="half" idx="1" hasCustomPrompt="1"/>
          </p:nvPr>
        </p:nvSpPr>
        <p:spPr>
          <a:xfrm>
            <a:off x="839787" y="2505075"/>
            <a:ext cx="5157790" cy="3684588"/>
          </a:xfrm>
          <a:prstGeom prst="rect">
            <a:avLst/>
          </a:prstGeom>
        </p:spPr>
        <p:txBody>
          <a:bodyPr/>
          <a:lstStyle>
            <a:lvl1pPr marL="228600" indent="-228600">
              <a:buSzPct val="100000"/>
              <a:buFont typeface="Arial"/>
              <a:buChar char="•"/>
              <a:defRPr sz="2800">
                <a:solidFill>
                  <a:srgbClr val="000000"/>
                </a:solidFill>
              </a:defRPr>
            </a:lvl1pPr>
            <a:lvl2pPr marL="723900" indent="-266700">
              <a:buSzPct val="100000"/>
              <a:buFont typeface="Arial"/>
              <a:buChar char="•"/>
              <a:defRPr sz="2800">
                <a:solidFill>
                  <a:srgbClr val="000000"/>
                </a:solidFill>
              </a:defRPr>
            </a:lvl2pPr>
            <a:lvl3pPr marL="1234438" indent="-320038">
              <a:buFont typeface="Arial"/>
              <a:defRPr sz="2800">
                <a:solidFill>
                  <a:srgbClr val="000000"/>
                </a:solidFill>
              </a:defRPr>
            </a:lvl3pPr>
            <a:lvl4pPr marL="1727200" indent="-355600">
              <a:buFont typeface="Arial"/>
              <a:defRPr sz="2800">
                <a:solidFill>
                  <a:srgbClr val="000000"/>
                </a:solidFill>
              </a:defRPr>
            </a:lvl4pPr>
            <a:lvl5pPr marL="2184400" indent="-355600">
              <a:buFont typeface="Arial"/>
              <a:defRPr sz="2800">
                <a:solidFill>
                  <a:srgbClr val="000000"/>
                </a:solidFill>
              </a:defRPr>
            </a:lvl5pPr>
          </a:lstStyle>
          <a:p>
            <a:r>
              <a:t>Click to edit slide text</a:t>
            </a:r>
          </a:p>
          <a:p>
            <a:pPr lvl="1"/>
            <a:endParaRPr/>
          </a:p>
          <a:p>
            <a:pPr lvl="2"/>
            <a:endParaRPr/>
          </a:p>
          <a:p>
            <a:pPr lvl="3"/>
            <a:endParaRPr/>
          </a:p>
          <a:p>
            <a:pPr lvl="4"/>
            <a:endParaRPr/>
          </a:p>
        </p:txBody>
      </p:sp>
      <p:sp>
        <p:nvSpPr>
          <p:cNvPr id="176" name="CLICK TO EDIT slide TITLE STYLE LONG VERSION WITH MULTIPLE LINES"/>
          <p:cNvSpPr txBox="1">
            <a:spLocks noGrp="1"/>
          </p:cNvSpPr>
          <p:nvPr>
            <p:ph type="title" hasCustomPrompt="1"/>
          </p:nvPr>
        </p:nvSpPr>
        <p:spPr>
          <a:prstGeom prst="rect">
            <a:avLst/>
          </a:prstGeom>
        </p:spPr>
        <p:txBody>
          <a:bodyPr/>
          <a:lstStyle>
            <a:lvl1pPr>
              <a:defRPr>
                <a:solidFill>
                  <a:schemeClr val="accent2"/>
                </a:solidFill>
              </a:defRPr>
            </a:lvl1pPr>
          </a:lstStyle>
          <a:p>
            <a:r>
              <a:t>CLICK TO EDIT slide TITLE STYLE LONG VERSION WITH MULTIPLE LINES</a:t>
            </a:r>
          </a:p>
        </p:txBody>
      </p:sp>
      <p:pic>
        <p:nvPicPr>
          <p:cNvPr id="177" name="Picture 6" descr="Picture 6"/>
          <p:cNvPicPr>
            <a:picLocks noChangeAspect="1"/>
          </p:cNvPicPr>
          <p:nvPr/>
        </p:nvPicPr>
        <p:blipFill>
          <a:blip r:embed="rId2"/>
          <a:stretch>
            <a:fillRect/>
          </a:stretch>
        </p:blipFill>
        <p:spPr>
          <a:xfrm>
            <a:off x="9624044" y="6421980"/>
            <a:ext cx="2025652" cy="273052"/>
          </a:xfrm>
          <a:prstGeom prst="rect">
            <a:avLst/>
          </a:prstGeom>
          <a:ln w="12700">
            <a:miter lim="400000"/>
          </a:ln>
        </p:spPr>
      </p:pic>
      <p:sp>
        <p:nvSpPr>
          <p:cNvPr id="178" name="Rectangle 5"/>
          <p:cNvSpPr/>
          <p:nvPr/>
        </p:nvSpPr>
        <p:spPr>
          <a:xfrm>
            <a:off x="10837529" y="-163122"/>
            <a:ext cx="769239" cy="813240"/>
          </a:xfrm>
          <a:prstGeom prst="rect">
            <a:avLst/>
          </a:prstGeom>
          <a:solidFill>
            <a:srgbClr val="AD0000"/>
          </a:solidFill>
          <a:ln w="12700">
            <a:miter lim="400000"/>
          </a:ln>
        </p:spPr>
        <p:txBody>
          <a:bodyPr lIns="45718" tIns="45718" rIns="45718" bIns="45718" anchor="ctr"/>
          <a:lstStyle/>
          <a:p>
            <a:pPr algn="ctr" defTabSz="457200">
              <a:defRPr>
                <a:solidFill>
                  <a:srgbClr val="FFFFFF"/>
                </a:solidFill>
                <a:latin typeface="+mj-lt"/>
                <a:ea typeface="+mj-ea"/>
                <a:cs typeface="+mj-cs"/>
                <a:sym typeface="Calibri"/>
              </a:defRPr>
            </a:pPr>
            <a:endParaRPr/>
          </a:p>
        </p:txBody>
      </p:sp>
      <p:pic>
        <p:nvPicPr>
          <p:cNvPr id="179" name="Picture 6" descr="Picture 6"/>
          <p:cNvPicPr>
            <a:picLocks noChangeAspect="1"/>
          </p:cNvPicPr>
          <p:nvPr/>
        </p:nvPicPr>
        <p:blipFill>
          <a:blip r:embed="rId3"/>
          <a:stretch>
            <a:fillRect/>
          </a:stretch>
        </p:blipFill>
        <p:spPr>
          <a:xfrm>
            <a:off x="10957597" y="171954"/>
            <a:ext cx="554502" cy="336066"/>
          </a:xfrm>
          <a:prstGeom prst="rect">
            <a:avLst/>
          </a:prstGeom>
          <a:ln w="12700">
            <a:miter lim="400000"/>
          </a:ln>
        </p:spPr>
      </p:pic>
      <p:sp>
        <p:nvSpPr>
          <p:cNvPr id="180" name="TextBox 3"/>
          <p:cNvSpPr txBox="1"/>
          <p:nvPr/>
        </p:nvSpPr>
        <p:spPr>
          <a:xfrm>
            <a:off x="606058" y="6404836"/>
            <a:ext cx="3922361" cy="320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500">
                <a:solidFill>
                  <a:srgbClr val="AD0000"/>
                </a:solidFill>
              </a:defRPr>
            </a:lvl1pPr>
          </a:lstStyle>
          <a:p>
            <a:r>
              <a:t>louisville.edu/research</a:t>
            </a:r>
          </a:p>
        </p:txBody>
      </p:sp>
      <p:sp>
        <p:nvSpPr>
          <p:cNvPr id="181"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Quote_shor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8" name="“SHORT LENGTH QUOTE LOREM IPSUM DOLER SIT AMET CURABITUR BLANDIT TEMPUS PORTITOR.”"/>
          <p:cNvSpPr txBox="1">
            <a:spLocks noGrp="1"/>
          </p:cNvSpPr>
          <p:nvPr>
            <p:ph type="title" hasCustomPrompt="1"/>
          </p:nvPr>
        </p:nvSpPr>
        <p:spPr>
          <a:xfrm>
            <a:off x="5588472" y="1917288"/>
            <a:ext cx="5983769" cy="2584813"/>
          </a:xfrm>
          <a:prstGeom prst="rect">
            <a:avLst/>
          </a:prstGeom>
        </p:spPr>
        <p:txBody>
          <a:bodyPr anchor="b"/>
          <a:lstStyle>
            <a:lvl1pPr>
              <a:defRPr sz="3200"/>
            </a:lvl1pPr>
          </a:lstStyle>
          <a:p>
            <a:r>
              <a:t>“SHORT LENGTH QUOTE LOREM IPSUM DOLER SIT AMET CURABITUR BLANDIT TEMPUS PORTITOR.”</a:t>
            </a:r>
          </a:p>
        </p:txBody>
      </p:sp>
      <p:sp>
        <p:nvSpPr>
          <p:cNvPr id="189" name="Body Level One…"/>
          <p:cNvSpPr txBox="1">
            <a:spLocks noGrp="1"/>
          </p:cNvSpPr>
          <p:nvPr>
            <p:ph type="body" sz="quarter" idx="1" hasCustomPrompt="1"/>
          </p:nvPr>
        </p:nvSpPr>
        <p:spPr>
          <a:xfrm>
            <a:off x="8763993" y="4739378"/>
            <a:ext cx="2225470" cy="381002"/>
          </a:xfrm>
          <a:prstGeom prst="rect">
            <a:avLst/>
          </a:prstGeom>
        </p:spPr>
        <p:txBody>
          <a:bodyPr/>
          <a:lstStyle>
            <a:lvl1pPr>
              <a:defRPr sz="1800" cap="all"/>
            </a:lvl1pPr>
            <a:lvl2pPr marL="628650" indent="-171450">
              <a:buSzPct val="100000"/>
              <a:buChar char="•"/>
              <a:defRPr sz="1800" cap="all"/>
            </a:lvl2pPr>
            <a:lvl3pPr marL="1120138" indent="-205738">
              <a:defRPr sz="1800" cap="all"/>
            </a:lvl3pPr>
            <a:lvl4pPr marL="1600200" indent="-228600">
              <a:defRPr sz="1800" cap="all"/>
            </a:lvl4pPr>
            <a:lvl5pPr marL="2057400" indent="-228600">
              <a:defRPr sz="1800" cap="all"/>
            </a:lvl5pPr>
          </a:lstStyle>
          <a:p>
            <a:r>
              <a:t>— First Last Name</a:t>
            </a:r>
          </a:p>
          <a:p>
            <a:pPr lvl="1"/>
            <a:endParaRPr/>
          </a:p>
          <a:p>
            <a:pPr lvl="2"/>
            <a:endParaRPr/>
          </a:p>
          <a:p>
            <a:pPr lvl="3"/>
            <a:endParaRPr/>
          </a:p>
          <a:p>
            <a:pPr lvl="4"/>
            <a:endParaRPr/>
          </a:p>
        </p:txBody>
      </p:sp>
      <p:sp>
        <p:nvSpPr>
          <p:cNvPr id="190" name="TextBox 3"/>
          <p:cNvSpPr txBox="1"/>
          <p:nvPr/>
        </p:nvSpPr>
        <p:spPr>
          <a:xfrm>
            <a:off x="7915547" y="6347729"/>
            <a:ext cx="3922362" cy="320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sz="1500">
                <a:solidFill>
                  <a:srgbClr val="FEBE10"/>
                </a:solidFill>
              </a:defRPr>
            </a:lvl1pPr>
          </a:lstStyle>
          <a:p>
            <a:r>
              <a:t>louisville.edu/research</a:t>
            </a:r>
          </a:p>
        </p:txBody>
      </p:sp>
      <p:pic>
        <p:nvPicPr>
          <p:cNvPr id="191" name="Picture 6" descr="Picture 6"/>
          <p:cNvPicPr>
            <a:picLocks noChangeAspect="1"/>
          </p:cNvPicPr>
          <p:nvPr/>
        </p:nvPicPr>
        <p:blipFill>
          <a:blip r:embed="rId3"/>
          <a:stretch>
            <a:fillRect/>
          </a:stretch>
        </p:blipFill>
        <p:spPr>
          <a:xfrm>
            <a:off x="11118275" y="360098"/>
            <a:ext cx="528063" cy="320042"/>
          </a:xfrm>
          <a:prstGeom prst="rect">
            <a:avLst/>
          </a:prstGeom>
          <a:ln w="12700">
            <a:miter lim="400000"/>
          </a:ln>
        </p:spPr>
      </p:pic>
      <p:sp>
        <p:nvSpPr>
          <p:cNvPr id="192" name="Slide Number"/>
          <p:cNvSpPr txBox="1">
            <a:spLocks noGrp="1"/>
          </p:cNvSpPr>
          <p:nvPr>
            <p:ph type="sldNum" sz="quarter" idx="2"/>
          </p:nvPr>
        </p:nvSpPr>
        <p:spPr>
          <a:xfrm>
            <a:off x="8463946" y="6224224"/>
            <a:ext cx="273654" cy="264253"/>
          </a:xfrm>
          <a:prstGeom prst="rect">
            <a:avLst/>
          </a:prstGeom>
        </p:spPr>
        <p:txBody>
          <a:bodyP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Quote_Long">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9" name="TextBox 3"/>
          <p:cNvSpPr txBox="1"/>
          <p:nvPr/>
        </p:nvSpPr>
        <p:spPr>
          <a:xfrm>
            <a:off x="7650254" y="5753009"/>
            <a:ext cx="4221026"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a:solidFill>
                  <a:srgbClr val="FFFFFF"/>
                </a:solidFill>
              </a:defRPr>
            </a:lvl1pPr>
          </a:lstStyle>
          <a:p>
            <a:r>
              <a:t>Office of Research and Innovation</a:t>
            </a:r>
          </a:p>
        </p:txBody>
      </p:sp>
      <p:sp>
        <p:nvSpPr>
          <p:cNvPr id="200" name="TextBox 3"/>
          <p:cNvSpPr txBox="1"/>
          <p:nvPr/>
        </p:nvSpPr>
        <p:spPr>
          <a:xfrm>
            <a:off x="7948918" y="6094153"/>
            <a:ext cx="3922362"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a:solidFill>
                  <a:srgbClr val="FEBE10"/>
                </a:solidFill>
                <a:hlinkClick r:id="rId3"/>
              </a:defRPr>
            </a:lvl1pPr>
          </a:lstStyle>
          <a:p>
            <a:r>
              <a:rPr>
                <a:hlinkClick r:id="rId3"/>
              </a:rPr>
              <a:t>louisville.edu/research</a:t>
            </a:r>
          </a:p>
        </p:txBody>
      </p:sp>
      <p:pic>
        <p:nvPicPr>
          <p:cNvPr id="201" name="Picture 6" descr="Picture 6"/>
          <p:cNvPicPr>
            <a:picLocks noChangeAspect="1"/>
          </p:cNvPicPr>
          <p:nvPr/>
        </p:nvPicPr>
        <p:blipFill>
          <a:blip r:embed="rId4"/>
          <a:stretch>
            <a:fillRect/>
          </a:stretch>
        </p:blipFill>
        <p:spPr>
          <a:xfrm>
            <a:off x="11118275" y="360098"/>
            <a:ext cx="528063" cy="320042"/>
          </a:xfrm>
          <a:prstGeom prst="rect">
            <a:avLst/>
          </a:prstGeom>
          <a:ln w="12700">
            <a:miter lim="400000"/>
          </a:ln>
        </p:spPr>
      </p:pic>
      <p:sp>
        <p:nvSpPr>
          <p:cNvPr id="202" name="Slide Number"/>
          <p:cNvSpPr txBox="1">
            <a:spLocks noGrp="1"/>
          </p:cNvSpPr>
          <p:nvPr>
            <p:ph type="sldNum" sz="quarter" idx="2"/>
          </p:nvPr>
        </p:nvSpPr>
        <p:spPr>
          <a:xfrm>
            <a:off x="8463946" y="6224224"/>
            <a:ext cx="273654" cy="264253"/>
          </a:xfrm>
          <a:prstGeom prst="rect">
            <a:avLst/>
          </a:prstGeom>
        </p:spPr>
        <p:txBody>
          <a:bodyP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Divider_A">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09" name="Picture 4" descr="Picture 4"/>
          <p:cNvPicPr>
            <a:picLocks noChangeAspect="1"/>
          </p:cNvPicPr>
          <p:nvPr/>
        </p:nvPicPr>
        <p:blipFill>
          <a:blip r:embed="rId3"/>
          <a:stretch>
            <a:fillRect/>
          </a:stretch>
        </p:blipFill>
        <p:spPr>
          <a:xfrm>
            <a:off x="9655574" y="6421980"/>
            <a:ext cx="2025652" cy="273052"/>
          </a:xfrm>
          <a:prstGeom prst="rect">
            <a:avLst/>
          </a:prstGeom>
          <a:ln w="12700">
            <a:miter lim="400000"/>
          </a:ln>
        </p:spPr>
      </p:pic>
      <p:sp>
        <p:nvSpPr>
          <p:cNvPr id="210" name="Body Level One…"/>
          <p:cNvSpPr txBox="1">
            <a:spLocks noGrp="1"/>
          </p:cNvSpPr>
          <p:nvPr>
            <p:ph type="body" sz="half" idx="1" hasCustomPrompt="1"/>
          </p:nvPr>
        </p:nvSpPr>
        <p:spPr>
          <a:xfrm>
            <a:off x="889000" y="3323302"/>
            <a:ext cx="6162369" cy="2853662"/>
          </a:xfrm>
          <a:prstGeom prst="rect">
            <a:avLst/>
          </a:prstGeom>
        </p:spPr>
        <p:txBody>
          <a:bodyPr/>
          <a:lstStyle>
            <a:lvl1pPr>
              <a:defRPr sz="1400"/>
            </a:lvl1pPr>
            <a:lvl2pPr>
              <a:defRPr sz="1400"/>
            </a:lvl2pPr>
            <a:lvl3pPr marL="0" indent="0">
              <a:buSzTx/>
              <a:buNone/>
              <a:defRPr sz="1400"/>
            </a:lvl3pPr>
            <a:lvl4pPr marL="0" indent="0">
              <a:buSzTx/>
              <a:buNone/>
              <a:defRPr sz="1400"/>
            </a:lvl4pPr>
            <a:lvl5pPr marL="0" indent="0">
              <a:buSzTx/>
              <a:buNone/>
              <a:defRPr sz="1400"/>
            </a:lvl5pPr>
          </a:lstStyle>
          <a:p>
            <a:r>
              <a:t>Click to edit slide text</a:t>
            </a:r>
          </a:p>
          <a:p>
            <a:pPr lvl="1"/>
            <a:endParaRPr/>
          </a:p>
          <a:p>
            <a:pPr lvl="2"/>
            <a:endParaRPr/>
          </a:p>
          <a:p>
            <a:pPr lvl="3"/>
            <a:endParaRPr/>
          </a:p>
          <a:p>
            <a:pPr lvl="4"/>
            <a:endParaRPr/>
          </a:p>
        </p:txBody>
      </p:sp>
      <p:sp>
        <p:nvSpPr>
          <p:cNvPr id="211" name="Click to edit slide title with multiple lines"/>
          <p:cNvSpPr txBox="1">
            <a:spLocks noGrp="1"/>
          </p:cNvSpPr>
          <p:nvPr>
            <p:ph type="title" hasCustomPrompt="1"/>
          </p:nvPr>
        </p:nvSpPr>
        <p:spPr>
          <a:xfrm>
            <a:off x="838199" y="884901"/>
            <a:ext cx="6162367" cy="2260346"/>
          </a:xfrm>
          <a:prstGeom prst="rect">
            <a:avLst/>
          </a:prstGeom>
        </p:spPr>
        <p:txBody>
          <a:bodyPr anchor="b"/>
          <a:lstStyle>
            <a:lvl1pPr>
              <a:defRPr sz="3200"/>
            </a:lvl1pPr>
          </a:lstStyle>
          <a:p>
            <a:r>
              <a:t>Click to edit slide title with multiple lines</a:t>
            </a:r>
          </a:p>
        </p:txBody>
      </p:sp>
      <p:sp>
        <p:nvSpPr>
          <p:cNvPr id="212" name="TextBox 3"/>
          <p:cNvSpPr txBox="1"/>
          <p:nvPr/>
        </p:nvSpPr>
        <p:spPr>
          <a:xfrm>
            <a:off x="391735" y="6426825"/>
            <a:ext cx="3922361" cy="320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500">
                <a:solidFill>
                  <a:srgbClr val="FEBE10"/>
                </a:solidFill>
                <a:hlinkClick r:id="rId4"/>
              </a:defRPr>
            </a:lvl1pPr>
          </a:lstStyle>
          <a:p>
            <a:r>
              <a:rPr>
                <a:hlinkClick r:id="rId4"/>
              </a:rPr>
              <a:t>uofl.edu/research</a:t>
            </a:r>
          </a:p>
        </p:txBody>
      </p:sp>
      <p:pic>
        <p:nvPicPr>
          <p:cNvPr id="213" name="Picture 6" descr="Picture 6"/>
          <p:cNvPicPr>
            <a:picLocks noChangeAspect="1"/>
          </p:cNvPicPr>
          <p:nvPr/>
        </p:nvPicPr>
        <p:blipFill>
          <a:blip r:embed="rId5"/>
          <a:stretch>
            <a:fillRect/>
          </a:stretch>
        </p:blipFill>
        <p:spPr>
          <a:xfrm>
            <a:off x="11118275" y="360098"/>
            <a:ext cx="528063" cy="320042"/>
          </a:xfrm>
          <a:prstGeom prst="rect">
            <a:avLst/>
          </a:prstGeom>
          <a:ln w="12700">
            <a:miter lim="400000"/>
          </a:ln>
        </p:spPr>
      </p:pic>
      <p:sp>
        <p:nvSpPr>
          <p:cNvPr id="2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Divider_B">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21" name="Picture 4" descr="Picture 4"/>
          <p:cNvPicPr>
            <a:picLocks noChangeAspect="1"/>
          </p:cNvPicPr>
          <p:nvPr/>
        </p:nvPicPr>
        <p:blipFill>
          <a:blip r:embed="rId3"/>
          <a:stretch>
            <a:fillRect/>
          </a:stretch>
        </p:blipFill>
        <p:spPr>
          <a:xfrm>
            <a:off x="9655574" y="6421980"/>
            <a:ext cx="2025652" cy="273052"/>
          </a:xfrm>
          <a:prstGeom prst="rect">
            <a:avLst/>
          </a:prstGeom>
          <a:ln w="12700">
            <a:miter lim="400000"/>
          </a:ln>
        </p:spPr>
      </p:pic>
      <p:sp>
        <p:nvSpPr>
          <p:cNvPr id="222" name="Body Level One…"/>
          <p:cNvSpPr txBox="1">
            <a:spLocks noGrp="1"/>
          </p:cNvSpPr>
          <p:nvPr>
            <p:ph type="body" sz="half" idx="1" hasCustomPrompt="1"/>
          </p:nvPr>
        </p:nvSpPr>
        <p:spPr>
          <a:xfrm>
            <a:off x="838200" y="3323302"/>
            <a:ext cx="6162369" cy="2853662"/>
          </a:xfrm>
          <a:prstGeom prst="rect">
            <a:avLst/>
          </a:prstGeom>
        </p:spPr>
        <p:txBody>
          <a:bodyPr/>
          <a:lstStyle>
            <a:lvl1pPr>
              <a:defRPr sz="1400"/>
            </a:lvl1pPr>
            <a:lvl2pPr>
              <a:defRPr sz="1400"/>
            </a:lvl2pPr>
            <a:lvl3pPr marL="0" indent="0">
              <a:buSzTx/>
              <a:buNone/>
              <a:defRPr sz="1400"/>
            </a:lvl3pPr>
            <a:lvl4pPr marL="0" indent="0">
              <a:buSzTx/>
              <a:buNone/>
              <a:defRPr sz="1400"/>
            </a:lvl4pPr>
            <a:lvl5pPr marL="0" indent="0">
              <a:buSzTx/>
              <a:buNone/>
              <a:defRPr sz="1400"/>
            </a:lvl5pPr>
          </a:lstStyle>
          <a:p>
            <a:r>
              <a:t>Click to edit slide text</a:t>
            </a:r>
          </a:p>
          <a:p>
            <a:pPr lvl="1"/>
            <a:endParaRPr/>
          </a:p>
          <a:p>
            <a:pPr lvl="2"/>
            <a:endParaRPr/>
          </a:p>
          <a:p>
            <a:pPr lvl="3"/>
            <a:endParaRPr/>
          </a:p>
          <a:p>
            <a:pPr lvl="4"/>
            <a:endParaRPr/>
          </a:p>
        </p:txBody>
      </p:sp>
      <p:sp>
        <p:nvSpPr>
          <p:cNvPr id="223" name="Click to edit slide title with multiple lines"/>
          <p:cNvSpPr txBox="1">
            <a:spLocks noGrp="1"/>
          </p:cNvSpPr>
          <p:nvPr>
            <p:ph type="title" hasCustomPrompt="1"/>
          </p:nvPr>
        </p:nvSpPr>
        <p:spPr>
          <a:xfrm>
            <a:off x="838199" y="884901"/>
            <a:ext cx="6162367" cy="2260346"/>
          </a:xfrm>
          <a:prstGeom prst="rect">
            <a:avLst/>
          </a:prstGeom>
        </p:spPr>
        <p:txBody>
          <a:bodyPr anchor="b"/>
          <a:lstStyle>
            <a:lvl1pPr>
              <a:defRPr sz="3200"/>
            </a:lvl1pPr>
          </a:lstStyle>
          <a:p>
            <a:r>
              <a:t>Click to edit slide title with multiple lines</a:t>
            </a:r>
          </a:p>
        </p:txBody>
      </p:sp>
      <p:sp>
        <p:nvSpPr>
          <p:cNvPr id="224" name="TextBox 3"/>
          <p:cNvSpPr txBox="1"/>
          <p:nvPr/>
        </p:nvSpPr>
        <p:spPr>
          <a:xfrm>
            <a:off x="391735" y="6426825"/>
            <a:ext cx="3922361" cy="320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500">
                <a:solidFill>
                  <a:srgbClr val="FEBE10"/>
                </a:solidFill>
                <a:hlinkClick r:id="rId4"/>
              </a:defRPr>
            </a:lvl1pPr>
          </a:lstStyle>
          <a:p>
            <a:r>
              <a:rPr>
                <a:hlinkClick r:id="rId4"/>
              </a:rPr>
              <a:t>uofl.edu/research</a:t>
            </a:r>
          </a:p>
        </p:txBody>
      </p:sp>
      <p:pic>
        <p:nvPicPr>
          <p:cNvPr id="225" name="Picture 6" descr="Picture 6"/>
          <p:cNvPicPr>
            <a:picLocks noChangeAspect="1"/>
          </p:cNvPicPr>
          <p:nvPr/>
        </p:nvPicPr>
        <p:blipFill>
          <a:blip r:embed="rId5"/>
          <a:stretch>
            <a:fillRect/>
          </a:stretch>
        </p:blipFill>
        <p:spPr>
          <a:xfrm>
            <a:off x="11118275" y="360098"/>
            <a:ext cx="528063" cy="320042"/>
          </a:xfrm>
          <a:prstGeom prst="rect">
            <a:avLst/>
          </a:prstGeom>
          <a:ln w="12700">
            <a:miter lim="400000"/>
          </a:ln>
        </p:spPr>
      </p:pic>
      <p:sp>
        <p:nvSpPr>
          <p:cNvPr id="2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Content_white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 name="Click to edit slide title style long version with multiple lines"/>
          <p:cNvSpPr txBox="1">
            <a:spLocks noGrp="1"/>
          </p:cNvSpPr>
          <p:nvPr>
            <p:ph type="title" hasCustomPrompt="1"/>
          </p:nvPr>
        </p:nvSpPr>
        <p:spPr>
          <a:xfrm>
            <a:off x="5014459" y="882465"/>
            <a:ext cx="6056665" cy="1154758"/>
          </a:xfrm>
          <a:prstGeom prst="rect">
            <a:avLst/>
          </a:prstGeom>
        </p:spPr>
        <p:txBody>
          <a:bodyPr anchor="t"/>
          <a:lstStyle>
            <a:lvl1pPr>
              <a:defRPr sz="2400" cap="none">
                <a:solidFill>
                  <a:srgbClr val="000000"/>
                </a:solidFill>
              </a:defRPr>
            </a:lvl1pPr>
          </a:lstStyle>
          <a:p>
            <a:r>
              <a:t>Click to edit slide title style long version with multiple lines</a:t>
            </a:r>
          </a:p>
        </p:txBody>
      </p:sp>
      <p:sp>
        <p:nvSpPr>
          <p:cNvPr id="26" name="Body Level One…"/>
          <p:cNvSpPr txBox="1">
            <a:spLocks noGrp="1"/>
          </p:cNvSpPr>
          <p:nvPr>
            <p:ph type="body" sz="quarter" idx="1" hasCustomPrompt="1"/>
          </p:nvPr>
        </p:nvSpPr>
        <p:spPr>
          <a:xfrm>
            <a:off x="5014459" y="2269569"/>
            <a:ext cx="6055675" cy="694149"/>
          </a:xfrm>
          <a:prstGeom prst="rect">
            <a:avLst/>
          </a:prstGeom>
        </p:spPr>
        <p:txBody>
          <a:bodyPr/>
          <a:lstStyle>
            <a:lvl1pPr>
              <a:defRPr sz="1600" b="1" cap="all">
                <a:solidFill>
                  <a:schemeClr val="accent2"/>
                </a:solidFill>
              </a:defRPr>
            </a:lvl1pPr>
            <a:lvl2pPr>
              <a:defRPr sz="1600" b="1" cap="all">
                <a:solidFill>
                  <a:schemeClr val="accent2"/>
                </a:solidFill>
              </a:defRPr>
            </a:lvl2pPr>
            <a:lvl3pPr marL="1097280" indent="-182880">
              <a:defRPr sz="1600" b="1" cap="all">
                <a:solidFill>
                  <a:schemeClr val="accent2"/>
                </a:solidFill>
              </a:defRPr>
            </a:lvl3pPr>
            <a:lvl4pPr marL="1574800" indent="-203200">
              <a:defRPr sz="1600" b="1" cap="all">
                <a:solidFill>
                  <a:schemeClr val="accent2"/>
                </a:solidFill>
              </a:defRPr>
            </a:lvl4pPr>
            <a:lvl5pPr marL="2032000" indent="-203200">
              <a:defRPr sz="1600" b="1" cap="all">
                <a:solidFill>
                  <a:schemeClr val="accent2"/>
                </a:solidFill>
              </a:defRPr>
            </a:lvl5pPr>
          </a:lstStyle>
          <a:p>
            <a:r>
              <a:t>Click to edit column text header</a:t>
            </a:r>
          </a:p>
          <a:p>
            <a:pPr lvl="1"/>
            <a:endParaRPr/>
          </a:p>
          <a:p>
            <a:pPr lvl="2"/>
            <a:endParaRPr/>
          </a:p>
          <a:p>
            <a:pPr lvl="3"/>
            <a:endParaRPr/>
          </a:p>
          <a:p>
            <a:pPr lvl="4"/>
            <a:endParaRPr/>
          </a:p>
        </p:txBody>
      </p:sp>
      <p:sp>
        <p:nvSpPr>
          <p:cNvPr id="27" name="Text Placeholder 11"/>
          <p:cNvSpPr>
            <a:spLocks noGrp="1"/>
          </p:cNvSpPr>
          <p:nvPr>
            <p:ph type="body" sz="quarter" idx="21" hasCustomPrompt="1"/>
          </p:nvPr>
        </p:nvSpPr>
        <p:spPr>
          <a:xfrm>
            <a:off x="838200" y="882465"/>
            <a:ext cx="2949575" cy="1835389"/>
          </a:xfrm>
          <a:prstGeom prst="rect">
            <a:avLst/>
          </a:prstGeom>
        </p:spPr>
        <p:txBody>
          <a:bodyPr/>
          <a:lstStyle>
            <a:lvl1pPr>
              <a:defRPr sz="2000" b="1" cap="all"/>
            </a:lvl1pPr>
          </a:lstStyle>
          <a:p>
            <a:r>
              <a:t>Click to edit section title</a:t>
            </a:r>
          </a:p>
        </p:txBody>
      </p:sp>
      <p:pic>
        <p:nvPicPr>
          <p:cNvPr id="28" name="Picture 10" descr="Picture 10"/>
          <p:cNvPicPr>
            <a:picLocks noChangeAspect="1"/>
          </p:cNvPicPr>
          <p:nvPr/>
        </p:nvPicPr>
        <p:blipFill>
          <a:blip r:embed="rId3"/>
          <a:stretch>
            <a:fillRect/>
          </a:stretch>
        </p:blipFill>
        <p:spPr>
          <a:xfrm>
            <a:off x="9629547" y="6421980"/>
            <a:ext cx="2025652" cy="273052"/>
          </a:xfrm>
          <a:prstGeom prst="rect">
            <a:avLst/>
          </a:prstGeom>
          <a:ln w="12700">
            <a:miter lim="400000"/>
          </a:ln>
        </p:spPr>
      </p:pic>
      <p:sp>
        <p:nvSpPr>
          <p:cNvPr id="29" name="Text Placeholder 5"/>
          <p:cNvSpPr>
            <a:spLocks noGrp="1"/>
          </p:cNvSpPr>
          <p:nvPr>
            <p:ph type="body" sz="quarter" idx="22" hasCustomPrompt="1"/>
          </p:nvPr>
        </p:nvSpPr>
        <p:spPr>
          <a:xfrm>
            <a:off x="838200" y="2814638"/>
            <a:ext cx="2949575" cy="3330577"/>
          </a:xfrm>
          <a:prstGeom prst="rect">
            <a:avLst/>
          </a:prstGeom>
        </p:spPr>
        <p:txBody>
          <a:bodyPr/>
          <a:lstStyle>
            <a:lvl1pPr>
              <a:defRPr sz="1300"/>
            </a:lvl1pPr>
          </a:lstStyle>
          <a:p>
            <a:r>
              <a:t>Click to edit sub-section overview content</a:t>
            </a:r>
          </a:p>
        </p:txBody>
      </p:sp>
      <p:sp>
        <p:nvSpPr>
          <p:cNvPr id="30" name="uofl.edu/research"/>
          <p:cNvSpPr txBox="1"/>
          <p:nvPr/>
        </p:nvSpPr>
        <p:spPr>
          <a:xfrm>
            <a:off x="589081" y="6430297"/>
            <a:ext cx="1897517" cy="22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defRPr sz="1500">
                <a:solidFill>
                  <a:srgbClr val="FFFFFF"/>
                </a:solidFill>
                <a:hlinkClick r:id="rId4"/>
              </a:defRPr>
            </a:lvl1pPr>
          </a:lstStyle>
          <a:p>
            <a:r>
              <a:rPr>
                <a:hlinkClick r:id="rId4"/>
              </a:rPr>
              <a:t>louisville.edu/research</a:t>
            </a:r>
          </a:p>
        </p:txBody>
      </p:sp>
      <p:sp>
        <p:nvSpPr>
          <p:cNvPr id="31" name="Rectangle 5"/>
          <p:cNvSpPr/>
          <p:nvPr/>
        </p:nvSpPr>
        <p:spPr>
          <a:xfrm>
            <a:off x="10837529" y="-163122"/>
            <a:ext cx="769239" cy="813240"/>
          </a:xfrm>
          <a:prstGeom prst="rect">
            <a:avLst/>
          </a:prstGeom>
          <a:solidFill>
            <a:srgbClr val="AD0000"/>
          </a:solidFill>
          <a:ln w="12700">
            <a:miter lim="400000"/>
          </a:ln>
        </p:spPr>
        <p:txBody>
          <a:bodyPr lIns="45718" tIns="45718" rIns="45718" bIns="45718" anchor="ctr"/>
          <a:lstStyle/>
          <a:p>
            <a:pPr algn="ctr" defTabSz="457200">
              <a:defRPr>
                <a:solidFill>
                  <a:srgbClr val="FFFFFF"/>
                </a:solidFill>
                <a:latin typeface="+mj-lt"/>
                <a:ea typeface="+mj-ea"/>
                <a:cs typeface="+mj-cs"/>
                <a:sym typeface="Calibri"/>
              </a:defRPr>
            </a:pPr>
            <a:endParaRPr/>
          </a:p>
        </p:txBody>
      </p:sp>
      <p:pic>
        <p:nvPicPr>
          <p:cNvPr id="32" name="Picture 6" descr="Picture 6"/>
          <p:cNvPicPr>
            <a:picLocks noChangeAspect="1"/>
          </p:cNvPicPr>
          <p:nvPr/>
        </p:nvPicPr>
        <p:blipFill>
          <a:blip r:embed="rId5"/>
          <a:stretch>
            <a:fillRect/>
          </a:stretch>
        </p:blipFill>
        <p:spPr>
          <a:xfrm>
            <a:off x="10957597" y="171954"/>
            <a:ext cx="554502" cy="336066"/>
          </a:xfrm>
          <a:prstGeom prst="rect">
            <a:avLst/>
          </a:prstGeom>
          <a:ln w="12700">
            <a:miter lim="400000"/>
          </a:ln>
        </p:spPr>
      </p:pic>
      <p:sp>
        <p:nvSpPr>
          <p:cNvPr id="33"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Divider_C">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33" name="Picture 4" descr="Picture 4"/>
          <p:cNvPicPr>
            <a:picLocks noChangeAspect="1"/>
          </p:cNvPicPr>
          <p:nvPr/>
        </p:nvPicPr>
        <p:blipFill>
          <a:blip r:embed="rId3"/>
          <a:stretch>
            <a:fillRect/>
          </a:stretch>
        </p:blipFill>
        <p:spPr>
          <a:xfrm>
            <a:off x="9655574" y="6421980"/>
            <a:ext cx="2025652" cy="273052"/>
          </a:xfrm>
          <a:prstGeom prst="rect">
            <a:avLst/>
          </a:prstGeom>
          <a:ln w="12700">
            <a:miter lim="400000"/>
          </a:ln>
        </p:spPr>
      </p:pic>
      <p:sp>
        <p:nvSpPr>
          <p:cNvPr id="234" name="Body Level One…"/>
          <p:cNvSpPr txBox="1">
            <a:spLocks noGrp="1"/>
          </p:cNvSpPr>
          <p:nvPr>
            <p:ph type="body" sz="half" idx="1" hasCustomPrompt="1"/>
          </p:nvPr>
        </p:nvSpPr>
        <p:spPr>
          <a:xfrm>
            <a:off x="838200" y="3323302"/>
            <a:ext cx="6162369" cy="2853662"/>
          </a:xfrm>
          <a:prstGeom prst="rect">
            <a:avLst/>
          </a:prstGeom>
        </p:spPr>
        <p:txBody>
          <a:bodyPr/>
          <a:lstStyle>
            <a:lvl1pPr>
              <a:defRPr sz="1400"/>
            </a:lvl1pPr>
            <a:lvl2pPr>
              <a:defRPr sz="1400"/>
            </a:lvl2pPr>
            <a:lvl3pPr marL="0" indent="0">
              <a:buSzTx/>
              <a:buNone/>
              <a:defRPr sz="1400"/>
            </a:lvl3pPr>
            <a:lvl4pPr marL="0" indent="0">
              <a:buSzTx/>
              <a:buNone/>
              <a:defRPr sz="1400"/>
            </a:lvl4pPr>
            <a:lvl5pPr marL="0" indent="0">
              <a:buSzTx/>
              <a:buNone/>
              <a:defRPr sz="1400"/>
            </a:lvl5pPr>
          </a:lstStyle>
          <a:p>
            <a:r>
              <a:t>Click to edit slide text</a:t>
            </a:r>
          </a:p>
          <a:p>
            <a:pPr lvl="1"/>
            <a:endParaRPr/>
          </a:p>
          <a:p>
            <a:pPr lvl="2"/>
            <a:endParaRPr/>
          </a:p>
          <a:p>
            <a:pPr lvl="3"/>
            <a:endParaRPr/>
          </a:p>
          <a:p>
            <a:pPr lvl="4"/>
            <a:endParaRPr/>
          </a:p>
        </p:txBody>
      </p:sp>
      <p:sp>
        <p:nvSpPr>
          <p:cNvPr id="235" name="Click to edit slide title with multiple lines"/>
          <p:cNvSpPr txBox="1">
            <a:spLocks noGrp="1"/>
          </p:cNvSpPr>
          <p:nvPr>
            <p:ph type="title" hasCustomPrompt="1"/>
          </p:nvPr>
        </p:nvSpPr>
        <p:spPr>
          <a:xfrm>
            <a:off x="838199" y="884901"/>
            <a:ext cx="6162367" cy="2260346"/>
          </a:xfrm>
          <a:prstGeom prst="rect">
            <a:avLst/>
          </a:prstGeom>
        </p:spPr>
        <p:txBody>
          <a:bodyPr anchor="b"/>
          <a:lstStyle>
            <a:lvl1pPr>
              <a:defRPr sz="3200"/>
            </a:lvl1pPr>
          </a:lstStyle>
          <a:p>
            <a:r>
              <a:t>Click to edit slide title with multiple lines</a:t>
            </a:r>
          </a:p>
        </p:txBody>
      </p:sp>
      <p:sp>
        <p:nvSpPr>
          <p:cNvPr id="236" name="TextBox 3"/>
          <p:cNvSpPr txBox="1"/>
          <p:nvPr/>
        </p:nvSpPr>
        <p:spPr>
          <a:xfrm>
            <a:off x="391735" y="6426825"/>
            <a:ext cx="3922361" cy="320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500">
                <a:solidFill>
                  <a:srgbClr val="FFFFFF"/>
                </a:solidFill>
                <a:hlinkClick r:id="rId4"/>
              </a:defRPr>
            </a:lvl1pPr>
          </a:lstStyle>
          <a:p>
            <a:r>
              <a:rPr>
                <a:hlinkClick r:id="rId4"/>
              </a:rPr>
              <a:t>uofl.edu/research</a:t>
            </a:r>
          </a:p>
        </p:txBody>
      </p:sp>
      <p:pic>
        <p:nvPicPr>
          <p:cNvPr id="237" name="Picture 6" descr="Picture 6"/>
          <p:cNvPicPr>
            <a:picLocks noChangeAspect="1"/>
          </p:cNvPicPr>
          <p:nvPr/>
        </p:nvPicPr>
        <p:blipFill>
          <a:blip r:embed="rId5"/>
          <a:stretch>
            <a:fillRect/>
          </a:stretch>
        </p:blipFill>
        <p:spPr>
          <a:xfrm>
            <a:off x="11118275" y="360098"/>
            <a:ext cx="528063" cy="320042"/>
          </a:xfrm>
          <a:prstGeom prst="rect">
            <a:avLst/>
          </a:prstGeom>
          <a:ln w="12700">
            <a:miter lim="400000"/>
          </a:ln>
        </p:spPr>
      </p:pic>
      <p:sp>
        <p:nvSpPr>
          <p:cNvPr id="2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Content_Short_wing">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5" name="Body Level One…"/>
          <p:cNvSpPr txBox="1">
            <a:spLocks noGrp="1"/>
          </p:cNvSpPr>
          <p:nvPr>
            <p:ph type="body" sz="half" idx="1" hasCustomPrompt="1"/>
          </p:nvPr>
        </p:nvSpPr>
        <p:spPr>
          <a:xfrm>
            <a:off x="838200" y="3323302"/>
            <a:ext cx="6162369" cy="2853662"/>
          </a:xfrm>
          <a:prstGeom prst="rect">
            <a:avLst/>
          </a:prstGeom>
        </p:spPr>
        <p:txBody>
          <a:bodyPr/>
          <a:lstStyle>
            <a:lvl1pPr>
              <a:defRPr sz="1400"/>
            </a:lvl1pPr>
            <a:lvl2pPr>
              <a:defRPr sz="1400"/>
            </a:lvl2pPr>
            <a:lvl3pPr marL="0" indent="0">
              <a:buSzTx/>
              <a:buNone/>
              <a:defRPr sz="1400"/>
            </a:lvl3pPr>
            <a:lvl4pPr marL="0" indent="0">
              <a:buSzTx/>
              <a:buNone/>
              <a:defRPr sz="1400"/>
            </a:lvl4pPr>
            <a:lvl5pPr marL="0" indent="0">
              <a:buSzTx/>
              <a:buNone/>
              <a:defRPr sz="1400"/>
            </a:lvl5pPr>
          </a:lstStyle>
          <a:p>
            <a:r>
              <a:t>Click to edit slide text</a:t>
            </a:r>
          </a:p>
          <a:p>
            <a:pPr lvl="1"/>
            <a:endParaRPr/>
          </a:p>
          <a:p>
            <a:pPr lvl="2"/>
            <a:endParaRPr/>
          </a:p>
          <a:p>
            <a:pPr lvl="3"/>
            <a:endParaRPr/>
          </a:p>
          <a:p>
            <a:pPr lvl="4"/>
            <a:endParaRPr/>
          </a:p>
        </p:txBody>
      </p:sp>
      <p:sp>
        <p:nvSpPr>
          <p:cNvPr id="246" name="Click to edit slide title with multiple lines"/>
          <p:cNvSpPr txBox="1">
            <a:spLocks noGrp="1"/>
          </p:cNvSpPr>
          <p:nvPr>
            <p:ph type="title" hasCustomPrompt="1"/>
          </p:nvPr>
        </p:nvSpPr>
        <p:spPr>
          <a:xfrm>
            <a:off x="838199" y="884901"/>
            <a:ext cx="6162367" cy="2260346"/>
          </a:xfrm>
          <a:prstGeom prst="rect">
            <a:avLst/>
          </a:prstGeom>
        </p:spPr>
        <p:txBody>
          <a:bodyPr anchor="b"/>
          <a:lstStyle>
            <a:lvl1pPr>
              <a:defRPr sz="3200"/>
            </a:lvl1pPr>
          </a:lstStyle>
          <a:p>
            <a:r>
              <a:t>Click to edit slide title with multiple lines</a:t>
            </a:r>
          </a:p>
        </p:txBody>
      </p:sp>
      <p:pic>
        <p:nvPicPr>
          <p:cNvPr id="247" name="Picture 6" descr="Picture 6"/>
          <p:cNvPicPr>
            <a:picLocks noChangeAspect="1"/>
          </p:cNvPicPr>
          <p:nvPr/>
        </p:nvPicPr>
        <p:blipFill>
          <a:blip r:embed="rId3"/>
          <a:stretch>
            <a:fillRect/>
          </a:stretch>
        </p:blipFill>
        <p:spPr>
          <a:xfrm>
            <a:off x="11118275" y="360098"/>
            <a:ext cx="528063" cy="320042"/>
          </a:xfrm>
          <a:prstGeom prst="rect">
            <a:avLst/>
          </a:prstGeom>
          <a:ln w="12700">
            <a:miter lim="400000"/>
          </a:ln>
        </p:spPr>
      </p:pic>
      <p:sp>
        <p:nvSpPr>
          <p:cNvPr id="248" name="TextBox 3"/>
          <p:cNvSpPr txBox="1"/>
          <p:nvPr/>
        </p:nvSpPr>
        <p:spPr>
          <a:xfrm>
            <a:off x="391735" y="6355020"/>
            <a:ext cx="3922361" cy="320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500">
                <a:solidFill>
                  <a:srgbClr val="FFFFFF"/>
                </a:solidFill>
                <a:hlinkClick r:id="rId4"/>
              </a:defRPr>
            </a:lvl1pPr>
          </a:lstStyle>
          <a:p>
            <a:r>
              <a:rPr>
                <a:hlinkClick r:id="rId4"/>
              </a:rPr>
              <a:t>uofl.edu/research</a:t>
            </a:r>
          </a:p>
        </p:txBody>
      </p:sp>
      <p:sp>
        <p:nvSpPr>
          <p:cNvPr id="249" name="Slide Number"/>
          <p:cNvSpPr txBox="1">
            <a:spLocks noGrp="1"/>
          </p:cNvSpPr>
          <p:nvPr>
            <p:ph type="sldNum" sz="quarter" idx="2"/>
          </p:nvPr>
        </p:nvSpPr>
        <p:spPr>
          <a:xfrm>
            <a:off x="8463946" y="6224224"/>
            <a:ext cx="273654" cy="264253"/>
          </a:xfrm>
          <a:prstGeom prst="rect">
            <a:avLst/>
          </a:prstGeom>
        </p:spPr>
        <p:txBody>
          <a:bodyP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Content_Short_red">
    <p:spTree>
      <p:nvGrpSpPr>
        <p:cNvPr id="1" name=""/>
        <p:cNvGrpSpPr/>
        <p:nvPr/>
      </p:nvGrpSpPr>
      <p:grpSpPr>
        <a:xfrm>
          <a:off x="0" y="0"/>
          <a:ext cx="0" cy="0"/>
          <a:chOff x="0" y="0"/>
          <a:chExt cx="0" cy="0"/>
        </a:xfrm>
      </p:grpSpPr>
      <p:sp>
        <p:nvSpPr>
          <p:cNvPr id="256" name="Body Level One…"/>
          <p:cNvSpPr txBox="1">
            <a:spLocks noGrp="1"/>
          </p:cNvSpPr>
          <p:nvPr>
            <p:ph type="body" sz="half" idx="1" hasCustomPrompt="1"/>
          </p:nvPr>
        </p:nvSpPr>
        <p:spPr>
          <a:xfrm>
            <a:off x="838200" y="3323302"/>
            <a:ext cx="6162369" cy="2853662"/>
          </a:xfrm>
          <a:prstGeom prst="rect">
            <a:avLst/>
          </a:prstGeom>
        </p:spPr>
        <p:txBody>
          <a:bodyPr/>
          <a:lstStyle>
            <a:lvl1pPr>
              <a:defRPr sz="1400"/>
            </a:lvl1pPr>
            <a:lvl2pPr>
              <a:defRPr sz="1400"/>
            </a:lvl2pPr>
            <a:lvl3pPr marL="0" indent="0">
              <a:buSzTx/>
              <a:buNone/>
              <a:defRPr sz="1400"/>
            </a:lvl3pPr>
            <a:lvl4pPr marL="0" indent="0">
              <a:buSzTx/>
              <a:buNone/>
              <a:defRPr sz="1400"/>
            </a:lvl4pPr>
            <a:lvl5pPr marL="0" indent="0">
              <a:buSzTx/>
              <a:buNone/>
              <a:defRPr sz="1400"/>
            </a:lvl5pPr>
          </a:lstStyle>
          <a:p>
            <a:r>
              <a:t>Click to edit slide text</a:t>
            </a:r>
          </a:p>
          <a:p>
            <a:pPr lvl="1"/>
            <a:endParaRPr/>
          </a:p>
          <a:p>
            <a:pPr lvl="2"/>
            <a:endParaRPr/>
          </a:p>
          <a:p>
            <a:pPr lvl="3"/>
            <a:endParaRPr/>
          </a:p>
          <a:p>
            <a:pPr lvl="4"/>
            <a:endParaRPr/>
          </a:p>
        </p:txBody>
      </p:sp>
      <p:sp>
        <p:nvSpPr>
          <p:cNvPr id="257" name="Click to edit slide title with multiple lines"/>
          <p:cNvSpPr txBox="1">
            <a:spLocks noGrp="1"/>
          </p:cNvSpPr>
          <p:nvPr>
            <p:ph type="title" hasCustomPrompt="1"/>
          </p:nvPr>
        </p:nvSpPr>
        <p:spPr>
          <a:xfrm>
            <a:off x="838199" y="884901"/>
            <a:ext cx="6162367" cy="2260346"/>
          </a:xfrm>
          <a:prstGeom prst="rect">
            <a:avLst/>
          </a:prstGeom>
        </p:spPr>
        <p:txBody>
          <a:bodyPr anchor="b"/>
          <a:lstStyle>
            <a:lvl1pPr>
              <a:defRPr sz="3200"/>
            </a:lvl1pPr>
          </a:lstStyle>
          <a:p>
            <a:r>
              <a:t>Click to edit slide title with multiple lines</a:t>
            </a:r>
          </a:p>
        </p:txBody>
      </p:sp>
      <p:pic>
        <p:nvPicPr>
          <p:cNvPr id="258" name="Picture 11" descr="Picture 11"/>
          <p:cNvPicPr>
            <a:picLocks noChangeAspect="1"/>
          </p:cNvPicPr>
          <p:nvPr/>
        </p:nvPicPr>
        <p:blipFill>
          <a:blip r:embed="rId2"/>
          <a:stretch>
            <a:fillRect/>
          </a:stretch>
        </p:blipFill>
        <p:spPr>
          <a:xfrm>
            <a:off x="9655574" y="6421980"/>
            <a:ext cx="2025652" cy="273052"/>
          </a:xfrm>
          <a:prstGeom prst="rect">
            <a:avLst/>
          </a:prstGeom>
          <a:ln w="12700">
            <a:miter lim="400000"/>
          </a:ln>
        </p:spPr>
      </p:pic>
      <p:sp>
        <p:nvSpPr>
          <p:cNvPr id="259" name="TextBox 3"/>
          <p:cNvSpPr txBox="1"/>
          <p:nvPr/>
        </p:nvSpPr>
        <p:spPr>
          <a:xfrm>
            <a:off x="391735" y="6426825"/>
            <a:ext cx="3922361" cy="320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500" u="sng">
                <a:solidFill>
                  <a:srgbClr val="0000FF"/>
                </a:solidFill>
                <a:uFill>
                  <a:solidFill>
                    <a:srgbClr val="0000FF"/>
                  </a:solidFill>
                </a:uFill>
                <a:hlinkClick r:id="rId3"/>
              </a:defRPr>
            </a:lvl1pPr>
          </a:lstStyle>
          <a:p>
            <a:pPr>
              <a:defRPr u="none">
                <a:solidFill>
                  <a:srgbClr val="FFFFFF"/>
                </a:solidFill>
                <a:uFillTx/>
              </a:defRPr>
            </a:pPr>
            <a:r>
              <a:rPr u="sng">
                <a:solidFill>
                  <a:srgbClr val="0000FF"/>
                </a:solidFill>
                <a:uFill>
                  <a:solidFill>
                    <a:srgbClr val="0000FF"/>
                  </a:solidFill>
                </a:uFill>
                <a:hlinkClick r:id="rId3"/>
              </a:rPr>
              <a:t>uofl.edu/research</a:t>
            </a:r>
          </a:p>
        </p:txBody>
      </p:sp>
      <p:pic>
        <p:nvPicPr>
          <p:cNvPr id="260" name="Picture 6" descr="Picture 6"/>
          <p:cNvPicPr>
            <a:picLocks noChangeAspect="1"/>
          </p:cNvPicPr>
          <p:nvPr/>
        </p:nvPicPr>
        <p:blipFill>
          <a:blip r:embed="rId4"/>
          <a:stretch>
            <a:fillRect/>
          </a:stretch>
        </p:blipFill>
        <p:spPr>
          <a:xfrm>
            <a:off x="11118275" y="360098"/>
            <a:ext cx="528063" cy="320042"/>
          </a:xfrm>
          <a:prstGeom prst="rect">
            <a:avLst/>
          </a:prstGeom>
          <a:ln w="12700">
            <a:miter lim="400000"/>
          </a:ln>
        </p:spPr>
      </p:pic>
      <p:sp>
        <p:nvSpPr>
          <p:cNvPr id="2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Content_Short_black">
    <p:bg>
      <p:bgPr>
        <a:solidFill>
          <a:srgbClr val="000000"/>
        </a:solidFill>
        <a:effectLst/>
      </p:bgPr>
    </p:bg>
    <p:spTree>
      <p:nvGrpSpPr>
        <p:cNvPr id="1" name=""/>
        <p:cNvGrpSpPr/>
        <p:nvPr/>
      </p:nvGrpSpPr>
      <p:grpSpPr>
        <a:xfrm>
          <a:off x="0" y="0"/>
          <a:ext cx="0" cy="0"/>
          <a:chOff x="0" y="0"/>
          <a:chExt cx="0" cy="0"/>
        </a:xfrm>
      </p:grpSpPr>
      <p:sp>
        <p:nvSpPr>
          <p:cNvPr id="268" name="Body Level One…"/>
          <p:cNvSpPr txBox="1">
            <a:spLocks noGrp="1"/>
          </p:cNvSpPr>
          <p:nvPr>
            <p:ph type="body" sz="half" idx="1" hasCustomPrompt="1"/>
          </p:nvPr>
        </p:nvSpPr>
        <p:spPr>
          <a:xfrm>
            <a:off x="838200" y="3323302"/>
            <a:ext cx="6162369" cy="2853662"/>
          </a:xfrm>
          <a:prstGeom prst="rect">
            <a:avLst/>
          </a:prstGeom>
        </p:spPr>
        <p:txBody>
          <a:bodyPr/>
          <a:lstStyle>
            <a:lvl1pPr>
              <a:defRPr sz="1400"/>
            </a:lvl1pPr>
            <a:lvl2pPr>
              <a:defRPr sz="1400"/>
            </a:lvl2pPr>
            <a:lvl3pPr marL="0" indent="0">
              <a:buSzTx/>
              <a:buNone/>
              <a:defRPr sz="1400"/>
            </a:lvl3pPr>
            <a:lvl4pPr marL="0" indent="0">
              <a:buSzTx/>
              <a:buNone/>
              <a:defRPr sz="1400"/>
            </a:lvl4pPr>
            <a:lvl5pPr marL="0" indent="0">
              <a:buSzTx/>
              <a:buNone/>
              <a:defRPr sz="1400"/>
            </a:lvl5pPr>
          </a:lstStyle>
          <a:p>
            <a:r>
              <a:t>Click to edit slide text</a:t>
            </a:r>
          </a:p>
          <a:p>
            <a:pPr lvl="1"/>
            <a:endParaRPr/>
          </a:p>
          <a:p>
            <a:pPr lvl="2"/>
            <a:endParaRPr/>
          </a:p>
          <a:p>
            <a:pPr lvl="3"/>
            <a:endParaRPr/>
          </a:p>
          <a:p>
            <a:pPr lvl="4"/>
            <a:endParaRPr/>
          </a:p>
        </p:txBody>
      </p:sp>
      <p:sp>
        <p:nvSpPr>
          <p:cNvPr id="269" name="Click to edit slide title with multiple lines"/>
          <p:cNvSpPr txBox="1">
            <a:spLocks noGrp="1"/>
          </p:cNvSpPr>
          <p:nvPr>
            <p:ph type="title" hasCustomPrompt="1"/>
          </p:nvPr>
        </p:nvSpPr>
        <p:spPr>
          <a:xfrm>
            <a:off x="838199" y="884901"/>
            <a:ext cx="6162367" cy="2260346"/>
          </a:xfrm>
          <a:prstGeom prst="rect">
            <a:avLst/>
          </a:prstGeom>
        </p:spPr>
        <p:txBody>
          <a:bodyPr anchor="b"/>
          <a:lstStyle>
            <a:lvl1pPr>
              <a:defRPr sz="3200"/>
            </a:lvl1pPr>
          </a:lstStyle>
          <a:p>
            <a:r>
              <a:t>Click to edit slide title with multiple lines</a:t>
            </a:r>
          </a:p>
        </p:txBody>
      </p:sp>
      <p:pic>
        <p:nvPicPr>
          <p:cNvPr id="270" name="Picture 5" descr="Picture 5"/>
          <p:cNvPicPr>
            <a:picLocks noChangeAspect="1"/>
          </p:cNvPicPr>
          <p:nvPr/>
        </p:nvPicPr>
        <p:blipFill>
          <a:blip r:embed="rId2"/>
          <a:stretch>
            <a:fillRect/>
          </a:stretch>
        </p:blipFill>
        <p:spPr>
          <a:xfrm>
            <a:off x="9655574" y="6421980"/>
            <a:ext cx="2025652" cy="273052"/>
          </a:xfrm>
          <a:prstGeom prst="rect">
            <a:avLst/>
          </a:prstGeom>
          <a:ln w="12700">
            <a:miter lim="400000"/>
          </a:ln>
        </p:spPr>
      </p:pic>
      <p:sp>
        <p:nvSpPr>
          <p:cNvPr id="271" name="TextBox 3"/>
          <p:cNvSpPr txBox="1"/>
          <p:nvPr/>
        </p:nvSpPr>
        <p:spPr>
          <a:xfrm>
            <a:off x="391735" y="6426825"/>
            <a:ext cx="3922361" cy="320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500" u="sng">
                <a:solidFill>
                  <a:srgbClr val="0000FF"/>
                </a:solidFill>
                <a:uFill>
                  <a:solidFill>
                    <a:srgbClr val="0000FF"/>
                  </a:solidFill>
                </a:uFill>
                <a:hlinkClick r:id="rId3"/>
              </a:defRPr>
            </a:lvl1pPr>
          </a:lstStyle>
          <a:p>
            <a:pPr>
              <a:defRPr u="none">
                <a:solidFill>
                  <a:srgbClr val="FEBE10"/>
                </a:solidFill>
                <a:uFillTx/>
              </a:defRPr>
            </a:pPr>
            <a:r>
              <a:rPr u="sng">
                <a:solidFill>
                  <a:srgbClr val="0000FF"/>
                </a:solidFill>
                <a:uFill>
                  <a:solidFill>
                    <a:srgbClr val="0000FF"/>
                  </a:solidFill>
                </a:uFill>
                <a:hlinkClick r:id="rId3"/>
              </a:rPr>
              <a:t>uofl.edu/research</a:t>
            </a:r>
          </a:p>
        </p:txBody>
      </p:sp>
      <p:pic>
        <p:nvPicPr>
          <p:cNvPr id="272" name="Picture 6" descr="Picture 6"/>
          <p:cNvPicPr>
            <a:picLocks noChangeAspect="1"/>
          </p:cNvPicPr>
          <p:nvPr/>
        </p:nvPicPr>
        <p:blipFill>
          <a:blip r:embed="rId4"/>
          <a:stretch>
            <a:fillRect/>
          </a:stretch>
        </p:blipFill>
        <p:spPr>
          <a:xfrm>
            <a:off x="11118275" y="360098"/>
            <a:ext cx="528063" cy="320042"/>
          </a:xfrm>
          <a:prstGeom prst="rect">
            <a:avLst/>
          </a:prstGeom>
          <a:ln w="12700">
            <a:miter lim="400000"/>
          </a:ln>
        </p:spPr>
      </p:pic>
      <p:sp>
        <p:nvSpPr>
          <p:cNvPr id="2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Content_Short_white">
    <p:bg>
      <p:bgPr>
        <a:solidFill>
          <a:srgbClr val="FFFFFF"/>
        </a:solidFill>
        <a:effectLst/>
      </p:bgPr>
    </p:bg>
    <p:spTree>
      <p:nvGrpSpPr>
        <p:cNvPr id="1" name=""/>
        <p:cNvGrpSpPr/>
        <p:nvPr/>
      </p:nvGrpSpPr>
      <p:grpSpPr>
        <a:xfrm>
          <a:off x="0" y="0"/>
          <a:ext cx="0" cy="0"/>
          <a:chOff x="0" y="0"/>
          <a:chExt cx="0" cy="0"/>
        </a:xfrm>
      </p:grpSpPr>
      <p:sp>
        <p:nvSpPr>
          <p:cNvPr id="280" name="Body Level One…"/>
          <p:cNvSpPr txBox="1">
            <a:spLocks noGrp="1"/>
          </p:cNvSpPr>
          <p:nvPr>
            <p:ph type="body" sz="half" idx="1" hasCustomPrompt="1"/>
          </p:nvPr>
        </p:nvSpPr>
        <p:spPr>
          <a:xfrm>
            <a:off x="838200" y="3323302"/>
            <a:ext cx="6162369" cy="2853662"/>
          </a:xfrm>
          <a:prstGeom prst="rect">
            <a:avLst/>
          </a:prstGeom>
        </p:spPr>
        <p:txBody>
          <a:bodyPr/>
          <a:lstStyle>
            <a:lvl1pPr>
              <a:defRPr sz="1400">
                <a:solidFill>
                  <a:srgbClr val="000000"/>
                </a:solidFill>
              </a:defRPr>
            </a:lvl1pPr>
            <a:lvl2pPr>
              <a:defRPr sz="1400">
                <a:solidFill>
                  <a:srgbClr val="000000"/>
                </a:solidFill>
              </a:defRPr>
            </a:lvl2pPr>
            <a:lvl3pPr marL="0" indent="0">
              <a:buSzTx/>
              <a:buNone/>
              <a:defRPr sz="1400">
                <a:solidFill>
                  <a:srgbClr val="000000"/>
                </a:solidFill>
              </a:defRPr>
            </a:lvl3pPr>
            <a:lvl4pPr marL="0" indent="0">
              <a:buSzTx/>
              <a:buNone/>
              <a:defRPr sz="1400">
                <a:solidFill>
                  <a:srgbClr val="000000"/>
                </a:solidFill>
              </a:defRPr>
            </a:lvl4pPr>
            <a:lvl5pPr marL="0" indent="0">
              <a:buSzTx/>
              <a:buNone/>
              <a:defRPr sz="1400">
                <a:solidFill>
                  <a:srgbClr val="000000"/>
                </a:solidFill>
              </a:defRPr>
            </a:lvl5pPr>
          </a:lstStyle>
          <a:p>
            <a:r>
              <a:t>Click to edit slide text</a:t>
            </a:r>
          </a:p>
          <a:p>
            <a:pPr lvl="1"/>
            <a:endParaRPr/>
          </a:p>
          <a:p>
            <a:pPr lvl="2"/>
            <a:endParaRPr/>
          </a:p>
          <a:p>
            <a:pPr lvl="3"/>
            <a:endParaRPr/>
          </a:p>
          <a:p>
            <a:pPr lvl="4"/>
            <a:endParaRPr/>
          </a:p>
        </p:txBody>
      </p:sp>
      <p:sp>
        <p:nvSpPr>
          <p:cNvPr id="281" name="Click to edit slide title with multiple lines"/>
          <p:cNvSpPr txBox="1">
            <a:spLocks noGrp="1"/>
          </p:cNvSpPr>
          <p:nvPr>
            <p:ph type="title" hasCustomPrompt="1"/>
          </p:nvPr>
        </p:nvSpPr>
        <p:spPr>
          <a:xfrm>
            <a:off x="838199" y="884901"/>
            <a:ext cx="6162367" cy="2260346"/>
          </a:xfrm>
          <a:prstGeom prst="rect">
            <a:avLst/>
          </a:prstGeom>
        </p:spPr>
        <p:txBody>
          <a:bodyPr anchor="b"/>
          <a:lstStyle>
            <a:lvl1pPr>
              <a:defRPr sz="3200">
                <a:solidFill>
                  <a:schemeClr val="accent2"/>
                </a:solidFill>
              </a:defRPr>
            </a:lvl1pPr>
          </a:lstStyle>
          <a:p>
            <a:r>
              <a:t>Click to edit slide title with multiple lines</a:t>
            </a:r>
          </a:p>
        </p:txBody>
      </p:sp>
      <p:pic>
        <p:nvPicPr>
          <p:cNvPr id="282" name="Picture 5" descr="Picture 5"/>
          <p:cNvPicPr>
            <a:picLocks noChangeAspect="1"/>
          </p:cNvPicPr>
          <p:nvPr/>
        </p:nvPicPr>
        <p:blipFill>
          <a:blip r:embed="rId2"/>
          <a:stretch>
            <a:fillRect/>
          </a:stretch>
        </p:blipFill>
        <p:spPr>
          <a:xfrm>
            <a:off x="9629547" y="6421980"/>
            <a:ext cx="2025652" cy="273052"/>
          </a:xfrm>
          <a:prstGeom prst="rect">
            <a:avLst/>
          </a:prstGeom>
          <a:ln w="12700">
            <a:miter lim="400000"/>
          </a:ln>
        </p:spPr>
      </p:pic>
      <p:sp>
        <p:nvSpPr>
          <p:cNvPr id="283" name="TextBox 3"/>
          <p:cNvSpPr txBox="1"/>
          <p:nvPr/>
        </p:nvSpPr>
        <p:spPr>
          <a:xfrm>
            <a:off x="391735" y="6426825"/>
            <a:ext cx="3922361" cy="320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500">
                <a:solidFill>
                  <a:srgbClr val="AD0000"/>
                </a:solidFill>
                <a:hlinkClick r:id="rId3"/>
              </a:defRPr>
            </a:lvl1pPr>
          </a:lstStyle>
          <a:p>
            <a:r>
              <a:rPr>
                <a:hlinkClick r:id="rId3"/>
              </a:rPr>
              <a:t>uofl.edu/research</a:t>
            </a:r>
          </a:p>
        </p:txBody>
      </p:sp>
      <p:sp>
        <p:nvSpPr>
          <p:cNvPr id="284" name="Rectangle 5"/>
          <p:cNvSpPr/>
          <p:nvPr/>
        </p:nvSpPr>
        <p:spPr>
          <a:xfrm>
            <a:off x="10837529" y="-163122"/>
            <a:ext cx="769239" cy="813240"/>
          </a:xfrm>
          <a:prstGeom prst="rect">
            <a:avLst/>
          </a:prstGeom>
          <a:solidFill>
            <a:srgbClr val="AD0000"/>
          </a:solidFill>
          <a:ln w="12700">
            <a:miter lim="400000"/>
          </a:ln>
        </p:spPr>
        <p:txBody>
          <a:bodyPr lIns="45718" tIns="45718" rIns="45718" bIns="45718" anchor="ctr"/>
          <a:lstStyle/>
          <a:p>
            <a:pPr algn="ctr" defTabSz="457200">
              <a:defRPr>
                <a:solidFill>
                  <a:srgbClr val="FFFFFF"/>
                </a:solidFill>
                <a:latin typeface="+mj-lt"/>
                <a:ea typeface="+mj-ea"/>
                <a:cs typeface="+mj-cs"/>
                <a:sym typeface="Calibri"/>
              </a:defRPr>
            </a:pPr>
            <a:endParaRPr/>
          </a:p>
        </p:txBody>
      </p:sp>
      <p:pic>
        <p:nvPicPr>
          <p:cNvPr id="285" name="Picture 6" descr="Picture 6"/>
          <p:cNvPicPr>
            <a:picLocks noChangeAspect="1"/>
          </p:cNvPicPr>
          <p:nvPr/>
        </p:nvPicPr>
        <p:blipFill>
          <a:blip r:embed="rId4"/>
          <a:stretch>
            <a:fillRect/>
          </a:stretch>
        </p:blipFill>
        <p:spPr>
          <a:xfrm>
            <a:off x="10957597" y="171954"/>
            <a:ext cx="554502" cy="336066"/>
          </a:xfrm>
          <a:prstGeom prst="rect">
            <a:avLst/>
          </a:prstGeom>
          <a:ln w="12700">
            <a:miter lim="400000"/>
          </a:ln>
        </p:spPr>
      </p:pic>
      <p:sp>
        <p:nvSpPr>
          <p:cNvPr id="286"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1_Content_red_image">
    <p:spTree>
      <p:nvGrpSpPr>
        <p:cNvPr id="1" name=""/>
        <p:cNvGrpSpPr/>
        <p:nvPr/>
      </p:nvGrpSpPr>
      <p:grpSpPr>
        <a:xfrm>
          <a:off x="0" y="0"/>
          <a:ext cx="0" cy="0"/>
          <a:chOff x="0" y="0"/>
          <a:chExt cx="0" cy="0"/>
        </a:xfrm>
      </p:grpSpPr>
      <p:sp>
        <p:nvSpPr>
          <p:cNvPr id="293" name="Picture Placeholder 2"/>
          <p:cNvSpPr>
            <a:spLocks noGrp="1"/>
          </p:cNvSpPr>
          <p:nvPr>
            <p:ph type="pic" idx="21"/>
          </p:nvPr>
        </p:nvSpPr>
        <p:spPr>
          <a:xfrm>
            <a:off x="5722375" y="0"/>
            <a:ext cx="6469627" cy="6858000"/>
          </a:xfrm>
          <a:prstGeom prst="rect">
            <a:avLst/>
          </a:prstGeom>
        </p:spPr>
        <p:txBody>
          <a:bodyPr lIns="91439" tIns="45719" rIns="91439" bIns="45719">
            <a:noAutofit/>
          </a:bodyPr>
          <a:lstStyle/>
          <a:p>
            <a:endParaRPr/>
          </a:p>
        </p:txBody>
      </p:sp>
      <p:sp>
        <p:nvSpPr>
          <p:cNvPr id="294" name="Body Level One…"/>
          <p:cNvSpPr txBox="1">
            <a:spLocks noGrp="1"/>
          </p:cNvSpPr>
          <p:nvPr>
            <p:ph type="body" sz="quarter" idx="1" hasCustomPrompt="1"/>
          </p:nvPr>
        </p:nvSpPr>
        <p:spPr>
          <a:xfrm>
            <a:off x="879140" y="2002170"/>
            <a:ext cx="4156589" cy="2853660"/>
          </a:xfrm>
          <a:prstGeom prst="rect">
            <a:avLst/>
          </a:prstGeom>
        </p:spPr>
        <p:txBody>
          <a:bodyPr/>
          <a:lstStyle>
            <a:lvl1pPr>
              <a:defRPr sz="1400"/>
            </a:lvl1pPr>
            <a:lvl2pPr>
              <a:defRPr sz="1400"/>
            </a:lvl2pPr>
            <a:lvl3pPr marL="0" indent="0">
              <a:buSzTx/>
              <a:buNone/>
              <a:defRPr sz="1400"/>
            </a:lvl3pPr>
            <a:lvl4pPr marL="0" indent="0">
              <a:buSzTx/>
              <a:buNone/>
              <a:defRPr sz="1400"/>
            </a:lvl4pPr>
            <a:lvl5pPr marL="0" indent="0">
              <a:buSzTx/>
              <a:buNone/>
              <a:defRPr sz="1400"/>
            </a:lvl5pPr>
          </a:lstStyle>
          <a:p>
            <a:r>
              <a:t>Click to edit slide text</a:t>
            </a:r>
          </a:p>
          <a:p>
            <a:pPr lvl="1"/>
            <a:endParaRPr/>
          </a:p>
          <a:p>
            <a:pPr lvl="2"/>
            <a:endParaRPr/>
          </a:p>
          <a:p>
            <a:pPr lvl="3"/>
            <a:endParaRPr/>
          </a:p>
          <a:p>
            <a:pPr lvl="4"/>
            <a:endParaRPr/>
          </a:p>
        </p:txBody>
      </p:sp>
      <p:sp>
        <p:nvSpPr>
          <p:cNvPr id="295" name="Click to edit slide title"/>
          <p:cNvSpPr txBox="1">
            <a:spLocks noGrp="1"/>
          </p:cNvSpPr>
          <p:nvPr>
            <p:ph type="title" hasCustomPrompt="1"/>
          </p:nvPr>
        </p:nvSpPr>
        <p:spPr>
          <a:xfrm>
            <a:off x="838200" y="-846587"/>
            <a:ext cx="4038600" cy="2535647"/>
          </a:xfrm>
          <a:prstGeom prst="rect">
            <a:avLst/>
          </a:prstGeom>
        </p:spPr>
        <p:txBody>
          <a:bodyPr anchor="b"/>
          <a:lstStyle>
            <a:lvl1pPr>
              <a:defRPr sz="2800" cap="none"/>
            </a:lvl1pPr>
          </a:lstStyle>
          <a:p>
            <a:r>
              <a:t>Click to edit slide title</a:t>
            </a:r>
          </a:p>
        </p:txBody>
      </p:sp>
      <p:sp>
        <p:nvSpPr>
          <p:cNvPr id="296" name="TextBox 3"/>
          <p:cNvSpPr txBox="1"/>
          <p:nvPr/>
        </p:nvSpPr>
        <p:spPr>
          <a:xfrm>
            <a:off x="391735" y="6426825"/>
            <a:ext cx="3922361" cy="320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500" u="sng">
                <a:solidFill>
                  <a:srgbClr val="0000FF"/>
                </a:solidFill>
                <a:uFill>
                  <a:solidFill>
                    <a:srgbClr val="0000FF"/>
                  </a:solidFill>
                </a:uFill>
                <a:hlinkClick r:id="rId2"/>
              </a:defRPr>
            </a:lvl1pPr>
          </a:lstStyle>
          <a:p>
            <a:pPr>
              <a:defRPr u="none">
                <a:solidFill>
                  <a:srgbClr val="FEBE10"/>
                </a:solidFill>
                <a:uFillTx/>
              </a:defRPr>
            </a:pPr>
            <a:r>
              <a:rPr u="sng">
                <a:solidFill>
                  <a:srgbClr val="0000FF"/>
                </a:solidFill>
                <a:uFill>
                  <a:solidFill>
                    <a:srgbClr val="0000FF"/>
                  </a:solidFill>
                </a:uFill>
                <a:hlinkClick r:id="rId2"/>
              </a:rPr>
              <a:t>uofl.edu/research</a:t>
            </a:r>
          </a:p>
        </p:txBody>
      </p:sp>
      <p:pic>
        <p:nvPicPr>
          <p:cNvPr id="297" name="Picture 6" descr="Picture 6"/>
          <p:cNvPicPr>
            <a:picLocks noChangeAspect="1"/>
          </p:cNvPicPr>
          <p:nvPr/>
        </p:nvPicPr>
        <p:blipFill>
          <a:blip r:embed="rId3"/>
          <a:stretch>
            <a:fillRect/>
          </a:stretch>
        </p:blipFill>
        <p:spPr>
          <a:xfrm>
            <a:off x="467208" y="261216"/>
            <a:ext cx="528063" cy="320042"/>
          </a:xfrm>
          <a:prstGeom prst="rect">
            <a:avLst/>
          </a:prstGeom>
          <a:ln w="12700">
            <a:miter lim="400000"/>
          </a:ln>
        </p:spPr>
      </p:pic>
      <p:sp>
        <p:nvSpPr>
          <p:cNvPr id="298" name="Slide Number"/>
          <p:cNvSpPr txBox="1">
            <a:spLocks noGrp="1"/>
          </p:cNvSpPr>
          <p:nvPr>
            <p:ph type="sldNum" sz="quarter" idx="2"/>
          </p:nvPr>
        </p:nvSpPr>
        <p:spPr>
          <a:xfrm>
            <a:off x="8463946" y="6224224"/>
            <a:ext cx="273654" cy="264253"/>
          </a:xfrm>
          <a:prstGeom prst="rect">
            <a:avLst/>
          </a:prstGeom>
        </p:spPr>
        <p:txBody>
          <a:bodyP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Content_black_image">
    <p:bg>
      <p:bgPr>
        <a:solidFill>
          <a:srgbClr val="000000"/>
        </a:solidFill>
        <a:effectLst/>
      </p:bgPr>
    </p:bg>
    <p:spTree>
      <p:nvGrpSpPr>
        <p:cNvPr id="1" name=""/>
        <p:cNvGrpSpPr/>
        <p:nvPr/>
      </p:nvGrpSpPr>
      <p:grpSpPr>
        <a:xfrm>
          <a:off x="0" y="0"/>
          <a:ext cx="0" cy="0"/>
          <a:chOff x="0" y="0"/>
          <a:chExt cx="0" cy="0"/>
        </a:xfrm>
      </p:grpSpPr>
      <p:sp>
        <p:nvSpPr>
          <p:cNvPr id="305" name="Body Level One…"/>
          <p:cNvSpPr txBox="1">
            <a:spLocks noGrp="1"/>
          </p:cNvSpPr>
          <p:nvPr>
            <p:ph type="body" sz="quarter" idx="1" hasCustomPrompt="1"/>
          </p:nvPr>
        </p:nvSpPr>
        <p:spPr>
          <a:xfrm>
            <a:off x="795370" y="2002170"/>
            <a:ext cx="4156589" cy="2853660"/>
          </a:xfrm>
          <a:prstGeom prst="rect">
            <a:avLst/>
          </a:prstGeom>
        </p:spPr>
        <p:txBody>
          <a:bodyPr/>
          <a:lstStyle>
            <a:lvl1pPr>
              <a:defRPr sz="1400"/>
            </a:lvl1pPr>
            <a:lvl2pPr>
              <a:defRPr sz="1400"/>
            </a:lvl2pPr>
            <a:lvl3pPr marL="0" indent="0">
              <a:buSzTx/>
              <a:buNone/>
              <a:defRPr sz="1400"/>
            </a:lvl3pPr>
            <a:lvl4pPr marL="0" indent="0">
              <a:buSzTx/>
              <a:buNone/>
              <a:defRPr sz="1400"/>
            </a:lvl4pPr>
            <a:lvl5pPr marL="0" indent="0">
              <a:buSzTx/>
              <a:buNone/>
              <a:defRPr sz="1400"/>
            </a:lvl5pPr>
          </a:lstStyle>
          <a:p>
            <a:r>
              <a:t>Click to edit slide text</a:t>
            </a:r>
          </a:p>
          <a:p>
            <a:pPr lvl="1"/>
            <a:endParaRPr/>
          </a:p>
          <a:p>
            <a:pPr lvl="2"/>
            <a:endParaRPr/>
          </a:p>
          <a:p>
            <a:pPr lvl="3"/>
            <a:endParaRPr/>
          </a:p>
          <a:p>
            <a:pPr lvl="4"/>
            <a:endParaRPr/>
          </a:p>
        </p:txBody>
      </p:sp>
      <p:sp>
        <p:nvSpPr>
          <p:cNvPr id="306" name="Click to edit slide title"/>
          <p:cNvSpPr txBox="1">
            <a:spLocks noGrp="1"/>
          </p:cNvSpPr>
          <p:nvPr>
            <p:ph type="title" hasCustomPrompt="1"/>
          </p:nvPr>
        </p:nvSpPr>
        <p:spPr>
          <a:xfrm>
            <a:off x="738265" y="-946522"/>
            <a:ext cx="4038602" cy="2535648"/>
          </a:xfrm>
          <a:prstGeom prst="rect">
            <a:avLst/>
          </a:prstGeom>
        </p:spPr>
        <p:txBody>
          <a:bodyPr anchor="b"/>
          <a:lstStyle>
            <a:lvl1pPr>
              <a:defRPr sz="2800" cap="none"/>
            </a:lvl1pPr>
          </a:lstStyle>
          <a:p>
            <a:r>
              <a:t>Click to edit slide title</a:t>
            </a:r>
          </a:p>
        </p:txBody>
      </p:sp>
      <p:sp>
        <p:nvSpPr>
          <p:cNvPr id="307" name="Picture Placeholder 2"/>
          <p:cNvSpPr>
            <a:spLocks noGrp="1"/>
          </p:cNvSpPr>
          <p:nvPr>
            <p:ph type="pic" idx="21"/>
          </p:nvPr>
        </p:nvSpPr>
        <p:spPr>
          <a:xfrm>
            <a:off x="5722375" y="0"/>
            <a:ext cx="6469627" cy="6858000"/>
          </a:xfrm>
          <a:prstGeom prst="rect">
            <a:avLst/>
          </a:prstGeom>
        </p:spPr>
        <p:txBody>
          <a:bodyPr lIns="91439" tIns="45719" rIns="91439" bIns="45719">
            <a:noAutofit/>
          </a:bodyPr>
          <a:lstStyle/>
          <a:p>
            <a:endParaRPr/>
          </a:p>
        </p:txBody>
      </p:sp>
      <p:sp>
        <p:nvSpPr>
          <p:cNvPr id="308" name="TextBox 3"/>
          <p:cNvSpPr txBox="1"/>
          <p:nvPr/>
        </p:nvSpPr>
        <p:spPr>
          <a:xfrm>
            <a:off x="391735" y="6426825"/>
            <a:ext cx="3922361" cy="320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500" u="sng">
                <a:solidFill>
                  <a:srgbClr val="0000FF"/>
                </a:solidFill>
                <a:uFill>
                  <a:solidFill>
                    <a:srgbClr val="0000FF"/>
                  </a:solidFill>
                </a:uFill>
                <a:hlinkClick r:id="rId2"/>
              </a:defRPr>
            </a:lvl1pPr>
          </a:lstStyle>
          <a:p>
            <a:pPr>
              <a:defRPr u="none">
                <a:solidFill>
                  <a:srgbClr val="FEBE10"/>
                </a:solidFill>
                <a:uFillTx/>
              </a:defRPr>
            </a:pPr>
            <a:r>
              <a:rPr u="sng">
                <a:solidFill>
                  <a:srgbClr val="0000FF"/>
                </a:solidFill>
                <a:uFill>
                  <a:solidFill>
                    <a:srgbClr val="0000FF"/>
                  </a:solidFill>
                </a:uFill>
                <a:hlinkClick r:id="rId2"/>
              </a:rPr>
              <a:t>uofl.edu/research</a:t>
            </a:r>
          </a:p>
        </p:txBody>
      </p:sp>
      <p:pic>
        <p:nvPicPr>
          <p:cNvPr id="309" name="Picture 6" descr="Picture 6"/>
          <p:cNvPicPr>
            <a:picLocks noChangeAspect="1"/>
          </p:cNvPicPr>
          <p:nvPr/>
        </p:nvPicPr>
        <p:blipFill>
          <a:blip r:embed="rId3"/>
          <a:stretch>
            <a:fillRect/>
          </a:stretch>
        </p:blipFill>
        <p:spPr>
          <a:xfrm>
            <a:off x="467208" y="261216"/>
            <a:ext cx="528063" cy="320042"/>
          </a:xfrm>
          <a:prstGeom prst="rect">
            <a:avLst/>
          </a:prstGeom>
          <a:ln w="12700">
            <a:miter lim="400000"/>
          </a:ln>
        </p:spPr>
      </p:pic>
      <p:sp>
        <p:nvSpPr>
          <p:cNvPr id="310" name="Slide Number"/>
          <p:cNvSpPr txBox="1">
            <a:spLocks noGrp="1"/>
          </p:cNvSpPr>
          <p:nvPr>
            <p:ph type="sldNum" sz="quarter" idx="2"/>
          </p:nvPr>
        </p:nvSpPr>
        <p:spPr>
          <a:xfrm>
            <a:off x="8463946" y="6224224"/>
            <a:ext cx="273654" cy="264253"/>
          </a:xfrm>
          <a:prstGeom prst="rect">
            <a:avLst/>
          </a:prstGeom>
        </p:spPr>
        <p:txBody>
          <a:bodyP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Content_white_image">
    <p:bg>
      <p:bgPr>
        <a:solidFill>
          <a:srgbClr val="FFFFFF"/>
        </a:solidFill>
        <a:effectLst/>
      </p:bgPr>
    </p:bg>
    <p:spTree>
      <p:nvGrpSpPr>
        <p:cNvPr id="1" name=""/>
        <p:cNvGrpSpPr/>
        <p:nvPr/>
      </p:nvGrpSpPr>
      <p:grpSpPr>
        <a:xfrm>
          <a:off x="0" y="0"/>
          <a:ext cx="0" cy="0"/>
          <a:chOff x="0" y="0"/>
          <a:chExt cx="0" cy="0"/>
        </a:xfrm>
      </p:grpSpPr>
      <p:sp>
        <p:nvSpPr>
          <p:cNvPr id="317" name="Body Level One…"/>
          <p:cNvSpPr txBox="1">
            <a:spLocks noGrp="1"/>
          </p:cNvSpPr>
          <p:nvPr>
            <p:ph type="body" sz="quarter" idx="1" hasCustomPrompt="1"/>
          </p:nvPr>
        </p:nvSpPr>
        <p:spPr>
          <a:xfrm>
            <a:off x="709712" y="1695799"/>
            <a:ext cx="4156589" cy="2853662"/>
          </a:xfrm>
          <a:prstGeom prst="rect">
            <a:avLst/>
          </a:prstGeom>
        </p:spPr>
        <p:txBody>
          <a:bodyPr/>
          <a:lstStyle>
            <a:lvl1pPr>
              <a:defRPr sz="1400">
                <a:solidFill>
                  <a:srgbClr val="000000"/>
                </a:solidFill>
              </a:defRPr>
            </a:lvl1pPr>
            <a:lvl2pPr>
              <a:defRPr sz="1400">
                <a:solidFill>
                  <a:srgbClr val="000000"/>
                </a:solidFill>
              </a:defRPr>
            </a:lvl2pPr>
            <a:lvl3pPr marL="0" indent="0">
              <a:buSzTx/>
              <a:buNone/>
              <a:defRPr sz="1400">
                <a:solidFill>
                  <a:srgbClr val="000000"/>
                </a:solidFill>
              </a:defRPr>
            </a:lvl3pPr>
            <a:lvl4pPr marL="0" indent="0">
              <a:buSzTx/>
              <a:buNone/>
              <a:defRPr sz="1400">
                <a:solidFill>
                  <a:srgbClr val="000000"/>
                </a:solidFill>
              </a:defRPr>
            </a:lvl4pPr>
            <a:lvl5pPr marL="0" indent="0">
              <a:buSzTx/>
              <a:buNone/>
              <a:defRPr sz="1400">
                <a:solidFill>
                  <a:srgbClr val="000000"/>
                </a:solidFill>
              </a:defRPr>
            </a:lvl5pPr>
          </a:lstStyle>
          <a:p>
            <a:r>
              <a:t>Click to edit slide text</a:t>
            </a:r>
          </a:p>
          <a:p>
            <a:pPr lvl="1"/>
            <a:endParaRPr/>
          </a:p>
          <a:p>
            <a:pPr lvl="2"/>
            <a:endParaRPr/>
          </a:p>
          <a:p>
            <a:pPr lvl="3"/>
            <a:endParaRPr/>
          </a:p>
          <a:p>
            <a:pPr lvl="4"/>
            <a:endParaRPr/>
          </a:p>
        </p:txBody>
      </p:sp>
      <p:sp>
        <p:nvSpPr>
          <p:cNvPr id="318" name="Click to edit slide title"/>
          <p:cNvSpPr txBox="1">
            <a:spLocks noGrp="1"/>
          </p:cNvSpPr>
          <p:nvPr>
            <p:ph type="title" hasCustomPrompt="1"/>
          </p:nvPr>
        </p:nvSpPr>
        <p:spPr>
          <a:xfrm>
            <a:off x="666882" y="-1160666"/>
            <a:ext cx="4038603" cy="2535647"/>
          </a:xfrm>
          <a:prstGeom prst="rect">
            <a:avLst/>
          </a:prstGeom>
        </p:spPr>
        <p:txBody>
          <a:bodyPr anchor="b"/>
          <a:lstStyle>
            <a:lvl1pPr>
              <a:defRPr sz="2800" cap="none">
                <a:solidFill>
                  <a:schemeClr val="accent2"/>
                </a:solidFill>
              </a:defRPr>
            </a:lvl1pPr>
          </a:lstStyle>
          <a:p>
            <a:r>
              <a:t>Click to edit slide title</a:t>
            </a:r>
          </a:p>
        </p:txBody>
      </p:sp>
      <p:sp>
        <p:nvSpPr>
          <p:cNvPr id="319" name="Picture Placeholder 2"/>
          <p:cNvSpPr>
            <a:spLocks noGrp="1"/>
          </p:cNvSpPr>
          <p:nvPr>
            <p:ph type="pic" idx="21"/>
          </p:nvPr>
        </p:nvSpPr>
        <p:spPr>
          <a:xfrm>
            <a:off x="5722375" y="0"/>
            <a:ext cx="6469627" cy="6858000"/>
          </a:xfrm>
          <a:prstGeom prst="rect">
            <a:avLst/>
          </a:prstGeom>
        </p:spPr>
        <p:txBody>
          <a:bodyPr lIns="91439" tIns="45719" rIns="91439" bIns="45719">
            <a:noAutofit/>
          </a:bodyPr>
          <a:lstStyle/>
          <a:p>
            <a:endParaRPr/>
          </a:p>
        </p:txBody>
      </p:sp>
      <p:sp>
        <p:nvSpPr>
          <p:cNvPr id="320" name="TextBox 3"/>
          <p:cNvSpPr txBox="1"/>
          <p:nvPr/>
        </p:nvSpPr>
        <p:spPr>
          <a:xfrm>
            <a:off x="391735" y="6426825"/>
            <a:ext cx="3922361" cy="320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500">
                <a:solidFill>
                  <a:srgbClr val="AD0000"/>
                </a:solidFill>
                <a:hlinkClick r:id="rId2"/>
              </a:defRPr>
            </a:lvl1pPr>
          </a:lstStyle>
          <a:p>
            <a:r>
              <a:rPr>
                <a:hlinkClick r:id="rId2"/>
              </a:rPr>
              <a:t>uofl.edu/research</a:t>
            </a:r>
          </a:p>
        </p:txBody>
      </p:sp>
      <p:sp>
        <p:nvSpPr>
          <p:cNvPr id="321" name="Rectangle 5"/>
          <p:cNvSpPr/>
          <p:nvPr/>
        </p:nvSpPr>
        <p:spPr>
          <a:xfrm>
            <a:off x="457396" y="-146189"/>
            <a:ext cx="769239" cy="813241"/>
          </a:xfrm>
          <a:prstGeom prst="rect">
            <a:avLst/>
          </a:prstGeom>
          <a:solidFill>
            <a:srgbClr val="AD0000"/>
          </a:solidFill>
          <a:ln w="12700">
            <a:miter lim="400000"/>
          </a:ln>
        </p:spPr>
        <p:txBody>
          <a:bodyPr lIns="45718" tIns="45718" rIns="45718" bIns="45718" anchor="ctr"/>
          <a:lstStyle/>
          <a:p>
            <a:pPr algn="ctr" defTabSz="457200">
              <a:defRPr>
                <a:solidFill>
                  <a:srgbClr val="FFFFFF"/>
                </a:solidFill>
                <a:latin typeface="+mj-lt"/>
                <a:ea typeface="+mj-ea"/>
                <a:cs typeface="+mj-cs"/>
                <a:sym typeface="Calibri"/>
              </a:defRPr>
            </a:pPr>
            <a:endParaRPr/>
          </a:p>
        </p:txBody>
      </p:sp>
      <p:pic>
        <p:nvPicPr>
          <p:cNvPr id="322" name="Picture 6" descr="Picture 6"/>
          <p:cNvPicPr>
            <a:picLocks noChangeAspect="1"/>
          </p:cNvPicPr>
          <p:nvPr/>
        </p:nvPicPr>
        <p:blipFill>
          <a:blip r:embed="rId3"/>
          <a:stretch>
            <a:fillRect/>
          </a:stretch>
        </p:blipFill>
        <p:spPr>
          <a:xfrm>
            <a:off x="577463" y="188889"/>
            <a:ext cx="554502" cy="336065"/>
          </a:xfrm>
          <a:prstGeom prst="rect">
            <a:avLst/>
          </a:prstGeom>
          <a:ln w="12700">
            <a:miter lim="400000"/>
          </a:ln>
        </p:spPr>
      </p:pic>
      <p:sp>
        <p:nvSpPr>
          <p:cNvPr id="323" name="Slide Number"/>
          <p:cNvSpPr txBox="1">
            <a:spLocks noGrp="1"/>
          </p:cNvSpPr>
          <p:nvPr>
            <p:ph type="sldNum" sz="quarter" idx="2"/>
          </p:nvPr>
        </p:nvSpPr>
        <p:spPr>
          <a:xfrm>
            <a:off x="8463946" y="6224224"/>
            <a:ext cx="273654" cy="264253"/>
          </a:xfrm>
          <a:prstGeom prst="rect">
            <a:avLst/>
          </a:prstGeom>
        </p:spPr>
        <p:txBody>
          <a:bodyP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Content_red_image ALT">
    <p:spTree>
      <p:nvGrpSpPr>
        <p:cNvPr id="1" name=""/>
        <p:cNvGrpSpPr/>
        <p:nvPr/>
      </p:nvGrpSpPr>
      <p:grpSpPr>
        <a:xfrm>
          <a:off x="0" y="0"/>
          <a:ext cx="0" cy="0"/>
          <a:chOff x="0" y="0"/>
          <a:chExt cx="0" cy="0"/>
        </a:xfrm>
      </p:grpSpPr>
      <p:sp>
        <p:nvSpPr>
          <p:cNvPr id="330" name="Body Level One…"/>
          <p:cNvSpPr txBox="1">
            <a:spLocks noGrp="1"/>
          </p:cNvSpPr>
          <p:nvPr>
            <p:ph type="body" sz="quarter" idx="1" hasCustomPrompt="1"/>
          </p:nvPr>
        </p:nvSpPr>
        <p:spPr>
          <a:xfrm>
            <a:off x="5923365" y="1667245"/>
            <a:ext cx="4156589" cy="2853662"/>
          </a:xfrm>
          <a:prstGeom prst="rect">
            <a:avLst/>
          </a:prstGeom>
        </p:spPr>
        <p:txBody>
          <a:bodyPr/>
          <a:lstStyle>
            <a:lvl1pPr>
              <a:defRPr sz="1400"/>
            </a:lvl1pPr>
            <a:lvl2pPr>
              <a:defRPr sz="1400"/>
            </a:lvl2pPr>
            <a:lvl3pPr marL="0" indent="0">
              <a:buSzTx/>
              <a:buNone/>
              <a:defRPr sz="1400"/>
            </a:lvl3pPr>
            <a:lvl4pPr marL="0" indent="0">
              <a:buSzTx/>
              <a:buNone/>
              <a:defRPr sz="1400"/>
            </a:lvl4pPr>
            <a:lvl5pPr marL="0" indent="0">
              <a:buSzTx/>
              <a:buNone/>
              <a:defRPr sz="1400"/>
            </a:lvl5pPr>
          </a:lstStyle>
          <a:p>
            <a:r>
              <a:t>Click to edit slide text</a:t>
            </a:r>
          </a:p>
          <a:p>
            <a:pPr lvl="1"/>
            <a:endParaRPr/>
          </a:p>
          <a:p>
            <a:pPr lvl="2"/>
            <a:endParaRPr/>
          </a:p>
          <a:p>
            <a:pPr lvl="3"/>
            <a:endParaRPr/>
          </a:p>
          <a:p>
            <a:pPr lvl="4"/>
            <a:endParaRPr/>
          </a:p>
        </p:txBody>
      </p:sp>
      <p:sp>
        <p:nvSpPr>
          <p:cNvPr id="331" name="Click to edit slide title"/>
          <p:cNvSpPr txBox="1">
            <a:spLocks noGrp="1"/>
          </p:cNvSpPr>
          <p:nvPr>
            <p:ph type="title" hasCustomPrompt="1"/>
          </p:nvPr>
        </p:nvSpPr>
        <p:spPr>
          <a:xfrm>
            <a:off x="5872838" y="-1232048"/>
            <a:ext cx="4038602" cy="2535648"/>
          </a:xfrm>
          <a:prstGeom prst="rect">
            <a:avLst/>
          </a:prstGeom>
        </p:spPr>
        <p:txBody>
          <a:bodyPr anchor="b"/>
          <a:lstStyle>
            <a:lvl1pPr>
              <a:defRPr sz="2800" cap="none"/>
            </a:lvl1pPr>
          </a:lstStyle>
          <a:p>
            <a:r>
              <a:t>Click to edit slide title</a:t>
            </a:r>
          </a:p>
        </p:txBody>
      </p:sp>
      <p:sp>
        <p:nvSpPr>
          <p:cNvPr id="332" name="Picture Placeholder 2"/>
          <p:cNvSpPr>
            <a:spLocks noGrp="1"/>
          </p:cNvSpPr>
          <p:nvPr>
            <p:ph type="pic" idx="21"/>
          </p:nvPr>
        </p:nvSpPr>
        <p:spPr>
          <a:xfrm>
            <a:off x="0" y="0"/>
            <a:ext cx="5358582" cy="6858000"/>
          </a:xfrm>
          <a:prstGeom prst="rect">
            <a:avLst/>
          </a:prstGeom>
        </p:spPr>
        <p:txBody>
          <a:bodyPr lIns="91439" tIns="45719" rIns="91439" bIns="45719">
            <a:noAutofit/>
          </a:bodyPr>
          <a:lstStyle/>
          <a:p>
            <a:endParaRPr/>
          </a:p>
        </p:txBody>
      </p:sp>
      <p:pic>
        <p:nvPicPr>
          <p:cNvPr id="333" name="Picture 12" descr="Picture 12"/>
          <p:cNvPicPr>
            <a:picLocks noChangeAspect="1"/>
          </p:cNvPicPr>
          <p:nvPr/>
        </p:nvPicPr>
        <p:blipFill>
          <a:blip r:embed="rId2"/>
          <a:stretch>
            <a:fillRect/>
          </a:stretch>
        </p:blipFill>
        <p:spPr>
          <a:xfrm>
            <a:off x="9655574" y="6421980"/>
            <a:ext cx="2025652" cy="273052"/>
          </a:xfrm>
          <a:prstGeom prst="rect">
            <a:avLst/>
          </a:prstGeom>
          <a:ln w="12700">
            <a:miter lim="400000"/>
          </a:ln>
        </p:spPr>
      </p:pic>
      <p:sp>
        <p:nvSpPr>
          <p:cNvPr id="334" name="TextBox 3"/>
          <p:cNvSpPr txBox="1"/>
          <p:nvPr/>
        </p:nvSpPr>
        <p:spPr>
          <a:xfrm>
            <a:off x="5930958" y="6388725"/>
            <a:ext cx="3922360" cy="320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500" u="sng">
                <a:solidFill>
                  <a:srgbClr val="0000FF"/>
                </a:solidFill>
                <a:uFill>
                  <a:solidFill>
                    <a:srgbClr val="0000FF"/>
                  </a:solidFill>
                </a:uFill>
                <a:hlinkClick r:id="rId3"/>
              </a:defRPr>
            </a:lvl1pPr>
          </a:lstStyle>
          <a:p>
            <a:pPr>
              <a:defRPr u="none">
                <a:solidFill>
                  <a:srgbClr val="FEBE10"/>
                </a:solidFill>
                <a:uFillTx/>
              </a:defRPr>
            </a:pPr>
            <a:r>
              <a:rPr u="sng">
                <a:solidFill>
                  <a:srgbClr val="0000FF"/>
                </a:solidFill>
                <a:uFill>
                  <a:solidFill>
                    <a:srgbClr val="0000FF"/>
                  </a:solidFill>
                </a:uFill>
                <a:hlinkClick r:id="rId3"/>
              </a:rPr>
              <a:t>uofl.edu/research</a:t>
            </a:r>
          </a:p>
        </p:txBody>
      </p:sp>
      <p:pic>
        <p:nvPicPr>
          <p:cNvPr id="335" name="Picture 6" descr="Picture 6"/>
          <p:cNvPicPr>
            <a:picLocks noChangeAspect="1"/>
          </p:cNvPicPr>
          <p:nvPr/>
        </p:nvPicPr>
        <p:blipFill>
          <a:blip r:embed="rId4"/>
          <a:stretch>
            <a:fillRect/>
          </a:stretch>
        </p:blipFill>
        <p:spPr>
          <a:xfrm>
            <a:off x="11202943" y="328950"/>
            <a:ext cx="528063" cy="320042"/>
          </a:xfrm>
          <a:prstGeom prst="rect">
            <a:avLst/>
          </a:prstGeom>
          <a:ln w="12700">
            <a:miter lim="400000"/>
          </a:ln>
        </p:spPr>
      </p:pic>
      <p:sp>
        <p:nvSpPr>
          <p:cNvPr id="3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Content_red_image ALT 2">
    <p:spTree>
      <p:nvGrpSpPr>
        <p:cNvPr id="1" name=""/>
        <p:cNvGrpSpPr/>
        <p:nvPr/>
      </p:nvGrpSpPr>
      <p:grpSpPr>
        <a:xfrm>
          <a:off x="0" y="0"/>
          <a:ext cx="0" cy="0"/>
          <a:chOff x="0" y="0"/>
          <a:chExt cx="0" cy="0"/>
        </a:xfrm>
      </p:grpSpPr>
      <p:sp>
        <p:nvSpPr>
          <p:cNvPr id="343" name="Body Level One…"/>
          <p:cNvSpPr txBox="1">
            <a:spLocks noGrp="1"/>
          </p:cNvSpPr>
          <p:nvPr>
            <p:ph type="body" sz="quarter" idx="1" hasCustomPrompt="1"/>
          </p:nvPr>
        </p:nvSpPr>
        <p:spPr>
          <a:xfrm>
            <a:off x="7739774" y="1816510"/>
            <a:ext cx="3438834" cy="3224982"/>
          </a:xfrm>
          <a:prstGeom prst="rect">
            <a:avLst/>
          </a:prstGeom>
        </p:spPr>
        <p:txBody>
          <a:bodyPr/>
          <a:lstStyle>
            <a:lvl1pPr>
              <a:defRPr sz="1400"/>
            </a:lvl1pPr>
            <a:lvl2pPr>
              <a:defRPr sz="1400"/>
            </a:lvl2pPr>
            <a:lvl3pPr marL="0" indent="0">
              <a:buSzTx/>
              <a:buNone/>
              <a:defRPr sz="1400"/>
            </a:lvl3pPr>
            <a:lvl4pPr marL="0" indent="0">
              <a:buSzTx/>
              <a:buNone/>
              <a:defRPr sz="1400"/>
            </a:lvl4pPr>
            <a:lvl5pPr marL="0" indent="0">
              <a:buSzTx/>
              <a:buNone/>
              <a:defRPr sz="1400"/>
            </a:lvl5pPr>
          </a:lstStyle>
          <a:p>
            <a:r>
              <a:t>Click to edit slide text</a:t>
            </a:r>
          </a:p>
          <a:p>
            <a:pPr lvl="1"/>
            <a:endParaRPr/>
          </a:p>
          <a:p>
            <a:pPr lvl="2"/>
            <a:endParaRPr/>
          </a:p>
          <a:p>
            <a:pPr lvl="3"/>
            <a:endParaRPr/>
          </a:p>
          <a:p>
            <a:pPr lvl="4"/>
            <a:endParaRPr/>
          </a:p>
        </p:txBody>
      </p:sp>
      <p:sp>
        <p:nvSpPr>
          <p:cNvPr id="344" name="Click to edit slide title"/>
          <p:cNvSpPr txBox="1">
            <a:spLocks noGrp="1"/>
          </p:cNvSpPr>
          <p:nvPr>
            <p:ph type="title" hasCustomPrompt="1"/>
          </p:nvPr>
        </p:nvSpPr>
        <p:spPr>
          <a:xfrm>
            <a:off x="7668393" y="-589559"/>
            <a:ext cx="3360176" cy="1934346"/>
          </a:xfrm>
          <a:prstGeom prst="rect">
            <a:avLst/>
          </a:prstGeom>
        </p:spPr>
        <p:txBody>
          <a:bodyPr anchor="b"/>
          <a:lstStyle>
            <a:lvl1pPr>
              <a:defRPr sz="2400" cap="none"/>
            </a:lvl1pPr>
          </a:lstStyle>
          <a:p>
            <a:r>
              <a:t>Click to edit slide title</a:t>
            </a:r>
          </a:p>
        </p:txBody>
      </p:sp>
      <p:sp>
        <p:nvSpPr>
          <p:cNvPr id="345" name="Picture Placeholder 2"/>
          <p:cNvSpPr>
            <a:spLocks noGrp="1"/>
          </p:cNvSpPr>
          <p:nvPr>
            <p:ph type="pic" idx="21"/>
          </p:nvPr>
        </p:nvSpPr>
        <p:spPr>
          <a:xfrm>
            <a:off x="0" y="0"/>
            <a:ext cx="7305369" cy="6858000"/>
          </a:xfrm>
          <a:prstGeom prst="rect">
            <a:avLst/>
          </a:prstGeom>
        </p:spPr>
        <p:txBody>
          <a:bodyPr lIns="91439" tIns="45719" rIns="91439" bIns="45719">
            <a:noAutofit/>
          </a:bodyPr>
          <a:lstStyle/>
          <a:p>
            <a:endParaRPr/>
          </a:p>
        </p:txBody>
      </p:sp>
      <p:sp>
        <p:nvSpPr>
          <p:cNvPr id="346" name="TextBox 3"/>
          <p:cNvSpPr txBox="1"/>
          <p:nvPr/>
        </p:nvSpPr>
        <p:spPr>
          <a:xfrm>
            <a:off x="8015303" y="6355443"/>
            <a:ext cx="3922362" cy="320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sz="1500" u="sng">
                <a:solidFill>
                  <a:srgbClr val="0000FF"/>
                </a:solidFill>
                <a:uFill>
                  <a:solidFill>
                    <a:srgbClr val="0000FF"/>
                  </a:solidFill>
                </a:uFill>
                <a:hlinkClick r:id="rId2"/>
              </a:defRPr>
            </a:lvl1pPr>
          </a:lstStyle>
          <a:p>
            <a:pPr>
              <a:defRPr u="none">
                <a:solidFill>
                  <a:srgbClr val="FEBE10"/>
                </a:solidFill>
                <a:uFillTx/>
              </a:defRPr>
            </a:pPr>
            <a:r>
              <a:rPr u="sng">
                <a:solidFill>
                  <a:srgbClr val="0000FF"/>
                </a:solidFill>
                <a:uFill>
                  <a:solidFill>
                    <a:srgbClr val="0000FF"/>
                  </a:solidFill>
                </a:uFill>
                <a:hlinkClick r:id="rId2"/>
              </a:rPr>
              <a:t>uofl.edu/research</a:t>
            </a:r>
          </a:p>
        </p:txBody>
      </p:sp>
      <p:pic>
        <p:nvPicPr>
          <p:cNvPr id="347" name="Picture 6" descr="Picture 6"/>
          <p:cNvPicPr>
            <a:picLocks noChangeAspect="1"/>
          </p:cNvPicPr>
          <p:nvPr/>
        </p:nvPicPr>
        <p:blipFill>
          <a:blip r:embed="rId3"/>
          <a:stretch>
            <a:fillRect/>
          </a:stretch>
        </p:blipFill>
        <p:spPr>
          <a:xfrm>
            <a:off x="11202943" y="328950"/>
            <a:ext cx="528063" cy="320042"/>
          </a:xfrm>
          <a:prstGeom prst="rect">
            <a:avLst/>
          </a:prstGeom>
          <a:ln w="12700">
            <a:miter lim="400000"/>
          </a:ln>
        </p:spPr>
      </p:pic>
      <p:sp>
        <p:nvSpPr>
          <p:cNvPr id="348" name="Slide Number"/>
          <p:cNvSpPr txBox="1">
            <a:spLocks noGrp="1"/>
          </p:cNvSpPr>
          <p:nvPr>
            <p:ph type="sldNum" sz="quarter" idx="2"/>
          </p:nvPr>
        </p:nvSpPr>
        <p:spPr>
          <a:xfrm>
            <a:off x="8463946" y="6224224"/>
            <a:ext cx="273654" cy="264253"/>
          </a:xfrm>
          <a:prstGeom prst="rect">
            <a:avLst/>
          </a:prstGeom>
        </p:spPr>
        <p:txBody>
          <a:bodyP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Slide_A">
    <p:spTree>
      <p:nvGrpSpPr>
        <p:cNvPr id="1" name=""/>
        <p:cNvGrpSpPr/>
        <p:nvPr/>
      </p:nvGrpSpPr>
      <p:grpSpPr>
        <a:xfrm>
          <a:off x="0" y="0"/>
          <a:ext cx="0" cy="0"/>
          <a:chOff x="0" y="0"/>
          <a:chExt cx="0" cy="0"/>
        </a:xfrm>
      </p:grpSpPr>
      <p:pic>
        <p:nvPicPr>
          <p:cNvPr id="40" name="Picture 9" descr="Picture 9"/>
          <p:cNvPicPr>
            <a:picLocks noChangeAspect="1"/>
          </p:cNvPicPr>
          <p:nvPr/>
        </p:nvPicPr>
        <p:blipFill>
          <a:blip r:embed="rId2"/>
          <a:stretch>
            <a:fillRect/>
          </a:stretch>
        </p:blipFill>
        <p:spPr>
          <a:xfrm>
            <a:off x="329615" y="2196388"/>
            <a:ext cx="4903473" cy="1703072"/>
          </a:xfrm>
          <a:prstGeom prst="rect">
            <a:avLst/>
          </a:prstGeom>
          <a:ln w="12700">
            <a:miter lim="400000"/>
          </a:ln>
        </p:spPr>
      </p:pic>
      <p:sp>
        <p:nvSpPr>
          <p:cNvPr id="41" name="Straight Connector 7"/>
          <p:cNvSpPr/>
          <p:nvPr/>
        </p:nvSpPr>
        <p:spPr>
          <a:xfrm>
            <a:off x="5337545" y="2456120"/>
            <a:ext cx="2" cy="1190848"/>
          </a:xfrm>
          <a:prstGeom prst="line">
            <a:avLst/>
          </a:prstGeom>
          <a:ln w="6350">
            <a:solidFill>
              <a:srgbClr val="FFFFFF"/>
            </a:solidFill>
            <a:miter/>
          </a:ln>
        </p:spPr>
        <p:txBody>
          <a:bodyPr lIns="45718" tIns="45718" rIns="45718" bIns="45718"/>
          <a:lstStyle/>
          <a:p>
            <a:pPr>
              <a:defRPr>
                <a:solidFill>
                  <a:srgbClr val="FEBE10"/>
                </a:solidFill>
              </a:defRPr>
            </a:pPr>
            <a:endParaRPr/>
          </a:p>
        </p:txBody>
      </p:sp>
      <p:sp>
        <p:nvSpPr>
          <p:cNvPr id="42" name="CLICK TO EDIT Presentation title"/>
          <p:cNvSpPr txBox="1">
            <a:spLocks noGrp="1"/>
          </p:cNvSpPr>
          <p:nvPr>
            <p:ph type="title" hasCustomPrompt="1"/>
          </p:nvPr>
        </p:nvSpPr>
        <p:spPr>
          <a:xfrm>
            <a:off x="5720317" y="2514886"/>
            <a:ext cx="4593267" cy="1063258"/>
          </a:xfrm>
          <a:prstGeom prst="rect">
            <a:avLst/>
          </a:prstGeom>
        </p:spPr>
        <p:txBody>
          <a:bodyPr/>
          <a:lstStyle>
            <a:lvl1pPr>
              <a:defRPr sz="2800"/>
            </a:lvl1pPr>
          </a:lstStyle>
          <a:p>
            <a:r>
              <a:t>CLICK TO EDIT Presentation title</a:t>
            </a:r>
          </a:p>
        </p:txBody>
      </p:sp>
      <p:sp>
        <p:nvSpPr>
          <p:cNvPr id="43" name="Body Level One…"/>
          <p:cNvSpPr txBox="1">
            <a:spLocks noGrp="1"/>
          </p:cNvSpPr>
          <p:nvPr>
            <p:ph type="body" sz="quarter" idx="1" hasCustomPrompt="1"/>
          </p:nvPr>
        </p:nvSpPr>
        <p:spPr>
          <a:xfrm>
            <a:off x="1527985" y="3646966"/>
            <a:ext cx="3360531" cy="340997"/>
          </a:xfrm>
          <a:prstGeom prst="rect">
            <a:avLst/>
          </a:prstGeom>
        </p:spPr>
        <p:txBody>
          <a:bodyPr/>
          <a:lstStyle>
            <a:lvl1pPr>
              <a:defRPr sz="1800"/>
            </a:lvl1pPr>
            <a:lvl2pPr marL="628650" indent="-171450">
              <a:buSzPct val="100000"/>
              <a:buChar char="•"/>
              <a:defRPr sz="1800"/>
            </a:lvl2pPr>
            <a:lvl3pPr marL="1120138" indent="-205738">
              <a:defRPr sz="1800"/>
            </a:lvl3pPr>
            <a:lvl4pPr marL="1600200" indent="-228600">
              <a:defRPr sz="1800"/>
            </a:lvl4pPr>
            <a:lvl5pPr marL="2057400" indent="-228600">
              <a:defRPr sz="1800"/>
            </a:lvl5pPr>
          </a:lstStyle>
          <a:p>
            <a:r>
              <a:t>Office of Research and Innovation</a:t>
            </a:r>
          </a:p>
          <a:p>
            <a:pPr lvl="1"/>
            <a:endParaRPr/>
          </a:p>
          <a:p>
            <a:pPr lvl="2"/>
            <a:endParaRPr/>
          </a:p>
          <a:p>
            <a:pPr lvl="3"/>
            <a:endParaRPr/>
          </a:p>
          <a:p>
            <a:pPr lvl="4"/>
            <a:endParaRPr/>
          </a:p>
        </p:txBody>
      </p:sp>
      <p:sp>
        <p:nvSpPr>
          <p:cNvPr id="44" name="TextBox 3"/>
          <p:cNvSpPr txBox="1"/>
          <p:nvPr/>
        </p:nvSpPr>
        <p:spPr>
          <a:xfrm>
            <a:off x="7650254" y="5753009"/>
            <a:ext cx="4221026"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a:solidFill>
                  <a:srgbClr val="FFFFFF"/>
                </a:solidFill>
              </a:defRPr>
            </a:lvl1pPr>
          </a:lstStyle>
          <a:p>
            <a:r>
              <a:t>Office of Research and Innovation</a:t>
            </a:r>
          </a:p>
        </p:txBody>
      </p:sp>
      <p:sp>
        <p:nvSpPr>
          <p:cNvPr id="45" name="TextBox 3"/>
          <p:cNvSpPr txBox="1"/>
          <p:nvPr/>
        </p:nvSpPr>
        <p:spPr>
          <a:xfrm>
            <a:off x="7948918" y="6094153"/>
            <a:ext cx="3922362"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a:solidFill>
                  <a:srgbClr val="FEBE10"/>
                </a:solidFill>
                <a:hlinkClick r:id="rId3"/>
              </a:defRPr>
            </a:lvl1pPr>
          </a:lstStyle>
          <a:p>
            <a:r>
              <a:rPr>
                <a:hlinkClick r:id="rId3"/>
              </a:rPr>
              <a:t>uofl.edu/research</a:t>
            </a:r>
          </a:p>
        </p:txBody>
      </p:sp>
      <p:sp>
        <p:nvSpPr>
          <p:cNvPr id="46" name="Slide Number"/>
          <p:cNvSpPr txBox="1">
            <a:spLocks noGrp="1"/>
          </p:cNvSpPr>
          <p:nvPr>
            <p:ph type="sldNum" sz="quarter" idx="2"/>
          </p:nvPr>
        </p:nvSpPr>
        <p:spPr>
          <a:xfrm>
            <a:off x="8463946" y="6224224"/>
            <a:ext cx="273654" cy="264253"/>
          </a:xfrm>
          <a:prstGeom prst="rect">
            <a:avLst/>
          </a:prstGeom>
        </p:spPr>
        <p:txBody>
          <a:bodyP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Content_black_image ALT">
    <p:bg>
      <p:bgPr>
        <a:solidFill>
          <a:srgbClr val="000000"/>
        </a:solidFill>
        <a:effectLst/>
      </p:bgPr>
    </p:bg>
    <p:spTree>
      <p:nvGrpSpPr>
        <p:cNvPr id="1" name=""/>
        <p:cNvGrpSpPr/>
        <p:nvPr/>
      </p:nvGrpSpPr>
      <p:grpSpPr>
        <a:xfrm>
          <a:off x="0" y="0"/>
          <a:ext cx="0" cy="0"/>
          <a:chOff x="0" y="0"/>
          <a:chExt cx="0" cy="0"/>
        </a:xfrm>
      </p:grpSpPr>
      <p:sp>
        <p:nvSpPr>
          <p:cNvPr id="355" name="Body Level One…"/>
          <p:cNvSpPr txBox="1">
            <a:spLocks noGrp="1"/>
          </p:cNvSpPr>
          <p:nvPr>
            <p:ph type="body" sz="quarter" idx="1" hasCustomPrompt="1"/>
          </p:nvPr>
        </p:nvSpPr>
        <p:spPr>
          <a:xfrm>
            <a:off x="5951918" y="1810010"/>
            <a:ext cx="4156589" cy="2853662"/>
          </a:xfrm>
          <a:prstGeom prst="rect">
            <a:avLst/>
          </a:prstGeom>
        </p:spPr>
        <p:txBody>
          <a:bodyPr/>
          <a:lstStyle>
            <a:lvl1pPr>
              <a:defRPr sz="1400"/>
            </a:lvl1pPr>
            <a:lvl2pPr>
              <a:defRPr sz="1400"/>
            </a:lvl2pPr>
            <a:lvl3pPr marL="0" indent="0">
              <a:buSzTx/>
              <a:buNone/>
              <a:defRPr sz="1400"/>
            </a:lvl3pPr>
            <a:lvl4pPr marL="0" indent="0">
              <a:buSzTx/>
              <a:buNone/>
              <a:defRPr sz="1400"/>
            </a:lvl4pPr>
            <a:lvl5pPr marL="0" indent="0">
              <a:buSzTx/>
              <a:buNone/>
              <a:defRPr sz="1400"/>
            </a:lvl5pPr>
          </a:lstStyle>
          <a:p>
            <a:r>
              <a:t>Click to edit slide text</a:t>
            </a:r>
          </a:p>
          <a:p>
            <a:pPr lvl="1"/>
            <a:endParaRPr/>
          </a:p>
          <a:p>
            <a:pPr lvl="2"/>
            <a:endParaRPr/>
          </a:p>
          <a:p>
            <a:pPr lvl="3"/>
            <a:endParaRPr/>
          </a:p>
          <a:p>
            <a:pPr lvl="4"/>
            <a:endParaRPr/>
          </a:p>
        </p:txBody>
      </p:sp>
      <p:sp>
        <p:nvSpPr>
          <p:cNvPr id="356" name="Click to edit slide title"/>
          <p:cNvSpPr txBox="1">
            <a:spLocks noGrp="1"/>
          </p:cNvSpPr>
          <p:nvPr>
            <p:ph type="title" hasCustomPrompt="1"/>
          </p:nvPr>
        </p:nvSpPr>
        <p:spPr>
          <a:xfrm>
            <a:off x="5894813" y="-1103562"/>
            <a:ext cx="4038602" cy="2535648"/>
          </a:xfrm>
          <a:prstGeom prst="rect">
            <a:avLst/>
          </a:prstGeom>
        </p:spPr>
        <p:txBody>
          <a:bodyPr anchor="b"/>
          <a:lstStyle>
            <a:lvl1pPr>
              <a:defRPr sz="2400" cap="none"/>
            </a:lvl1pPr>
          </a:lstStyle>
          <a:p>
            <a:r>
              <a:t>Click to edit slide title</a:t>
            </a:r>
          </a:p>
        </p:txBody>
      </p:sp>
      <p:sp>
        <p:nvSpPr>
          <p:cNvPr id="357" name="Picture Placeholder 2"/>
          <p:cNvSpPr>
            <a:spLocks noGrp="1"/>
          </p:cNvSpPr>
          <p:nvPr>
            <p:ph type="pic" idx="21"/>
          </p:nvPr>
        </p:nvSpPr>
        <p:spPr>
          <a:xfrm>
            <a:off x="0" y="0"/>
            <a:ext cx="5358582" cy="6858000"/>
          </a:xfrm>
          <a:prstGeom prst="rect">
            <a:avLst/>
          </a:prstGeom>
        </p:spPr>
        <p:txBody>
          <a:bodyPr lIns="91439" tIns="45719" rIns="91439" bIns="45719">
            <a:noAutofit/>
          </a:bodyPr>
          <a:lstStyle/>
          <a:p>
            <a:endParaRPr/>
          </a:p>
        </p:txBody>
      </p:sp>
      <p:pic>
        <p:nvPicPr>
          <p:cNvPr id="358" name="Picture 12" descr="Picture 12"/>
          <p:cNvPicPr>
            <a:picLocks noChangeAspect="1"/>
          </p:cNvPicPr>
          <p:nvPr/>
        </p:nvPicPr>
        <p:blipFill>
          <a:blip r:embed="rId2"/>
          <a:stretch>
            <a:fillRect/>
          </a:stretch>
        </p:blipFill>
        <p:spPr>
          <a:xfrm>
            <a:off x="9655574" y="6421980"/>
            <a:ext cx="2025652" cy="273052"/>
          </a:xfrm>
          <a:prstGeom prst="rect">
            <a:avLst/>
          </a:prstGeom>
          <a:ln w="12700">
            <a:miter lim="400000"/>
          </a:ln>
        </p:spPr>
      </p:pic>
      <p:sp>
        <p:nvSpPr>
          <p:cNvPr id="359" name="TextBox 3"/>
          <p:cNvSpPr txBox="1"/>
          <p:nvPr/>
        </p:nvSpPr>
        <p:spPr>
          <a:xfrm>
            <a:off x="5831023" y="6388725"/>
            <a:ext cx="3922362" cy="320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500" u="sng">
                <a:solidFill>
                  <a:srgbClr val="0000FF"/>
                </a:solidFill>
                <a:uFill>
                  <a:solidFill>
                    <a:srgbClr val="0000FF"/>
                  </a:solidFill>
                </a:uFill>
                <a:hlinkClick r:id="rId3"/>
              </a:defRPr>
            </a:lvl1pPr>
          </a:lstStyle>
          <a:p>
            <a:pPr>
              <a:defRPr u="none">
                <a:solidFill>
                  <a:srgbClr val="FEBE10"/>
                </a:solidFill>
                <a:uFillTx/>
              </a:defRPr>
            </a:pPr>
            <a:r>
              <a:rPr u="sng">
                <a:solidFill>
                  <a:srgbClr val="0000FF"/>
                </a:solidFill>
                <a:uFill>
                  <a:solidFill>
                    <a:srgbClr val="0000FF"/>
                  </a:solidFill>
                </a:uFill>
                <a:hlinkClick r:id="rId3"/>
              </a:rPr>
              <a:t>uofl.edu/research</a:t>
            </a:r>
          </a:p>
        </p:txBody>
      </p:sp>
      <p:pic>
        <p:nvPicPr>
          <p:cNvPr id="360" name="Picture 6" descr="Picture 6"/>
          <p:cNvPicPr>
            <a:picLocks noChangeAspect="1"/>
          </p:cNvPicPr>
          <p:nvPr/>
        </p:nvPicPr>
        <p:blipFill>
          <a:blip r:embed="rId4"/>
          <a:stretch>
            <a:fillRect/>
          </a:stretch>
        </p:blipFill>
        <p:spPr>
          <a:xfrm>
            <a:off x="11202943" y="328950"/>
            <a:ext cx="528063" cy="320042"/>
          </a:xfrm>
          <a:prstGeom prst="rect">
            <a:avLst/>
          </a:prstGeom>
          <a:ln w="12700">
            <a:miter lim="400000"/>
          </a:ln>
        </p:spPr>
      </p:pic>
      <p:sp>
        <p:nvSpPr>
          <p:cNvPr id="3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Content_black_image ALT 2">
    <p:bg>
      <p:bgPr>
        <a:solidFill>
          <a:srgbClr val="000000"/>
        </a:solidFill>
        <a:effectLst/>
      </p:bgPr>
    </p:bg>
    <p:spTree>
      <p:nvGrpSpPr>
        <p:cNvPr id="1" name=""/>
        <p:cNvGrpSpPr/>
        <p:nvPr/>
      </p:nvGrpSpPr>
      <p:grpSpPr>
        <a:xfrm>
          <a:off x="0" y="0"/>
          <a:ext cx="0" cy="0"/>
          <a:chOff x="0" y="0"/>
          <a:chExt cx="0" cy="0"/>
        </a:xfrm>
      </p:grpSpPr>
      <p:sp>
        <p:nvSpPr>
          <p:cNvPr id="368" name="Body Level One…"/>
          <p:cNvSpPr txBox="1">
            <a:spLocks noGrp="1"/>
          </p:cNvSpPr>
          <p:nvPr>
            <p:ph type="body" sz="quarter" idx="1" hasCustomPrompt="1"/>
          </p:nvPr>
        </p:nvSpPr>
        <p:spPr>
          <a:xfrm>
            <a:off x="7769259" y="1860358"/>
            <a:ext cx="3438834" cy="3224982"/>
          </a:xfrm>
          <a:prstGeom prst="rect">
            <a:avLst/>
          </a:prstGeom>
        </p:spPr>
        <p:txBody>
          <a:bodyPr/>
          <a:lstStyle>
            <a:lvl1pPr>
              <a:defRPr sz="1400"/>
            </a:lvl1pPr>
            <a:lvl2pPr>
              <a:defRPr sz="1400"/>
            </a:lvl2pPr>
            <a:lvl3pPr marL="0" indent="0">
              <a:buSzTx/>
              <a:buNone/>
              <a:defRPr sz="1400"/>
            </a:lvl3pPr>
            <a:lvl4pPr marL="0" indent="0">
              <a:buSzTx/>
              <a:buNone/>
              <a:defRPr sz="1400"/>
            </a:lvl4pPr>
            <a:lvl5pPr marL="0" indent="0">
              <a:buSzTx/>
              <a:buNone/>
              <a:defRPr sz="1400"/>
            </a:lvl5pPr>
          </a:lstStyle>
          <a:p>
            <a:r>
              <a:t>Click to edit slide text</a:t>
            </a:r>
          </a:p>
          <a:p>
            <a:pPr lvl="1"/>
            <a:endParaRPr/>
          </a:p>
          <a:p>
            <a:pPr lvl="2"/>
            <a:endParaRPr/>
          </a:p>
          <a:p>
            <a:pPr lvl="3"/>
            <a:endParaRPr/>
          </a:p>
          <a:p>
            <a:pPr lvl="4"/>
            <a:endParaRPr/>
          </a:p>
        </p:txBody>
      </p:sp>
      <p:sp>
        <p:nvSpPr>
          <p:cNvPr id="369" name="Click to edit slide title"/>
          <p:cNvSpPr txBox="1">
            <a:spLocks noGrp="1"/>
          </p:cNvSpPr>
          <p:nvPr>
            <p:ph type="title" hasCustomPrompt="1"/>
          </p:nvPr>
        </p:nvSpPr>
        <p:spPr>
          <a:xfrm>
            <a:off x="7745089" y="-431170"/>
            <a:ext cx="3360176" cy="1934345"/>
          </a:xfrm>
          <a:prstGeom prst="rect">
            <a:avLst/>
          </a:prstGeom>
        </p:spPr>
        <p:txBody>
          <a:bodyPr anchor="b"/>
          <a:lstStyle>
            <a:lvl1pPr>
              <a:defRPr sz="2400" cap="none"/>
            </a:lvl1pPr>
          </a:lstStyle>
          <a:p>
            <a:r>
              <a:t>Click to edit slide title</a:t>
            </a:r>
          </a:p>
        </p:txBody>
      </p:sp>
      <p:sp>
        <p:nvSpPr>
          <p:cNvPr id="370" name="Picture Placeholder 2"/>
          <p:cNvSpPr>
            <a:spLocks noGrp="1"/>
          </p:cNvSpPr>
          <p:nvPr>
            <p:ph type="pic" idx="21"/>
          </p:nvPr>
        </p:nvSpPr>
        <p:spPr>
          <a:xfrm>
            <a:off x="0" y="0"/>
            <a:ext cx="7305369" cy="6858000"/>
          </a:xfrm>
          <a:prstGeom prst="rect">
            <a:avLst/>
          </a:prstGeom>
        </p:spPr>
        <p:txBody>
          <a:bodyPr lIns="91439" tIns="45719" rIns="91439" bIns="45719">
            <a:noAutofit/>
          </a:bodyPr>
          <a:lstStyle/>
          <a:p>
            <a:endParaRPr/>
          </a:p>
        </p:txBody>
      </p:sp>
      <p:sp>
        <p:nvSpPr>
          <p:cNvPr id="371" name="TextBox 3"/>
          <p:cNvSpPr txBox="1"/>
          <p:nvPr/>
        </p:nvSpPr>
        <p:spPr>
          <a:xfrm>
            <a:off x="8029581" y="6355443"/>
            <a:ext cx="3922362" cy="320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sz="1500" u="sng">
                <a:solidFill>
                  <a:srgbClr val="0000FF"/>
                </a:solidFill>
                <a:uFill>
                  <a:solidFill>
                    <a:srgbClr val="0000FF"/>
                  </a:solidFill>
                </a:uFill>
                <a:hlinkClick r:id="rId2"/>
              </a:defRPr>
            </a:lvl1pPr>
          </a:lstStyle>
          <a:p>
            <a:pPr>
              <a:defRPr u="none">
                <a:solidFill>
                  <a:srgbClr val="FEBE10"/>
                </a:solidFill>
                <a:uFillTx/>
              </a:defRPr>
            </a:pPr>
            <a:r>
              <a:rPr u="sng">
                <a:solidFill>
                  <a:srgbClr val="0000FF"/>
                </a:solidFill>
                <a:uFill>
                  <a:solidFill>
                    <a:srgbClr val="0000FF"/>
                  </a:solidFill>
                </a:uFill>
                <a:hlinkClick r:id="rId2"/>
              </a:rPr>
              <a:t>uofl.edu/research</a:t>
            </a:r>
          </a:p>
        </p:txBody>
      </p:sp>
      <p:pic>
        <p:nvPicPr>
          <p:cNvPr id="372" name="Picture 6" descr="Picture 6"/>
          <p:cNvPicPr>
            <a:picLocks noChangeAspect="1"/>
          </p:cNvPicPr>
          <p:nvPr/>
        </p:nvPicPr>
        <p:blipFill>
          <a:blip r:embed="rId3"/>
          <a:stretch>
            <a:fillRect/>
          </a:stretch>
        </p:blipFill>
        <p:spPr>
          <a:xfrm>
            <a:off x="11202943" y="328950"/>
            <a:ext cx="528063" cy="320042"/>
          </a:xfrm>
          <a:prstGeom prst="rect">
            <a:avLst/>
          </a:prstGeom>
          <a:ln w="12700">
            <a:miter lim="400000"/>
          </a:ln>
        </p:spPr>
      </p:pic>
      <p:sp>
        <p:nvSpPr>
          <p:cNvPr id="373" name="Slide Number"/>
          <p:cNvSpPr txBox="1">
            <a:spLocks noGrp="1"/>
          </p:cNvSpPr>
          <p:nvPr>
            <p:ph type="sldNum" sz="quarter" idx="2"/>
          </p:nvPr>
        </p:nvSpPr>
        <p:spPr>
          <a:xfrm>
            <a:off x="8463946" y="6224224"/>
            <a:ext cx="273654" cy="264253"/>
          </a:xfrm>
          <a:prstGeom prst="rect">
            <a:avLst/>
          </a:prstGeom>
        </p:spPr>
        <p:txBody>
          <a:bodyP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Content_white_image ALT">
    <p:bg>
      <p:bgPr>
        <a:solidFill>
          <a:srgbClr val="FFFFFF"/>
        </a:solidFill>
        <a:effectLst/>
      </p:bgPr>
    </p:bg>
    <p:spTree>
      <p:nvGrpSpPr>
        <p:cNvPr id="1" name=""/>
        <p:cNvGrpSpPr/>
        <p:nvPr/>
      </p:nvGrpSpPr>
      <p:grpSpPr>
        <a:xfrm>
          <a:off x="0" y="0"/>
          <a:ext cx="0" cy="0"/>
          <a:chOff x="0" y="0"/>
          <a:chExt cx="0" cy="0"/>
        </a:xfrm>
      </p:grpSpPr>
      <p:sp>
        <p:nvSpPr>
          <p:cNvPr id="380" name="Body Level One…"/>
          <p:cNvSpPr txBox="1">
            <a:spLocks noGrp="1"/>
          </p:cNvSpPr>
          <p:nvPr>
            <p:ph type="body" sz="quarter" idx="1" hasCustomPrompt="1"/>
          </p:nvPr>
        </p:nvSpPr>
        <p:spPr>
          <a:xfrm>
            <a:off x="5823430" y="1810010"/>
            <a:ext cx="4156590" cy="2853662"/>
          </a:xfrm>
          <a:prstGeom prst="rect">
            <a:avLst/>
          </a:prstGeom>
        </p:spPr>
        <p:txBody>
          <a:bodyPr/>
          <a:lstStyle>
            <a:lvl1pPr>
              <a:defRPr sz="1400">
                <a:solidFill>
                  <a:srgbClr val="000000"/>
                </a:solidFill>
              </a:defRPr>
            </a:lvl1pPr>
            <a:lvl2pPr>
              <a:defRPr sz="1400">
                <a:solidFill>
                  <a:srgbClr val="000000"/>
                </a:solidFill>
              </a:defRPr>
            </a:lvl2pPr>
            <a:lvl3pPr marL="0" indent="0">
              <a:buSzTx/>
              <a:buNone/>
              <a:defRPr sz="1400">
                <a:solidFill>
                  <a:srgbClr val="000000"/>
                </a:solidFill>
              </a:defRPr>
            </a:lvl3pPr>
            <a:lvl4pPr marL="0" indent="0">
              <a:buSzTx/>
              <a:buNone/>
              <a:defRPr sz="1400">
                <a:solidFill>
                  <a:srgbClr val="000000"/>
                </a:solidFill>
              </a:defRPr>
            </a:lvl4pPr>
            <a:lvl5pPr marL="0" indent="0">
              <a:buSzTx/>
              <a:buNone/>
              <a:defRPr sz="1400">
                <a:solidFill>
                  <a:srgbClr val="000000"/>
                </a:solidFill>
              </a:defRPr>
            </a:lvl5pPr>
          </a:lstStyle>
          <a:p>
            <a:r>
              <a:t>Click to edit slide text</a:t>
            </a:r>
          </a:p>
          <a:p>
            <a:pPr lvl="1"/>
            <a:endParaRPr/>
          </a:p>
          <a:p>
            <a:pPr lvl="2"/>
            <a:endParaRPr/>
          </a:p>
          <a:p>
            <a:pPr lvl="3"/>
            <a:endParaRPr/>
          </a:p>
          <a:p>
            <a:pPr lvl="4"/>
            <a:endParaRPr/>
          </a:p>
        </p:txBody>
      </p:sp>
      <p:sp>
        <p:nvSpPr>
          <p:cNvPr id="381" name="Click to edit slide title"/>
          <p:cNvSpPr txBox="1">
            <a:spLocks noGrp="1"/>
          </p:cNvSpPr>
          <p:nvPr>
            <p:ph type="title" hasCustomPrompt="1"/>
          </p:nvPr>
        </p:nvSpPr>
        <p:spPr>
          <a:xfrm>
            <a:off x="5774478" y="-1203497"/>
            <a:ext cx="4038603" cy="2535648"/>
          </a:xfrm>
          <a:prstGeom prst="rect">
            <a:avLst/>
          </a:prstGeom>
        </p:spPr>
        <p:txBody>
          <a:bodyPr anchor="b"/>
          <a:lstStyle>
            <a:lvl1pPr>
              <a:defRPr sz="2400" cap="none">
                <a:solidFill>
                  <a:schemeClr val="accent2"/>
                </a:solidFill>
              </a:defRPr>
            </a:lvl1pPr>
          </a:lstStyle>
          <a:p>
            <a:r>
              <a:t>Click to edit slide title</a:t>
            </a:r>
          </a:p>
        </p:txBody>
      </p:sp>
      <p:sp>
        <p:nvSpPr>
          <p:cNvPr id="382" name="Picture Placeholder 2"/>
          <p:cNvSpPr>
            <a:spLocks noGrp="1"/>
          </p:cNvSpPr>
          <p:nvPr>
            <p:ph type="pic" idx="21"/>
          </p:nvPr>
        </p:nvSpPr>
        <p:spPr>
          <a:xfrm>
            <a:off x="0" y="0"/>
            <a:ext cx="5358582" cy="6858000"/>
          </a:xfrm>
          <a:prstGeom prst="rect">
            <a:avLst/>
          </a:prstGeom>
        </p:spPr>
        <p:txBody>
          <a:bodyPr lIns="91439" tIns="45719" rIns="91439" bIns="45719">
            <a:noAutofit/>
          </a:bodyPr>
          <a:lstStyle/>
          <a:p>
            <a:endParaRPr/>
          </a:p>
        </p:txBody>
      </p:sp>
      <p:pic>
        <p:nvPicPr>
          <p:cNvPr id="383" name="Picture 6" descr="Picture 6"/>
          <p:cNvPicPr>
            <a:picLocks noChangeAspect="1"/>
          </p:cNvPicPr>
          <p:nvPr/>
        </p:nvPicPr>
        <p:blipFill>
          <a:blip r:embed="rId2"/>
          <a:stretch>
            <a:fillRect/>
          </a:stretch>
        </p:blipFill>
        <p:spPr>
          <a:xfrm>
            <a:off x="9629547" y="6421980"/>
            <a:ext cx="2025652" cy="273052"/>
          </a:xfrm>
          <a:prstGeom prst="rect">
            <a:avLst/>
          </a:prstGeom>
          <a:ln w="12700">
            <a:miter lim="400000"/>
          </a:ln>
        </p:spPr>
      </p:pic>
      <p:sp>
        <p:nvSpPr>
          <p:cNvPr id="384" name="TextBox 3"/>
          <p:cNvSpPr txBox="1"/>
          <p:nvPr/>
        </p:nvSpPr>
        <p:spPr>
          <a:xfrm>
            <a:off x="5832599" y="6380419"/>
            <a:ext cx="3922361" cy="320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500" u="sng">
                <a:solidFill>
                  <a:srgbClr val="0000FF"/>
                </a:solidFill>
                <a:uFill>
                  <a:solidFill>
                    <a:srgbClr val="0000FF"/>
                  </a:solidFill>
                </a:uFill>
                <a:hlinkClick r:id="rId3"/>
              </a:defRPr>
            </a:lvl1pPr>
          </a:lstStyle>
          <a:p>
            <a:pPr>
              <a:defRPr u="none">
                <a:solidFill>
                  <a:srgbClr val="AD0000"/>
                </a:solidFill>
                <a:uFillTx/>
              </a:defRPr>
            </a:pPr>
            <a:r>
              <a:rPr u="sng">
                <a:solidFill>
                  <a:srgbClr val="0000FF"/>
                </a:solidFill>
                <a:uFill>
                  <a:solidFill>
                    <a:srgbClr val="0000FF"/>
                  </a:solidFill>
                </a:uFill>
                <a:hlinkClick r:id="rId3"/>
              </a:rPr>
              <a:t>uofl.edu/research</a:t>
            </a:r>
          </a:p>
        </p:txBody>
      </p:sp>
      <p:sp>
        <p:nvSpPr>
          <p:cNvPr id="385" name="Rectangle 5"/>
          <p:cNvSpPr/>
          <p:nvPr/>
        </p:nvSpPr>
        <p:spPr>
          <a:xfrm>
            <a:off x="10837529" y="-163122"/>
            <a:ext cx="769239" cy="813240"/>
          </a:xfrm>
          <a:prstGeom prst="rect">
            <a:avLst/>
          </a:prstGeom>
          <a:solidFill>
            <a:srgbClr val="AD0000"/>
          </a:solidFill>
          <a:ln w="12700">
            <a:miter lim="400000"/>
          </a:ln>
        </p:spPr>
        <p:txBody>
          <a:bodyPr lIns="45718" tIns="45718" rIns="45718" bIns="45718" anchor="ctr"/>
          <a:lstStyle/>
          <a:p>
            <a:pPr algn="ctr" defTabSz="457200">
              <a:defRPr>
                <a:solidFill>
                  <a:srgbClr val="FFFFFF"/>
                </a:solidFill>
                <a:latin typeface="+mj-lt"/>
                <a:ea typeface="+mj-ea"/>
                <a:cs typeface="+mj-cs"/>
                <a:sym typeface="Calibri"/>
              </a:defRPr>
            </a:pPr>
            <a:endParaRPr/>
          </a:p>
        </p:txBody>
      </p:sp>
      <p:pic>
        <p:nvPicPr>
          <p:cNvPr id="386" name="Picture 6" descr="Picture 6"/>
          <p:cNvPicPr>
            <a:picLocks noChangeAspect="1"/>
          </p:cNvPicPr>
          <p:nvPr/>
        </p:nvPicPr>
        <p:blipFill>
          <a:blip r:embed="rId4"/>
          <a:stretch>
            <a:fillRect/>
          </a:stretch>
        </p:blipFill>
        <p:spPr>
          <a:xfrm>
            <a:off x="10957597" y="171954"/>
            <a:ext cx="554502" cy="336066"/>
          </a:xfrm>
          <a:prstGeom prst="rect">
            <a:avLst/>
          </a:prstGeom>
          <a:ln w="12700">
            <a:miter lim="400000"/>
          </a:ln>
        </p:spPr>
      </p:pic>
      <p:sp>
        <p:nvSpPr>
          <p:cNvPr id="387"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Content_white_image ALT 2">
    <p:bg>
      <p:bgPr>
        <a:solidFill>
          <a:srgbClr val="FFFFFF"/>
        </a:solidFill>
        <a:effectLst/>
      </p:bgPr>
    </p:bg>
    <p:spTree>
      <p:nvGrpSpPr>
        <p:cNvPr id="1" name=""/>
        <p:cNvGrpSpPr/>
        <p:nvPr/>
      </p:nvGrpSpPr>
      <p:grpSpPr>
        <a:xfrm>
          <a:off x="0" y="0"/>
          <a:ext cx="0" cy="0"/>
          <a:chOff x="0" y="0"/>
          <a:chExt cx="0" cy="0"/>
        </a:xfrm>
      </p:grpSpPr>
      <p:sp>
        <p:nvSpPr>
          <p:cNvPr id="394" name="Body Level One…"/>
          <p:cNvSpPr txBox="1">
            <a:spLocks noGrp="1"/>
          </p:cNvSpPr>
          <p:nvPr>
            <p:ph type="body" sz="quarter" idx="1" hasCustomPrompt="1"/>
          </p:nvPr>
        </p:nvSpPr>
        <p:spPr>
          <a:xfrm>
            <a:off x="7730663" y="1630589"/>
            <a:ext cx="3438834" cy="3224982"/>
          </a:xfrm>
          <a:prstGeom prst="rect">
            <a:avLst/>
          </a:prstGeom>
        </p:spPr>
        <p:txBody>
          <a:bodyPr/>
          <a:lstStyle>
            <a:lvl1pPr>
              <a:defRPr sz="1400">
                <a:solidFill>
                  <a:srgbClr val="000000"/>
                </a:solidFill>
              </a:defRPr>
            </a:lvl1pPr>
            <a:lvl2pPr>
              <a:defRPr sz="1400">
                <a:solidFill>
                  <a:srgbClr val="000000"/>
                </a:solidFill>
              </a:defRPr>
            </a:lvl2pPr>
            <a:lvl3pPr marL="0" indent="0">
              <a:buSzTx/>
              <a:buNone/>
              <a:defRPr sz="1400">
                <a:solidFill>
                  <a:srgbClr val="000000"/>
                </a:solidFill>
              </a:defRPr>
            </a:lvl3pPr>
            <a:lvl4pPr marL="0" indent="0">
              <a:buSzTx/>
              <a:buNone/>
              <a:defRPr sz="1400">
                <a:solidFill>
                  <a:srgbClr val="000000"/>
                </a:solidFill>
              </a:defRPr>
            </a:lvl4pPr>
            <a:lvl5pPr marL="0" indent="0">
              <a:buSzTx/>
              <a:buNone/>
              <a:defRPr sz="1400">
                <a:solidFill>
                  <a:srgbClr val="000000"/>
                </a:solidFill>
              </a:defRPr>
            </a:lvl5pPr>
          </a:lstStyle>
          <a:p>
            <a:r>
              <a:t>Click to edit slide text</a:t>
            </a:r>
          </a:p>
          <a:p>
            <a:pPr lvl="1"/>
            <a:endParaRPr/>
          </a:p>
          <a:p>
            <a:pPr lvl="2"/>
            <a:endParaRPr/>
          </a:p>
          <a:p>
            <a:pPr lvl="3"/>
            <a:endParaRPr/>
          </a:p>
          <a:p>
            <a:pPr lvl="4"/>
            <a:endParaRPr/>
          </a:p>
        </p:txBody>
      </p:sp>
      <p:sp>
        <p:nvSpPr>
          <p:cNvPr id="395" name="Click to edit slide title"/>
          <p:cNvSpPr txBox="1">
            <a:spLocks noGrp="1"/>
          </p:cNvSpPr>
          <p:nvPr>
            <p:ph type="title" hasCustomPrompt="1"/>
          </p:nvPr>
        </p:nvSpPr>
        <p:spPr>
          <a:xfrm>
            <a:off x="7668393" y="-646665"/>
            <a:ext cx="3360176" cy="1934346"/>
          </a:xfrm>
          <a:prstGeom prst="rect">
            <a:avLst/>
          </a:prstGeom>
        </p:spPr>
        <p:txBody>
          <a:bodyPr anchor="b"/>
          <a:lstStyle>
            <a:lvl1pPr>
              <a:defRPr sz="2400" cap="none">
                <a:solidFill>
                  <a:schemeClr val="accent2"/>
                </a:solidFill>
              </a:defRPr>
            </a:lvl1pPr>
          </a:lstStyle>
          <a:p>
            <a:r>
              <a:t>Click to edit slide title</a:t>
            </a:r>
          </a:p>
        </p:txBody>
      </p:sp>
      <p:sp>
        <p:nvSpPr>
          <p:cNvPr id="396" name="Picture Placeholder 2"/>
          <p:cNvSpPr>
            <a:spLocks noGrp="1"/>
          </p:cNvSpPr>
          <p:nvPr>
            <p:ph type="pic" idx="21"/>
          </p:nvPr>
        </p:nvSpPr>
        <p:spPr>
          <a:xfrm>
            <a:off x="0" y="0"/>
            <a:ext cx="7305369" cy="6858000"/>
          </a:xfrm>
          <a:prstGeom prst="rect">
            <a:avLst/>
          </a:prstGeom>
        </p:spPr>
        <p:txBody>
          <a:bodyPr lIns="91439" tIns="45719" rIns="91439" bIns="45719">
            <a:noAutofit/>
          </a:bodyPr>
          <a:lstStyle/>
          <a:p>
            <a:endParaRPr/>
          </a:p>
        </p:txBody>
      </p:sp>
      <p:sp>
        <p:nvSpPr>
          <p:cNvPr id="397" name="TextBox 3"/>
          <p:cNvSpPr txBox="1"/>
          <p:nvPr/>
        </p:nvSpPr>
        <p:spPr>
          <a:xfrm>
            <a:off x="8058132" y="6341167"/>
            <a:ext cx="3922362" cy="320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sz="1500" u="sng">
                <a:solidFill>
                  <a:srgbClr val="0000FF"/>
                </a:solidFill>
                <a:uFill>
                  <a:solidFill>
                    <a:srgbClr val="0000FF"/>
                  </a:solidFill>
                </a:uFill>
                <a:hlinkClick r:id="rId2"/>
              </a:defRPr>
            </a:lvl1pPr>
          </a:lstStyle>
          <a:p>
            <a:pPr>
              <a:defRPr u="none">
                <a:solidFill>
                  <a:srgbClr val="AD0000"/>
                </a:solidFill>
                <a:uFillTx/>
              </a:defRPr>
            </a:pPr>
            <a:r>
              <a:rPr u="sng">
                <a:solidFill>
                  <a:srgbClr val="0000FF"/>
                </a:solidFill>
                <a:uFill>
                  <a:solidFill>
                    <a:srgbClr val="0000FF"/>
                  </a:solidFill>
                </a:uFill>
                <a:hlinkClick r:id="rId2"/>
              </a:rPr>
              <a:t>uofl.edu/research</a:t>
            </a:r>
          </a:p>
        </p:txBody>
      </p:sp>
      <p:sp>
        <p:nvSpPr>
          <p:cNvPr id="398" name="Rectangle 5"/>
          <p:cNvSpPr/>
          <p:nvPr/>
        </p:nvSpPr>
        <p:spPr>
          <a:xfrm>
            <a:off x="10837529" y="-163122"/>
            <a:ext cx="769239" cy="813240"/>
          </a:xfrm>
          <a:prstGeom prst="rect">
            <a:avLst/>
          </a:prstGeom>
          <a:solidFill>
            <a:srgbClr val="AD0000"/>
          </a:solidFill>
          <a:ln w="12700">
            <a:miter lim="400000"/>
          </a:ln>
        </p:spPr>
        <p:txBody>
          <a:bodyPr lIns="45718" tIns="45718" rIns="45718" bIns="45718" anchor="ctr"/>
          <a:lstStyle/>
          <a:p>
            <a:pPr algn="ctr" defTabSz="457200">
              <a:defRPr>
                <a:solidFill>
                  <a:srgbClr val="FFFFFF"/>
                </a:solidFill>
                <a:latin typeface="+mj-lt"/>
                <a:ea typeface="+mj-ea"/>
                <a:cs typeface="+mj-cs"/>
                <a:sym typeface="Calibri"/>
              </a:defRPr>
            </a:pPr>
            <a:endParaRPr/>
          </a:p>
        </p:txBody>
      </p:sp>
      <p:pic>
        <p:nvPicPr>
          <p:cNvPr id="399" name="Picture 6" descr="Picture 6"/>
          <p:cNvPicPr>
            <a:picLocks noChangeAspect="1"/>
          </p:cNvPicPr>
          <p:nvPr/>
        </p:nvPicPr>
        <p:blipFill>
          <a:blip r:embed="rId3"/>
          <a:stretch>
            <a:fillRect/>
          </a:stretch>
        </p:blipFill>
        <p:spPr>
          <a:xfrm>
            <a:off x="10957597" y="171954"/>
            <a:ext cx="554502" cy="336066"/>
          </a:xfrm>
          <a:prstGeom prst="rect">
            <a:avLst/>
          </a:prstGeom>
          <a:ln w="12700">
            <a:miter lim="400000"/>
          </a:ln>
        </p:spPr>
      </p:pic>
      <p:sp>
        <p:nvSpPr>
          <p:cNvPr id="400" name="Slide Number"/>
          <p:cNvSpPr txBox="1">
            <a:spLocks noGrp="1"/>
          </p:cNvSpPr>
          <p:nvPr>
            <p:ph type="sldNum" sz="quarter" idx="2"/>
          </p:nvPr>
        </p:nvSpPr>
        <p:spPr>
          <a:xfrm>
            <a:off x="8463946" y="6224224"/>
            <a:ext cx="273654" cy="264253"/>
          </a:xfrm>
          <a:prstGeom prst="rect">
            <a:avLst/>
          </a:prstGeom>
        </p:spPr>
        <p:txBody>
          <a:bodyP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Section_A">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7" name="Click to edit slide title"/>
          <p:cNvSpPr txBox="1">
            <a:spLocks noGrp="1"/>
          </p:cNvSpPr>
          <p:nvPr>
            <p:ph type="title" hasCustomPrompt="1"/>
          </p:nvPr>
        </p:nvSpPr>
        <p:spPr>
          <a:xfrm>
            <a:off x="838200" y="2766217"/>
            <a:ext cx="10515600" cy="1325564"/>
          </a:xfrm>
          <a:prstGeom prst="rect">
            <a:avLst/>
          </a:prstGeom>
        </p:spPr>
        <p:txBody>
          <a:bodyPr/>
          <a:lstStyle>
            <a:lvl1pPr algn="ctr">
              <a:lnSpc>
                <a:spcPct val="90000"/>
              </a:lnSpc>
              <a:defRPr sz="4400"/>
            </a:lvl1pPr>
          </a:lstStyle>
          <a:p>
            <a:r>
              <a:t>Click to edit slide title</a:t>
            </a:r>
          </a:p>
        </p:txBody>
      </p:sp>
      <p:sp>
        <p:nvSpPr>
          <p:cNvPr id="408" name="TextBox 3"/>
          <p:cNvSpPr txBox="1"/>
          <p:nvPr/>
        </p:nvSpPr>
        <p:spPr>
          <a:xfrm>
            <a:off x="7548654" y="5736076"/>
            <a:ext cx="4221026"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a:solidFill>
                  <a:srgbClr val="FFFFFF"/>
                </a:solidFill>
              </a:defRPr>
            </a:lvl1pPr>
          </a:lstStyle>
          <a:p>
            <a:r>
              <a:t>Office of Research and Innovation</a:t>
            </a:r>
          </a:p>
        </p:txBody>
      </p:sp>
      <p:sp>
        <p:nvSpPr>
          <p:cNvPr id="409" name="TextBox 3"/>
          <p:cNvSpPr txBox="1"/>
          <p:nvPr/>
        </p:nvSpPr>
        <p:spPr>
          <a:xfrm>
            <a:off x="7847318" y="6077221"/>
            <a:ext cx="3922362"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a:solidFill>
                  <a:srgbClr val="FEBE10"/>
                </a:solidFill>
                <a:hlinkClick r:id="rId3"/>
              </a:defRPr>
            </a:lvl1pPr>
          </a:lstStyle>
          <a:p>
            <a:r>
              <a:rPr>
                <a:hlinkClick r:id="rId3"/>
              </a:rPr>
              <a:t>uofl.edu/research</a:t>
            </a:r>
          </a:p>
        </p:txBody>
      </p:sp>
      <p:pic>
        <p:nvPicPr>
          <p:cNvPr id="410" name="Picture 6" descr="Picture 6"/>
          <p:cNvPicPr>
            <a:picLocks noChangeAspect="1"/>
          </p:cNvPicPr>
          <p:nvPr/>
        </p:nvPicPr>
        <p:blipFill>
          <a:blip r:embed="rId4"/>
          <a:stretch>
            <a:fillRect/>
          </a:stretch>
        </p:blipFill>
        <p:spPr>
          <a:xfrm>
            <a:off x="10936243" y="360098"/>
            <a:ext cx="815003" cy="493946"/>
          </a:xfrm>
          <a:prstGeom prst="rect">
            <a:avLst/>
          </a:prstGeom>
          <a:ln w="12700">
            <a:miter lim="400000"/>
          </a:ln>
        </p:spPr>
      </p:pic>
      <p:sp>
        <p:nvSpPr>
          <p:cNvPr id="411" name="Slide Number"/>
          <p:cNvSpPr txBox="1">
            <a:spLocks noGrp="1"/>
          </p:cNvSpPr>
          <p:nvPr>
            <p:ph type="sldNum" sz="quarter" idx="2"/>
          </p:nvPr>
        </p:nvSpPr>
        <p:spPr>
          <a:xfrm>
            <a:off x="8463946" y="6224224"/>
            <a:ext cx="273654" cy="264253"/>
          </a:xfrm>
          <a:prstGeom prst="rect">
            <a:avLst/>
          </a:prstGeom>
        </p:spPr>
        <p:txBody>
          <a:bodyP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Section_B">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18" name="Click to edit slide title"/>
          <p:cNvSpPr txBox="1">
            <a:spLocks noGrp="1"/>
          </p:cNvSpPr>
          <p:nvPr>
            <p:ph type="title" hasCustomPrompt="1"/>
          </p:nvPr>
        </p:nvSpPr>
        <p:spPr>
          <a:xfrm>
            <a:off x="838200" y="2766217"/>
            <a:ext cx="10515600" cy="1325564"/>
          </a:xfrm>
          <a:prstGeom prst="rect">
            <a:avLst/>
          </a:prstGeom>
        </p:spPr>
        <p:txBody>
          <a:bodyPr/>
          <a:lstStyle>
            <a:lvl1pPr algn="ctr">
              <a:lnSpc>
                <a:spcPct val="90000"/>
              </a:lnSpc>
              <a:defRPr sz="4400"/>
            </a:lvl1pPr>
          </a:lstStyle>
          <a:p>
            <a:r>
              <a:t>Click to edit slide title</a:t>
            </a:r>
          </a:p>
        </p:txBody>
      </p:sp>
      <p:sp>
        <p:nvSpPr>
          <p:cNvPr id="419" name="TextBox 3"/>
          <p:cNvSpPr txBox="1"/>
          <p:nvPr/>
        </p:nvSpPr>
        <p:spPr>
          <a:xfrm>
            <a:off x="7548654" y="5736076"/>
            <a:ext cx="4221026"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a:solidFill>
                  <a:srgbClr val="FFFFFF"/>
                </a:solidFill>
              </a:defRPr>
            </a:lvl1pPr>
          </a:lstStyle>
          <a:p>
            <a:r>
              <a:t>Office of Research and Innovation</a:t>
            </a:r>
          </a:p>
        </p:txBody>
      </p:sp>
      <p:sp>
        <p:nvSpPr>
          <p:cNvPr id="420" name="TextBox 3"/>
          <p:cNvSpPr txBox="1"/>
          <p:nvPr/>
        </p:nvSpPr>
        <p:spPr>
          <a:xfrm>
            <a:off x="7847318" y="6077221"/>
            <a:ext cx="3922362"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u="sng">
                <a:solidFill>
                  <a:srgbClr val="0000FF"/>
                </a:solidFill>
                <a:uFill>
                  <a:solidFill>
                    <a:srgbClr val="0000FF"/>
                  </a:solidFill>
                </a:uFill>
                <a:hlinkClick r:id="rId3"/>
              </a:defRPr>
            </a:lvl1pPr>
          </a:lstStyle>
          <a:p>
            <a:pPr>
              <a:defRPr u="none">
                <a:solidFill>
                  <a:srgbClr val="FEBE10"/>
                </a:solidFill>
                <a:uFillTx/>
              </a:defRPr>
            </a:pPr>
            <a:r>
              <a:rPr u="sng">
                <a:solidFill>
                  <a:srgbClr val="0000FF"/>
                </a:solidFill>
                <a:uFill>
                  <a:solidFill>
                    <a:srgbClr val="0000FF"/>
                  </a:solidFill>
                </a:uFill>
                <a:hlinkClick r:id="rId3"/>
              </a:rPr>
              <a:t>uofl.edu/research</a:t>
            </a:r>
          </a:p>
        </p:txBody>
      </p:sp>
      <p:pic>
        <p:nvPicPr>
          <p:cNvPr id="421" name="Picture 6" descr="Picture 6"/>
          <p:cNvPicPr>
            <a:picLocks noChangeAspect="1"/>
          </p:cNvPicPr>
          <p:nvPr/>
        </p:nvPicPr>
        <p:blipFill>
          <a:blip r:embed="rId4"/>
          <a:stretch>
            <a:fillRect/>
          </a:stretch>
        </p:blipFill>
        <p:spPr>
          <a:xfrm>
            <a:off x="10936243" y="360098"/>
            <a:ext cx="815003" cy="493946"/>
          </a:xfrm>
          <a:prstGeom prst="rect">
            <a:avLst/>
          </a:prstGeom>
          <a:ln w="12700">
            <a:miter lim="400000"/>
          </a:ln>
        </p:spPr>
      </p:pic>
      <p:sp>
        <p:nvSpPr>
          <p:cNvPr id="422" name="Slide Number"/>
          <p:cNvSpPr txBox="1">
            <a:spLocks noGrp="1"/>
          </p:cNvSpPr>
          <p:nvPr>
            <p:ph type="sldNum" sz="quarter" idx="2"/>
          </p:nvPr>
        </p:nvSpPr>
        <p:spPr>
          <a:xfrm>
            <a:off x="8463946" y="6224224"/>
            <a:ext cx="273654" cy="264253"/>
          </a:xfrm>
          <a:prstGeom prst="rect">
            <a:avLst/>
          </a:prstGeom>
        </p:spPr>
        <p:txBody>
          <a:bodyP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Content_2 imag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9" name="Body Level One…"/>
          <p:cNvSpPr txBox="1">
            <a:spLocks noGrp="1"/>
          </p:cNvSpPr>
          <p:nvPr>
            <p:ph type="body" sz="half" idx="1" hasCustomPrompt="1"/>
          </p:nvPr>
        </p:nvSpPr>
        <p:spPr>
          <a:xfrm>
            <a:off x="4645545" y="2051432"/>
            <a:ext cx="6272981" cy="3119440"/>
          </a:xfrm>
          <a:prstGeom prst="rect">
            <a:avLst/>
          </a:prstGeom>
        </p:spPr>
        <p:txBody>
          <a:bodyPr/>
          <a:lstStyle>
            <a:lvl1pPr>
              <a:defRPr sz="1400"/>
            </a:lvl1pPr>
            <a:lvl2pPr>
              <a:defRPr sz="1400"/>
            </a:lvl2pPr>
            <a:lvl3pPr marL="0" indent="0">
              <a:buSzTx/>
              <a:buNone/>
              <a:defRPr sz="1400"/>
            </a:lvl3pPr>
            <a:lvl4pPr marL="0" indent="0">
              <a:buSzTx/>
              <a:buNone/>
              <a:defRPr sz="1400"/>
            </a:lvl4pPr>
            <a:lvl5pPr marL="0" indent="0">
              <a:buSzTx/>
              <a:buNone/>
              <a:defRPr sz="1400"/>
            </a:lvl5pPr>
          </a:lstStyle>
          <a:p>
            <a:r>
              <a:t>Click to edit slide text</a:t>
            </a:r>
          </a:p>
          <a:p>
            <a:pPr lvl="1"/>
            <a:endParaRPr/>
          </a:p>
          <a:p>
            <a:pPr lvl="2"/>
            <a:endParaRPr/>
          </a:p>
          <a:p>
            <a:pPr lvl="3"/>
            <a:endParaRPr/>
          </a:p>
          <a:p>
            <a:pPr lvl="4"/>
            <a:endParaRPr/>
          </a:p>
        </p:txBody>
      </p:sp>
      <p:sp>
        <p:nvSpPr>
          <p:cNvPr id="430" name="Click to edit slide title"/>
          <p:cNvSpPr txBox="1">
            <a:spLocks noGrp="1"/>
          </p:cNvSpPr>
          <p:nvPr>
            <p:ph type="title" hasCustomPrompt="1"/>
          </p:nvPr>
        </p:nvSpPr>
        <p:spPr>
          <a:xfrm>
            <a:off x="4632845" y="-499059"/>
            <a:ext cx="6272981" cy="2212259"/>
          </a:xfrm>
          <a:prstGeom prst="rect">
            <a:avLst/>
          </a:prstGeom>
        </p:spPr>
        <p:txBody>
          <a:bodyPr anchor="b"/>
          <a:lstStyle>
            <a:lvl1pPr>
              <a:defRPr sz="2800"/>
            </a:lvl1pPr>
          </a:lstStyle>
          <a:p>
            <a:r>
              <a:t>Click to edit slide title</a:t>
            </a:r>
          </a:p>
        </p:txBody>
      </p:sp>
      <p:sp>
        <p:nvSpPr>
          <p:cNvPr id="431" name="Picture Placeholder 2"/>
          <p:cNvSpPr>
            <a:spLocks noGrp="1"/>
          </p:cNvSpPr>
          <p:nvPr>
            <p:ph type="pic" sz="quarter" idx="21"/>
          </p:nvPr>
        </p:nvSpPr>
        <p:spPr>
          <a:xfrm>
            <a:off x="0" y="1"/>
            <a:ext cx="4038600" cy="3057832"/>
          </a:xfrm>
          <a:prstGeom prst="rect">
            <a:avLst/>
          </a:prstGeom>
        </p:spPr>
        <p:txBody>
          <a:bodyPr lIns="91439" tIns="45719" rIns="91439" bIns="45719">
            <a:noAutofit/>
          </a:bodyPr>
          <a:lstStyle/>
          <a:p>
            <a:endParaRPr/>
          </a:p>
        </p:txBody>
      </p:sp>
      <p:sp>
        <p:nvSpPr>
          <p:cNvPr id="432" name="Picture Placeholder 3"/>
          <p:cNvSpPr>
            <a:spLocks noGrp="1"/>
          </p:cNvSpPr>
          <p:nvPr>
            <p:ph type="pic" sz="quarter" idx="22"/>
          </p:nvPr>
        </p:nvSpPr>
        <p:spPr>
          <a:xfrm>
            <a:off x="-3" y="3057525"/>
            <a:ext cx="4038603" cy="3800475"/>
          </a:xfrm>
          <a:prstGeom prst="rect">
            <a:avLst/>
          </a:prstGeom>
        </p:spPr>
        <p:txBody>
          <a:bodyPr lIns="91439" tIns="45719" rIns="91439" bIns="45719">
            <a:noAutofit/>
          </a:bodyPr>
          <a:lstStyle/>
          <a:p>
            <a:endParaRPr/>
          </a:p>
        </p:txBody>
      </p:sp>
      <p:sp>
        <p:nvSpPr>
          <p:cNvPr id="433" name="uofl.edu/research"/>
          <p:cNvSpPr txBox="1"/>
          <p:nvPr/>
        </p:nvSpPr>
        <p:spPr>
          <a:xfrm>
            <a:off x="10349213" y="6368260"/>
            <a:ext cx="1484704" cy="22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defRPr sz="1500">
                <a:solidFill>
                  <a:srgbClr val="FEBE10"/>
                </a:solidFill>
                <a:hlinkClick r:id="rId3"/>
              </a:defRPr>
            </a:lvl1pPr>
          </a:lstStyle>
          <a:p>
            <a:r>
              <a:rPr>
                <a:hlinkClick r:id="rId3"/>
              </a:rPr>
              <a:t>uofl.edu/research</a:t>
            </a:r>
          </a:p>
        </p:txBody>
      </p:sp>
      <p:pic>
        <p:nvPicPr>
          <p:cNvPr id="434" name="Picture 6" descr="Picture 6"/>
          <p:cNvPicPr>
            <a:picLocks noChangeAspect="1"/>
          </p:cNvPicPr>
          <p:nvPr/>
        </p:nvPicPr>
        <p:blipFill>
          <a:blip r:embed="rId4"/>
          <a:stretch>
            <a:fillRect/>
          </a:stretch>
        </p:blipFill>
        <p:spPr>
          <a:xfrm>
            <a:off x="11202943" y="328950"/>
            <a:ext cx="528063" cy="320042"/>
          </a:xfrm>
          <a:prstGeom prst="rect">
            <a:avLst/>
          </a:prstGeom>
          <a:ln w="12700">
            <a:miter lim="400000"/>
          </a:ln>
        </p:spPr>
      </p:pic>
      <p:sp>
        <p:nvSpPr>
          <p:cNvPr id="435" name="Slide Number"/>
          <p:cNvSpPr txBox="1">
            <a:spLocks noGrp="1"/>
          </p:cNvSpPr>
          <p:nvPr>
            <p:ph type="sldNum" sz="quarter" idx="2"/>
          </p:nvPr>
        </p:nvSpPr>
        <p:spPr>
          <a:xfrm>
            <a:off x="8463946" y="6224224"/>
            <a:ext cx="273654" cy="264253"/>
          </a:xfrm>
          <a:prstGeom prst="rect">
            <a:avLst/>
          </a:prstGeom>
        </p:spPr>
        <p:txBody>
          <a:bodyP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Content_red_4 images">
    <p:spTree>
      <p:nvGrpSpPr>
        <p:cNvPr id="1" name=""/>
        <p:cNvGrpSpPr/>
        <p:nvPr/>
      </p:nvGrpSpPr>
      <p:grpSpPr>
        <a:xfrm>
          <a:off x="0" y="0"/>
          <a:ext cx="0" cy="0"/>
          <a:chOff x="0" y="0"/>
          <a:chExt cx="0" cy="0"/>
        </a:xfrm>
      </p:grpSpPr>
      <p:sp>
        <p:nvSpPr>
          <p:cNvPr id="442" name="Picture Placeholder 2"/>
          <p:cNvSpPr>
            <a:spLocks noGrp="1"/>
          </p:cNvSpPr>
          <p:nvPr>
            <p:ph type="pic" sz="quarter" idx="21"/>
          </p:nvPr>
        </p:nvSpPr>
        <p:spPr>
          <a:xfrm>
            <a:off x="7727950" y="1"/>
            <a:ext cx="4464050" cy="3057832"/>
          </a:xfrm>
          <a:prstGeom prst="rect">
            <a:avLst/>
          </a:prstGeom>
        </p:spPr>
        <p:txBody>
          <a:bodyPr lIns="91439" tIns="45719" rIns="91439" bIns="45719">
            <a:noAutofit/>
          </a:bodyPr>
          <a:lstStyle/>
          <a:p>
            <a:endParaRPr/>
          </a:p>
        </p:txBody>
      </p:sp>
      <p:sp>
        <p:nvSpPr>
          <p:cNvPr id="443" name="Picture Placeholder 3"/>
          <p:cNvSpPr>
            <a:spLocks noGrp="1"/>
          </p:cNvSpPr>
          <p:nvPr>
            <p:ph type="pic" sz="quarter" idx="22"/>
          </p:nvPr>
        </p:nvSpPr>
        <p:spPr>
          <a:xfrm>
            <a:off x="8153399" y="3057525"/>
            <a:ext cx="4038602" cy="3800475"/>
          </a:xfrm>
          <a:prstGeom prst="rect">
            <a:avLst/>
          </a:prstGeom>
        </p:spPr>
        <p:txBody>
          <a:bodyPr lIns="91439" tIns="45719" rIns="91439" bIns="45719">
            <a:noAutofit/>
          </a:bodyPr>
          <a:lstStyle/>
          <a:p>
            <a:endParaRPr/>
          </a:p>
        </p:txBody>
      </p:sp>
      <p:sp>
        <p:nvSpPr>
          <p:cNvPr id="444" name="Body Level One…"/>
          <p:cNvSpPr txBox="1">
            <a:spLocks noGrp="1"/>
          </p:cNvSpPr>
          <p:nvPr>
            <p:ph type="body" sz="quarter" idx="1" hasCustomPrompt="1"/>
          </p:nvPr>
        </p:nvSpPr>
        <p:spPr>
          <a:xfrm>
            <a:off x="310035" y="1678857"/>
            <a:ext cx="3084874" cy="3500286"/>
          </a:xfrm>
          <a:prstGeom prst="rect">
            <a:avLst/>
          </a:prstGeom>
        </p:spPr>
        <p:txBody>
          <a:bodyPr/>
          <a:lstStyle>
            <a:lvl1pPr>
              <a:defRPr sz="1400"/>
            </a:lvl1pPr>
            <a:lvl2pPr>
              <a:defRPr sz="1400"/>
            </a:lvl2pPr>
            <a:lvl3pPr marL="0" indent="0">
              <a:buSzTx/>
              <a:buNone/>
              <a:defRPr sz="1400"/>
            </a:lvl3pPr>
            <a:lvl4pPr marL="0" indent="0">
              <a:buSzTx/>
              <a:buNone/>
              <a:defRPr sz="1400"/>
            </a:lvl4pPr>
            <a:lvl5pPr marL="0" indent="0">
              <a:buSzTx/>
              <a:buNone/>
              <a:defRPr sz="1400"/>
            </a:lvl5pPr>
          </a:lstStyle>
          <a:p>
            <a:r>
              <a:t>Click to edit slide overview text</a:t>
            </a:r>
          </a:p>
          <a:p>
            <a:pPr lvl="1"/>
            <a:endParaRPr/>
          </a:p>
          <a:p>
            <a:pPr lvl="2"/>
            <a:endParaRPr/>
          </a:p>
          <a:p>
            <a:pPr lvl="3"/>
            <a:endParaRPr/>
          </a:p>
          <a:p>
            <a:pPr lvl="4"/>
            <a:endParaRPr/>
          </a:p>
        </p:txBody>
      </p:sp>
      <p:sp>
        <p:nvSpPr>
          <p:cNvPr id="445" name="Click to edit slide title"/>
          <p:cNvSpPr txBox="1">
            <a:spLocks noGrp="1"/>
          </p:cNvSpPr>
          <p:nvPr>
            <p:ph type="title" hasCustomPrompt="1"/>
          </p:nvPr>
        </p:nvSpPr>
        <p:spPr>
          <a:xfrm>
            <a:off x="316925" y="-437642"/>
            <a:ext cx="3360176" cy="1934345"/>
          </a:xfrm>
          <a:prstGeom prst="rect">
            <a:avLst/>
          </a:prstGeom>
        </p:spPr>
        <p:txBody>
          <a:bodyPr anchor="b"/>
          <a:lstStyle>
            <a:lvl1pPr>
              <a:defRPr sz="1800"/>
            </a:lvl1pPr>
          </a:lstStyle>
          <a:p>
            <a:r>
              <a:t>Click to edit slide title</a:t>
            </a:r>
          </a:p>
        </p:txBody>
      </p:sp>
      <p:sp>
        <p:nvSpPr>
          <p:cNvPr id="446" name="Picture Placeholder 4"/>
          <p:cNvSpPr>
            <a:spLocks noGrp="1"/>
          </p:cNvSpPr>
          <p:nvPr>
            <p:ph type="pic" sz="quarter" idx="23"/>
          </p:nvPr>
        </p:nvSpPr>
        <p:spPr>
          <a:xfrm>
            <a:off x="4405312" y="0"/>
            <a:ext cx="3322638" cy="3057525"/>
          </a:xfrm>
          <a:prstGeom prst="rect">
            <a:avLst/>
          </a:prstGeom>
        </p:spPr>
        <p:txBody>
          <a:bodyPr lIns="91439" tIns="45719" rIns="91439" bIns="45719">
            <a:noAutofit/>
          </a:bodyPr>
          <a:lstStyle/>
          <a:p>
            <a:endParaRPr/>
          </a:p>
        </p:txBody>
      </p:sp>
      <p:sp>
        <p:nvSpPr>
          <p:cNvPr id="447" name="Picture Placeholder 9"/>
          <p:cNvSpPr>
            <a:spLocks noGrp="1"/>
          </p:cNvSpPr>
          <p:nvPr>
            <p:ph type="pic" sz="quarter" idx="24"/>
          </p:nvPr>
        </p:nvSpPr>
        <p:spPr>
          <a:xfrm>
            <a:off x="4405312" y="3057525"/>
            <a:ext cx="3748088" cy="3800475"/>
          </a:xfrm>
          <a:prstGeom prst="rect">
            <a:avLst/>
          </a:prstGeom>
        </p:spPr>
        <p:txBody>
          <a:bodyPr lIns="91439" tIns="45719" rIns="91439" bIns="45719">
            <a:noAutofit/>
          </a:bodyPr>
          <a:lstStyle/>
          <a:p>
            <a:endParaRPr/>
          </a:p>
        </p:txBody>
      </p:sp>
      <p:sp>
        <p:nvSpPr>
          <p:cNvPr id="448" name="uofl.edu/research"/>
          <p:cNvSpPr txBox="1"/>
          <p:nvPr/>
        </p:nvSpPr>
        <p:spPr>
          <a:xfrm>
            <a:off x="570093" y="6430297"/>
            <a:ext cx="1484705" cy="22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defRPr sz="1500" u="sng">
                <a:solidFill>
                  <a:srgbClr val="0000FF"/>
                </a:solidFill>
                <a:uFill>
                  <a:solidFill>
                    <a:srgbClr val="0000FF"/>
                  </a:solidFill>
                </a:uFill>
                <a:hlinkClick r:id="rId2"/>
              </a:defRPr>
            </a:lvl1pPr>
          </a:lstStyle>
          <a:p>
            <a:pPr>
              <a:defRPr u="none">
                <a:solidFill>
                  <a:srgbClr val="FEBE10"/>
                </a:solidFill>
                <a:uFillTx/>
              </a:defRPr>
            </a:pPr>
            <a:r>
              <a:rPr u="sng">
                <a:solidFill>
                  <a:srgbClr val="0000FF"/>
                </a:solidFill>
                <a:uFill>
                  <a:solidFill>
                    <a:srgbClr val="0000FF"/>
                  </a:solidFill>
                </a:uFill>
                <a:hlinkClick r:id="rId2"/>
              </a:rPr>
              <a:t>uofl.edu/research</a:t>
            </a:r>
          </a:p>
        </p:txBody>
      </p:sp>
      <p:pic>
        <p:nvPicPr>
          <p:cNvPr id="449" name="Picture 6" descr="Picture 6"/>
          <p:cNvPicPr>
            <a:picLocks noChangeAspect="1"/>
          </p:cNvPicPr>
          <p:nvPr/>
        </p:nvPicPr>
        <p:blipFill>
          <a:blip r:embed="rId3"/>
          <a:stretch>
            <a:fillRect/>
          </a:stretch>
        </p:blipFill>
        <p:spPr>
          <a:xfrm>
            <a:off x="361564" y="326231"/>
            <a:ext cx="554501" cy="336066"/>
          </a:xfrm>
          <a:prstGeom prst="rect">
            <a:avLst/>
          </a:prstGeom>
          <a:ln w="12700">
            <a:miter lim="400000"/>
          </a:ln>
        </p:spPr>
      </p:pic>
      <p:sp>
        <p:nvSpPr>
          <p:cNvPr id="450" name="Slide Number"/>
          <p:cNvSpPr txBox="1">
            <a:spLocks noGrp="1"/>
          </p:cNvSpPr>
          <p:nvPr>
            <p:ph type="sldNum" sz="quarter" idx="2"/>
          </p:nvPr>
        </p:nvSpPr>
        <p:spPr>
          <a:xfrm>
            <a:off x="8463946" y="6224224"/>
            <a:ext cx="273654" cy="264253"/>
          </a:xfrm>
          <a:prstGeom prst="rect">
            <a:avLst/>
          </a:prstGeom>
        </p:spPr>
        <p:txBody>
          <a:bodyP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Content_black_4 images">
    <p:bg>
      <p:bgPr>
        <a:solidFill>
          <a:srgbClr val="000000"/>
        </a:solidFill>
        <a:effectLst/>
      </p:bgPr>
    </p:bg>
    <p:spTree>
      <p:nvGrpSpPr>
        <p:cNvPr id="1" name=""/>
        <p:cNvGrpSpPr/>
        <p:nvPr/>
      </p:nvGrpSpPr>
      <p:grpSpPr>
        <a:xfrm>
          <a:off x="0" y="0"/>
          <a:ext cx="0" cy="0"/>
          <a:chOff x="0" y="0"/>
          <a:chExt cx="0" cy="0"/>
        </a:xfrm>
      </p:grpSpPr>
      <p:sp>
        <p:nvSpPr>
          <p:cNvPr id="457" name="Picture Placeholder 2"/>
          <p:cNvSpPr>
            <a:spLocks noGrp="1"/>
          </p:cNvSpPr>
          <p:nvPr>
            <p:ph type="pic" sz="quarter" idx="21"/>
          </p:nvPr>
        </p:nvSpPr>
        <p:spPr>
          <a:xfrm>
            <a:off x="7727950" y="1"/>
            <a:ext cx="4464050" cy="3057832"/>
          </a:xfrm>
          <a:prstGeom prst="rect">
            <a:avLst/>
          </a:prstGeom>
        </p:spPr>
        <p:txBody>
          <a:bodyPr lIns="91439" tIns="45719" rIns="91439" bIns="45719">
            <a:noAutofit/>
          </a:bodyPr>
          <a:lstStyle/>
          <a:p>
            <a:endParaRPr/>
          </a:p>
        </p:txBody>
      </p:sp>
      <p:sp>
        <p:nvSpPr>
          <p:cNvPr id="458" name="Picture Placeholder 3"/>
          <p:cNvSpPr>
            <a:spLocks noGrp="1"/>
          </p:cNvSpPr>
          <p:nvPr>
            <p:ph type="pic" sz="quarter" idx="22"/>
          </p:nvPr>
        </p:nvSpPr>
        <p:spPr>
          <a:xfrm>
            <a:off x="8153399" y="3057525"/>
            <a:ext cx="4038602" cy="3800475"/>
          </a:xfrm>
          <a:prstGeom prst="rect">
            <a:avLst/>
          </a:prstGeom>
        </p:spPr>
        <p:txBody>
          <a:bodyPr lIns="91439" tIns="45719" rIns="91439" bIns="45719">
            <a:noAutofit/>
          </a:bodyPr>
          <a:lstStyle/>
          <a:p>
            <a:endParaRPr/>
          </a:p>
        </p:txBody>
      </p:sp>
      <p:sp>
        <p:nvSpPr>
          <p:cNvPr id="459" name="Body Level One…"/>
          <p:cNvSpPr txBox="1">
            <a:spLocks noGrp="1"/>
          </p:cNvSpPr>
          <p:nvPr>
            <p:ph type="body" sz="quarter" idx="1" hasCustomPrompt="1"/>
          </p:nvPr>
        </p:nvSpPr>
        <p:spPr>
          <a:xfrm>
            <a:off x="390875" y="1656345"/>
            <a:ext cx="3084874" cy="3500287"/>
          </a:xfrm>
          <a:prstGeom prst="rect">
            <a:avLst/>
          </a:prstGeom>
        </p:spPr>
        <p:txBody>
          <a:bodyPr/>
          <a:lstStyle>
            <a:lvl1pPr>
              <a:defRPr sz="1400"/>
            </a:lvl1pPr>
            <a:lvl2pPr>
              <a:defRPr sz="1400"/>
            </a:lvl2pPr>
            <a:lvl3pPr marL="0" indent="0">
              <a:buSzTx/>
              <a:buNone/>
              <a:defRPr sz="1400"/>
            </a:lvl3pPr>
            <a:lvl4pPr marL="0" indent="0">
              <a:buSzTx/>
              <a:buNone/>
              <a:defRPr sz="1400"/>
            </a:lvl4pPr>
            <a:lvl5pPr marL="0" indent="0">
              <a:buSzTx/>
              <a:buNone/>
              <a:defRPr sz="1400"/>
            </a:lvl5pPr>
          </a:lstStyle>
          <a:p>
            <a:r>
              <a:t>Click to edit slide overview text</a:t>
            </a:r>
          </a:p>
          <a:p>
            <a:pPr lvl="1"/>
            <a:endParaRPr/>
          </a:p>
          <a:p>
            <a:pPr lvl="2"/>
            <a:endParaRPr/>
          </a:p>
          <a:p>
            <a:pPr lvl="3"/>
            <a:endParaRPr/>
          </a:p>
          <a:p>
            <a:pPr lvl="4"/>
            <a:endParaRPr/>
          </a:p>
        </p:txBody>
      </p:sp>
      <p:sp>
        <p:nvSpPr>
          <p:cNvPr id="460" name="Click to edit slide title"/>
          <p:cNvSpPr txBox="1">
            <a:spLocks noGrp="1"/>
          </p:cNvSpPr>
          <p:nvPr>
            <p:ph type="title" hasCustomPrompt="1"/>
          </p:nvPr>
        </p:nvSpPr>
        <p:spPr>
          <a:xfrm>
            <a:off x="358949" y="-417797"/>
            <a:ext cx="3360175" cy="1934346"/>
          </a:xfrm>
          <a:prstGeom prst="rect">
            <a:avLst/>
          </a:prstGeom>
        </p:spPr>
        <p:txBody>
          <a:bodyPr anchor="b"/>
          <a:lstStyle>
            <a:lvl1pPr>
              <a:defRPr sz="1800"/>
            </a:lvl1pPr>
          </a:lstStyle>
          <a:p>
            <a:r>
              <a:t>Click to edit slide title</a:t>
            </a:r>
          </a:p>
        </p:txBody>
      </p:sp>
      <p:sp>
        <p:nvSpPr>
          <p:cNvPr id="461" name="Picture Placeholder 4"/>
          <p:cNvSpPr>
            <a:spLocks noGrp="1"/>
          </p:cNvSpPr>
          <p:nvPr>
            <p:ph type="pic" sz="quarter" idx="23"/>
          </p:nvPr>
        </p:nvSpPr>
        <p:spPr>
          <a:xfrm>
            <a:off x="4405312" y="0"/>
            <a:ext cx="3322638" cy="3057525"/>
          </a:xfrm>
          <a:prstGeom prst="rect">
            <a:avLst/>
          </a:prstGeom>
        </p:spPr>
        <p:txBody>
          <a:bodyPr lIns="91439" tIns="45719" rIns="91439" bIns="45719">
            <a:noAutofit/>
          </a:bodyPr>
          <a:lstStyle/>
          <a:p>
            <a:endParaRPr/>
          </a:p>
        </p:txBody>
      </p:sp>
      <p:sp>
        <p:nvSpPr>
          <p:cNvPr id="462" name="Picture Placeholder 9"/>
          <p:cNvSpPr>
            <a:spLocks noGrp="1"/>
          </p:cNvSpPr>
          <p:nvPr>
            <p:ph type="pic" sz="quarter" idx="24"/>
          </p:nvPr>
        </p:nvSpPr>
        <p:spPr>
          <a:xfrm>
            <a:off x="4405312" y="3057525"/>
            <a:ext cx="3748088" cy="3800475"/>
          </a:xfrm>
          <a:prstGeom prst="rect">
            <a:avLst/>
          </a:prstGeom>
        </p:spPr>
        <p:txBody>
          <a:bodyPr lIns="91439" tIns="45719" rIns="91439" bIns="45719">
            <a:noAutofit/>
          </a:bodyPr>
          <a:lstStyle/>
          <a:p>
            <a:endParaRPr/>
          </a:p>
        </p:txBody>
      </p:sp>
      <p:sp>
        <p:nvSpPr>
          <p:cNvPr id="463" name="uofl.edu/research"/>
          <p:cNvSpPr txBox="1"/>
          <p:nvPr/>
        </p:nvSpPr>
        <p:spPr>
          <a:xfrm>
            <a:off x="582793" y="6430297"/>
            <a:ext cx="1484705" cy="22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defRPr sz="1500" u="sng">
                <a:solidFill>
                  <a:srgbClr val="0000FF"/>
                </a:solidFill>
                <a:uFill>
                  <a:solidFill>
                    <a:srgbClr val="0000FF"/>
                  </a:solidFill>
                </a:uFill>
                <a:hlinkClick r:id="rId2"/>
              </a:defRPr>
            </a:lvl1pPr>
          </a:lstStyle>
          <a:p>
            <a:pPr>
              <a:defRPr u="none">
                <a:solidFill>
                  <a:srgbClr val="FEBE10"/>
                </a:solidFill>
                <a:uFillTx/>
              </a:defRPr>
            </a:pPr>
            <a:r>
              <a:rPr u="sng">
                <a:solidFill>
                  <a:srgbClr val="0000FF"/>
                </a:solidFill>
                <a:uFill>
                  <a:solidFill>
                    <a:srgbClr val="0000FF"/>
                  </a:solidFill>
                </a:uFill>
                <a:hlinkClick r:id="rId2"/>
              </a:rPr>
              <a:t>uofl.edu/research</a:t>
            </a:r>
          </a:p>
        </p:txBody>
      </p:sp>
      <p:pic>
        <p:nvPicPr>
          <p:cNvPr id="464" name="Picture 6" descr="Picture 6"/>
          <p:cNvPicPr>
            <a:picLocks noChangeAspect="1"/>
          </p:cNvPicPr>
          <p:nvPr/>
        </p:nvPicPr>
        <p:blipFill>
          <a:blip r:embed="rId3"/>
          <a:stretch>
            <a:fillRect/>
          </a:stretch>
        </p:blipFill>
        <p:spPr>
          <a:xfrm>
            <a:off x="361564" y="326231"/>
            <a:ext cx="554501" cy="336066"/>
          </a:xfrm>
          <a:prstGeom prst="rect">
            <a:avLst/>
          </a:prstGeom>
          <a:ln w="12700">
            <a:miter lim="400000"/>
          </a:ln>
        </p:spPr>
      </p:pic>
      <p:sp>
        <p:nvSpPr>
          <p:cNvPr id="465" name="Slide Number"/>
          <p:cNvSpPr txBox="1">
            <a:spLocks noGrp="1"/>
          </p:cNvSpPr>
          <p:nvPr>
            <p:ph type="sldNum" sz="quarter" idx="2"/>
          </p:nvPr>
        </p:nvSpPr>
        <p:spPr>
          <a:xfrm>
            <a:off x="8463946" y="6224224"/>
            <a:ext cx="273654" cy="264253"/>
          </a:xfrm>
          <a:prstGeom prst="rect">
            <a:avLst/>
          </a:prstGeom>
        </p:spPr>
        <p:txBody>
          <a:bodyP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Content_white_4 images">
    <p:bg>
      <p:bgPr>
        <a:solidFill>
          <a:srgbClr val="FFFFFF"/>
        </a:solidFill>
        <a:effectLst/>
      </p:bgPr>
    </p:bg>
    <p:spTree>
      <p:nvGrpSpPr>
        <p:cNvPr id="1" name=""/>
        <p:cNvGrpSpPr/>
        <p:nvPr/>
      </p:nvGrpSpPr>
      <p:grpSpPr>
        <a:xfrm>
          <a:off x="0" y="0"/>
          <a:ext cx="0" cy="0"/>
          <a:chOff x="0" y="0"/>
          <a:chExt cx="0" cy="0"/>
        </a:xfrm>
      </p:grpSpPr>
      <p:sp>
        <p:nvSpPr>
          <p:cNvPr id="472" name="Picture Placeholder 2"/>
          <p:cNvSpPr>
            <a:spLocks noGrp="1"/>
          </p:cNvSpPr>
          <p:nvPr>
            <p:ph type="pic" sz="quarter" idx="21"/>
          </p:nvPr>
        </p:nvSpPr>
        <p:spPr>
          <a:xfrm>
            <a:off x="7727950" y="1"/>
            <a:ext cx="4464050" cy="3057832"/>
          </a:xfrm>
          <a:prstGeom prst="rect">
            <a:avLst/>
          </a:prstGeom>
        </p:spPr>
        <p:txBody>
          <a:bodyPr lIns="91439" tIns="45719" rIns="91439" bIns="45719">
            <a:noAutofit/>
          </a:bodyPr>
          <a:lstStyle/>
          <a:p>
            <a:endParaRPr/>
          </a:p>
        </p:txBody>
      </p:sp>
      <p:sp>
        <p:nvSpPr>
          <p:cNvPr id="473" name="Picture Placeholder 3"/>
          <p:cNvSpPr>
            <a:spLocks noGrp="1"/>
          </p:cNvSpPr>
          <p:nvPr>
            <p:ph type="pic" sz="quarter" idx="22"/>
          </p:nvPr>
        </p:nvSpPr>
        <p:spPr>
          <a:xfrm>
            <a:off x="8153399" y="3057525"/>
            <a:ext cx="4038602" cy="3800475"/>
          </a:xfrm>
          <a:prstGeom prst="rect">
            <a:avLst/>
          </a:prstGeom>
        </p:spPr>
        <p:txBody>
          <a:bodyPr lIns="91439" tIns="45719" rIns="91439" bIns="45719">
            <a:noAutofit/>
          </a:bodyPr>
          <a:lstStyle/>
          <a:p>
            <a:endParaRPr/>
          </a:p>
        </p:txBody>
      </p:sp>
      <p:sp>
        <p:nvSpPr>
          <p:cNvPr id="474" name="Body Level One…"/>
          <p:cNvSpPr txBox="1">
            <a:spLocks noGrp="1"/>
          </p:cNvSpPr>
          <p:nvPr>
            <p:ph type="body" sz="quarter" idx="1" hasCustomPrompt="1"/>
          </p:nvPr>
        </p:nvSpPr>
        <p:spPr>
          <a:xfrm>
            <a:off x="441290" y="1678857"/>
            <a:ext cx="3084874" cy="3500286"/>
          </a:xfrm>
          <a:prstGeom prst="rect">
            <a:avLst/>
          </a:prstGeom>
        </p:spPr>
        <p:txBody>
          <a:bodyPr/>
          <a:lstStyle>
            <a:lvl1pPr>
              <a:defRPr sz="1400">
                <a:solidFill>
                  <a:srgbClr val="0D0D0D"/>
                </a:solidFill>
              </a:defRPr>
            </a:lvl1pPr>
            <a:lvl2pPr>
              <a:defRPr sz="1400">
                <a:solidFill>
                  <a:srgbClr val="0D0D0D"/>
                </a:solidFill>
              </a:defRPr>
            </a:lvl2pPr>
            <a:lvl3pPr marL="0" indent="0">
              <a:buSzTx/>
              <a:buNone/>
              <a:defRPr sz="1400">
                <a:solidFill>
                  <a:srgbClr val="0D0D0D"/>
                </a:solidFill>
              </a:defRPr>
            </a:lvl3pPr>
            <a:lvl4pPr marL="0" indent="0">
              <a:buSzTx/>
              <a:buNone/>
              <a:defRPr sz="1400">
                <a:solidFill>
                  <a:srgbClr val="0D0D0D"/>
                </a:solidFill>
              </a:defRPr>
            </a:lvl4pPr>
            <a:lvl5pPr marL="0" indent="0">
              <a:buSzTx/>
              <a:buNone/>
              <a:defRPr sz="1400">
                <a:solidFill>
                  <a:srgbClr val="0D0D0D"/>
                </a:solidFill>
              </a:defRPr>
            </a:lvl5pPr>
          </a:lstStyle>
          <a:p>
            <a:r>
              <a:t>Click to edit slide overview text</a:t>
            </a:r>
          </a:p>
          <a:p>
            <a:pPr lvl="1"/>
            <a:endParaRPr/>
          </a:p>
          <a:p>
            <a:pPr lvl="2"/>
            <a:endParaRPr/>
          </a:p>
          <a:p>
            <a:pPr lvl="3"/>
            <a:endParaRPr/>
          </a:p>
          <a:p>
            <a:pPr lvl="4"/>
            <a:endParaRPr/>
          </a:p>
        </p:txBody>
      </p:sp>
      <p:sp>
        <p:nvSpPr>
          <p:cNvPr id="475" name="Click to edit slide title"/>
          <p:cNvSpPr txBox="1">
            <a:spLocks noGrp="1"/>
          </p:cNvSpPr>
          <p:nvPr>
            <p:ph type="title" hasCustomPrompt="1"/>
          </p:nvPr>
        </p:nvSpPr>
        <p:spPr>
          <a:xfrm>
            <a:off x="303639" y="-460893"/>
            <a:ext cx="3360177" cy="1934345"/>
          </a:xfrm>
          <a:prstGeom prst="rect">
            <a:avLst/>
          </a:prstGeom>
        </p:spPr>
        <p:txBody>
          <a:bodyPr anchor="b"/>
          <a:lstStyle>
            <a:lvl1pPr>
              <a:defRPr sz="1800">
                <a:solidFill>
                  <a:schemeClr val="accent2"/>
                </a:solidFill>
              </a:defRPr>
            </a:lvl1pPr>
          </a:lstStyle>
          <a:p>
            <a:r>
              <a:t>Click to edit slide title</a:t>
            </a:r>
          </a:p>
        </p:txBody>
      </p:sp>
      <p:sp>
        <p:nvSpPr>
          <p:cNvPr id="476" name="Picture Placeholder 4"/>
          <p:cNvSpPr>
            <a:spLocks noGrp="1"/>
          </p:cNvSpPr>
          <p:nvPr>
            <p:ph type="pic" sz="quarter" idx="23"/>
          </p:nvPr>
        </p:nvSpPr>
        <p:spPr>
          <a:xfrm>
            <a:off x="4405312" y="0"/>
            <a:ext cx="3322638" cy="3057525"/>
          </a:xfrm>
          <a:prstGeom prst="rect">
            <a:avLst/>
          </a:prstGeom>
        </p:spPr>
        <p:txBody>
          <a:bodyPr lIns="91439" tIns="45719" rIns="91439" bIns="45719">
            <a:noAutofit/>
          </a:bodyPr>
          <a:lstStyle/>
          <a:p>
            <a:endParaRPr/>
          </a:p>
        </p:txBody>
      </p:sp>
      <p:sp>
        <p:nvSpPr>
          <p:cNvPr id="477" name="Picture Placeholder 9"/>
          <p:cNvSpPr>
            <a:spLocks noGrp="1"/>
          </p:cNvSpPr>
          <p:nvPr>
            <p:ph type="pic" sz="quarter" idx="24"/>
          </p:nvPr>
        </p:nvSpPr>
        <p:spPr>
          <a:xfrm>
            <a:off x="4405312" y="3057525"/>
            <a:ext cx="3748088" cy="3800475"/>
          </a:xfrm>
          <a:prstGeom prst="rect">
            <a:avLst/>
          </a:prstGeom>
        </p:spPr>
        <p:txBody>
          <a:bodyPr lIns="91439" tIns="45719" rIns="91439" bIns="45719">
            <a:noAutofit/>
          </a:bodyPr>
          <a:lstStyle/>
          <a:p>
            <a:endParaRPr/>
          </a:p>
        </p:txBody>
      </p:sp>
      <p:sp>
        <p:nvSpPr>
          <p:cNvPr id="478" name="uofl.edu/research"/>
          <p:cNvSpPr txBox="1"/>
          <p:nvPr/>
        </p:nvSpPr>
        <p:spPr>
          <a:xfrm>
            <a:off x="582793" y="6430297"/>
            <a:ext cx="1484705" cy="22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defRPr sz="1500" u="sng">
                <a:solidFill>
                  <a:srgbClr val="0000FF"/>
                </a:solidFill>
                <a:uFill>
                  <a:solidFill>
                    <a:srgbClr val="0000FF"/>
                  </a:solidFill>
                </a:uFill>
                <a:hlinkClick r:id="rId2"/>
              </a:defRPr>
            </a:lvl1pPr>
          </a:lstStyle>
          <a:p>
            <a:pPr>
              <a:defRPr u="none">
                <a:solidFill>
                  <a:srgbClr val="AD0000"/>
                </a:solidFill>
                <a:uFillTx/>
              </a:defRPr>
            </a:pPr>
            <a:r>
              <a:rPr u="sng">
                <a:solidFill>
                  <a:srgbClr val="0000FF"/>
                </a:solidFill>
                <a:uFill>
                  <a:solidFill>
                    <a:srgbClr val="0000FF"/>
                  </a:solidFill>
                </a:uFill>
                <a:hlinkClick r:id="rId2"/>
              </a:rPr>
              <a:t>uofl.edu/research</a:t>
            </a:r>
          </a:p>
        </p:txBody>
      </p:sp>
      <p:sp>
        <p:nvSpPr>
          <p:cNvPr id="479" name="Rectangle 5"/>
          <p:cNvSpPr/>
          <p:nvPr/>
        </p:nvSpPr>
        <p:spPr>
          <a:xfrm>
            <a:off x="254195" y="-59647"/>
            <a:ext cx="769239" cy="813241"/>
          </a:xfrm>
          <a:prstGeom prst="rect">
            <a:avLst/>
          </a:prstGeom>
          <a:solidFill>
            <a:srgbClr val="AD0000"/>
          </a:solidFill>
          <a:ln w="12700">
            <a:miter lim="400000"/>
          </a:ln>
        </p:spPr>
        <p:txBody>
          <a:bodyPr lIns="45718" tIns="45718" rIns="45718" bIns="45718" anchor="ctr"/>
          <a:lstStyle/>
          <a:p>
            <a:pPr algn="ctr" defTabSz="457200">
              <a:defRPr>
                <a:solidFill>
                  <a:srgbClr val="FFFFFF"/>
                </a:solidFill>
                <a:latin typeface="+mj-lt"/>
                <a:ea typeface="+mj-ea"/>
                <a:cs typeface="+mj-cs"/>
                <a:sym typeface="Calibri"/>
              </a:defRPr>
            </a:pPr>
            <a:endParaRPr/>
          </a:p>
        </p:txBody>
      </p:sp>
      <p:pic>
        <p:nvPicPr>
          <p:cNvPr id="480" name="Picture 6" descr="Picture 6"/>
          <p:cNvPicPr>
            <a:picLocks noChangeAspect="1"/>
          </p:cNvPicPr>
          <p:nvPr/>
        </p:nvPicPr>
        <p:blipFill>
          <a:blip r:embed="rId3"/>
          <a:stretch>
            <a:fillRect/>
          </a:stretch>
        </p:blipFill>
        <p:spPr>
          <a:xfrm>
            <a:off x="374264" y="275431"/>
            <a:ext cx="554501" cy="336066"/>
          </a:xfrm>
          <a:prstGeom prst="rect">
            <a:avLst/>
          </a:prstGeom>
          <a:ln w="12700">
            <a:miter lim="400000"/>
          </a:ln>
        </p:spPr>
      </p:pic>
      <p:sp>
        <p:nvSpPr>
          <p:cNvPr id="481" name="Slide Number"/>
          <p:cNvSpPr txBox="1">
            <a:spLocks noGrp="1"/>
          </p:cNvSpPr>
          <p:nvPr>
            <p:ph type="sldNum" sz="quarter" idx="2"/>
          </p:nvPr>
        </p:nvSpPr>
        <p:spPr>
          <a:xfrm>
            <a:off x="8463946" y="6224224"/>
            <a:ext cx="273654" cy="264253"/>
          </a:xfrm>
          <a:prstGeom prst="rect">
            <a:avLst/>
          </a:prstGeom>
        </p:spPr>
        <p:txBody>
          <a:bodyP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Slide_B">
    <p:spTree>
      <p:nvGrpSpPr>
        <p:cNvPr id="1" name=""/>
        <p:cNvGrpSpPr/>
        <p:nvPr/>
      </p:nvGrpSpPr>
      <p:grpSpPr>
        <a:xfrm>
          <a:off x="0" y="0"/>
          <a:ext cx="0" cy="0"/>
          <a:chOff x="0" y="0"/>
          <a:chExt cx="0" cy="0"/>
        </a:xfrm>
      </p:grpSpPr>
      <p:sp>
        <p:nvSpPr>
          <p:cNvPr id="53" name="CLICK TO EDIT Presentation Title"/>
          <p:cNvSpPr txBox="1">
            <a:spLocks noGrp="1"/>
          </p:cNvSpPr>
          <p:nvPr>
            <p:ph type="title" hasCustomPrompt="1"/>
          </p:nvPr>
        </p:nvSpPr>
        <p:spPr>
          <a:xfrm>
            <a:off x="786804" y="2126511"/>
            <a:ext cx="10664457" cy="845291"/>
          </a:xfrm>
          <a:prstGeom prst="rect">
            <a:avLst/>
          </a:prstGeom>
        </p:spPr>
        <p:txBody>
          <a:bodyPr lIns="0" tIns="0" rIns="0" bIns="0"/>
          <a:lstStyle>
            <a:lvl1pPr>
              <a:lnSpc>
                <a:spcPct val="90000"/>
              </a:lnSpc>
              <a:defRPr sz="4000"/>
            </a:lvl1pPr>
          </a:lstStyle>
          <a:p>
            <a:r>
              <a:t>CLICK TO EDIT Presentation Title</a:t>
            </a:r>
          </a:p>
        </p:txBody>
      </p:sp>
      <p:pic>
        <p:nvPicPr>
          <p:cNvPr id="54" name="Picture 3" descr="Picture 3"/>
          <p:cNvPicPr>
            <a:picLocks noChangeAspect="1"/>
          </p:cNvPicPr>
          <p:nvPr/>
        </p:nvPicPr>
        <p:blipFill>
          <a:blip r:embed="rId2"/>
          <a:stretch>
            <a:fillRect/>
          </a:stretch>
        </p:blipFill>
        <p:spPr>
          <a:xfrm>
            <a:off x="8234839" y="5396800"/>
            <a:ext cx="3541397" cy="1229997"/>
          </a:xfrm>
          <a:prstGeom prst="rect">
            <a:avLst/>
          </a:prstGeom>
          <a:ln w="12700">
            <a:miter lim="400000"/>
          </a:ln>
        </p:spPr>
      </p:pic>
      <p:sp>
        <p:nvSpPr>
          <p:cNvPr id="55" name="Body Level One…"/>
          <p:cNvSpPr txBox="1">
            <a:spLocks noGrp="1"/>
          </p:cNvSpPr>
          <p:nvPr>
            <p:ph type="body" sz="quarter" idx="1" hasCustomPrompt="1"/>
          </p:nvPr>
        </p:nvSpPr>
        <p:spPr>
          <a:xfrm>
            <a:off x="787400" y="3258501"/>
            <a:ext cx="3864115" cy="340997"/>
          </a:xfrm>
          <a:prstGeom prst="rect">
            <a:avLst/>
          </a:prstGeom>
        </p:spPr>
        <p:txBody>
          <a:bodyPr/>
          <a:lstStyle>
            <a:lvl1pPr>
              <a:defRPr sz="1800"/>
            </a:lvl1pPr>
            <a:lvl2pPr marL="628650" indent="-171450">
              <a:buSzPct val="100000"/>
              <a:buChar char="•"/>
              <a:defRPr sz="1800"/>
            </a:lvl2pPr>
            <a:lvl3pPr marL="1120138" indent="-205738">
              <a:defRPr sz="1800"/>
            </a:lvl3pPr>
            <a:lvl4pPr marL="1600200" indent="-228600">
              <a:defRPr sz="1800"/>
            </a:lvl4pPr>
            <a:lvl5pPr marL="2057400" indent="-228600">
              <a:defRPr sz="1800"/>
            </a:lvl5pPr>
          </a:lstStyle>
          <a:p>
            <a:r>
              <a:t>Office of Research and Innovation</a:t>
            </a:r>
          </a:p>
          <a:p>
            <a:pPr lvl="1"/>
            <a:endParaRPr/>
          </a:p>
          <a:p>
            <a:pPr lvl="2"/>
            <a:endParaRPr/>
          </a:p>
          <a:p>
            <a:pPr lvl="3"/>
            <a:endParaRPr/>
          </a:p>
          <a:p>
            <a:pPr lvl="4"/>
            <a:endParaRPr/>
          </a:p>
        </p:txBody>
      </p:sp>
      <p:sp>
        <p:nvSpPr>
          <p:cNvPr id="56" name="TextBox 3"/>
          <p:cNvSpPr txBox="1"/>
          <p:nvPr/>
        </p:nvSpPr>
        <p:spPr>
          <a:xfrm>
            <a:off x="897542" y="5688516"/>
            <a:ext cx="4221026"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t>Office of Research and Innovation</a:t>
            </a:r>
          </a:p>
        </p:txBody>
      </p:sp>
      <p:sp>
        <p:nvSpPr>
          <p:cNvPr id="57" name="TextBox 3"/>
          <p:cNvSpPr txBox="1"/>
          <p:nvPr/>
        </p:nvSpPr>
        <p:spPr>
          <a:xfrm>
            <a:off x="912256" y="6043937"/>
            <a:ext cx="3922362"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EBE10"/>
                </a:solidFill>
                <a:hlinkClick r:id="rId3"/>
              </a:defRPr>
            </a:lvl1pPr>
          </a:lstStyle>
          <a:p>
            <a:r>
              <a:rPr>
                <a:hlinkClick r:id="rId3"/>
              </a:rPr>
              <a:t>uofl.edu/research</a:t>
            </a:r>
          </a:p>
        </p:txBody>
      </p:sp>
      <p:sp>
        <p:nvSpPr>
          <p:cNvPr id="58" name="Slide Number"/>
          <p:cNvSpPr txBox="1">
            <a:spLocks noGrp="1"/>
          </p:cNvSpPr>
          <p:nvPr>
            <p:ph type="sldNum" sz="quarter" idx="2"/>
          </p:nvPr>
        </p:nvSpPr>
        <p:spPr>
          <a:xfrm>
            <a:off x="8463946" y="6224224"/>
            <a:ext cx="273654" cy="264253"/>
          </a:xfrm>
          <a:prstGeom prst="rect">
            <a:avLst/>
          </a:prstGeom>
        </p:spPr>
        <p:txBody>
          <a:bodyP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Content_columns_red">
    <p:spTree>
      <p:nvGrpSpPr>
        <p:cNvPr id="1" name=""/>
        <p:cNvGrpSpPr/>
        <p:nvPr/>
      </p:nvGrpSpPr>
      <p:grpSpPr>
        <a:xfrm>
          <a:off x="0" y="0"/>
          <a:ext cx="0" cy="0"/>
          <a:chOff x="0" y="0"/>
          <a:chExt cx="0" cy="0"/>
        </a:xfrm>
      </p:grpSpPr>
      <p:pic>
        <p:nvPicPr>
          <p:cNvPr id="488" name="Picture 8" descr="Picture 8"/>
          <p:cNvPicPr>
            <a:picLocks noChangeAspect="1"/>
          </p:cNvPicPr>
          <p:nvPr/>
        </p:nvPicPr>
        <p:blipFill>
          <a:blip r:embed="rId2"/>
          <a:stretch>
            <a:fillRect/>
          </a:stretch>
        </p:blipFill>
        <p:spPr>
          <a:xfrm>
            <a:off x="9655574" y="6421980"/>
            <a:ext cx="2025652" cy="273052"/>
          </a:xfrm>
          <a:prstGeom prst="rect">
            <a:avLst/>
          </a:prstGeom>
          <a:ln w="12700">
            <a:miter lim="400000"/>
          </a:ln>
        </p:spPr>
      </p:pic>
      <p:sp>
        <p:nvSpPr>
          <p:cNvPr id="489" name="Click to edit slide title style long version with multiple lines"/>
          <p:cNvSpPr txBox="1">
            <a:spLocks noGrp="1"/>
          </p:cNvSpPr>
          <p:nvPr>
            <p:ph type="title" hasCustomPrompt="1"/>
          </p:nvPr>
        </p:nvSpPr>
        <p:spPr>
          <a:xfrm>
            <a:off x="838200" y="882465"/>
            <a:ext cx="10103071" cy="1154758"/>
          </a:xfrm>
          <a:prstGeom prst="rect">
            <a:avLst/>
          </a:prstGeom>
        </p:spPr>
        <p:txBody>
          <a:bodyPr anchor="b"/>
          <a:lstStyle>
            <a:lvl1pPr>
              <a:defRPr sz="2800" cap="none"/>
            </a:lvl1pPr>
          </a:lstStyle>
          <a:p>
            <a:r>
              <a:t>Click to edit slide title style long version with multiple lines</a:t>
            </a:r>
          </a:p>
        </p:txBody>
      </p:sp>
      <p:sp>
        <p:nvSpPr>
          <p:cNvPr id="490" name="Straight Connector 13"/>
          <p:cNvSpPr/>
          <p:nvPr/>
        </p:nvSpPr>
        <p:spPr>
          <a:xfrm flipH="1">
            <a:off x="4114143" y="2265361"/>
            <a:ext cx="1" cy="3879799"/>
          </a:xfrm>
          <a:prstGeom prst="line">
            <a:avLst/>
          </a:prstGeom>
          <a:ln w="6350">
            <a:solidFill>
              <a:srgbClr val="FFFFFF"/>
            </a:solidFill>
            <a:miter/>
          </a:ln>
        </p:spPr>
        <p:txBody>
          <a:bodyPr lIns="45718" tIns="45718" rIns="45718" bIns="45718"/>
          <a:lstStyle/>
          <a:p>
            <a:pPr>
              <a:defRPr>
                <a:solidFill>
                  <a:srgbClr val="FEBE10"/>
                </a:solidFill>
              </a:defRPr>
            </a:pPr>
            <a:endParaRPr/>
          </a:p>
        </p:txBody>
      </p:sp>
      <p:sp>
        <p:nvSpPr>
          <p:cNvPr id="491" name="Straight Connector 19"/>
          <p:cNvSpPr/>
          <p:nvPr/>
        </p:nvSpPr>
        <p:spPr>
          <a:xfrm>
            <a:off x="7676698" y="2265361"/>
            <a:ext cx="1" cy="3879799"/>
          </a:xfrm>
          <a:prstGeom prst="line">
            <a:avLst/>
          </a:prstGeom>
          <a:ln w="6350">
            <a:solidFill>
              <a:srgbClr val="FFFFFF"/>
            </a:solidFill>
            <a:miter/>
          </a:ln>
        </p:spPr>
        <p:txBody>
          <a:bodyPr lIns="45718" tIns="45718" rIns="45718" bIns="45718"/>
          <a:lstStyle/>
          <a:p>
            <a:pPr>
              <a:defRPr>
                <a:solidFill>
                  <a:srgbClr val="FEBE10"/>
                </a:solidFill>
              </a:defRPr>
            </a:pPr>
            <a:endParaRPr/>
          </a:p>
        </p:txBody>
      </p:sp>
      <p:sp>
        <p:nvSpPr>
          <p:cNvPr id="492" name="Body Level One…"/>
          <p:cNvSpPr txBox="1">
            <a:spLocks noGrp="1"/>
          </p:cNvSpPr>
          <p:nvPr>
            <p:ph type="body" sz="quarter" idx="1" hasCustomPrompt="1"/>
          </p:nvPr>
        </p:nvSpPr>
        <p:spPr>
          <a:xfrm>
            <a:off x="837747" y="2269569"/>
            <a:ext cx="2988999" cy="694149"/>
          </a:xfrm>
          <a:prstGeom prst="rect">
            <a:avLst/>
          </a:prstGeom>
        </p:spPr>
        <p:txBody>
          <a:bodyPr/>
          <a:lstStyle>
            <a:lvl1pPr>
              <a:defRPr sz="1600" b="1" cap="all">
                <a:solidFill>
                  <a:srgbClr val="000000"/>
                </a:solidFill>
              </a:defRPr>
            </a:lvl1pPr>
            <a:lvl2pPr>
              <a:defRPr sz="1600" b="1" cap="all">
                <a:solidFill>
                  <a:srgbClr val="000000"/>
                </a:solidFill>
              </a:defRPr>
            </a:lvl2pPr>
            <a:lvl3pPr marL="1097280" indent="-182880">
              <a:defRPr sz="1600" b="1" cap="all">
                <a:solidFill>
                  <a:srgbClr val="000000"/>
                </a:solidFill>
              </a:defRPr>
            </a:lvl3pPr>
            <a:lvl4pPr marL="1574800" indent="-203200">
              <a:defRPr sz="1600" b="1" cap="all">
                <a:solidFill>
                  <a:srgbClr val="000000"/>
                </a:solidFill>
              </a:defRPr>
            </a:lvl4pPr>
            <a:lvl5pPr marL="2032000" indent="-203200">
              <a:defRPr sz="1600" b="1" cap="all">
                <a:solidFill>
                  <a:srgbClr val="000000"/>
                </a:solidFill>
              </a:defRPr>
            </a:lvl5pPr>
          </a:lstStyle>
          <a:p>
            <a:r>
              <a:t>Click to edit column text header</a:t>
            </a:r>
          </a:p>
          <a:p>
            <a:pPr lvl="1"/>
            <a:endParaRPr/>
          </a:p>
          <a:p>
            <a:pPr lvl="2"/>
            <a:endParaRPr/>
          </a:p>
          <a:p>
            <a:pPr lvl="3"/>
            <a:endParaRPr/>
          </a:p>
          <a:p>
            <a:pPr lvl="4"/>
            <a:endParaRPr/>
          </a:p>
        </p:txBody>
      </p:sp>
      <p:sp>
        <p:nvSpPr>
          <p:cNvPr id="493" name="Text Placeholder 9"/>
          <p:cNvSpPr>
            <a:spLocks noGrp="1"/>
          </p:cNvSpPr>
          <p:nvPr>
            <p:ph type="body" sz="quarter" idx="21" hasCustomPrompt="1"/>
          </p:nvPr>
        </p:nvSpPr>
        <p:spPr>
          <a:xfrm>
            <a:off x="4413250" y="2269569"/>
            <a:ext cx="2988998" cy="694149"/>
          </a:xfrm>
          <a:prstGeom prst="rect">
            <a:avLst/>
          </a:prstGeom>
        </p:spPr>
        <p:txBody>
          <a:bodyPr/>
          <a:lstStyle>
            <a:lvl1pPr>
              <a:defRPr sz="1600" b="1" cap="all">
                <a:solidFill>
                  <a:srgbClr val="000000"/>
                </a:solidFill>
              </a:defRPr>
            </a:lvl1pPr>
          </a:lstStyle>
          <a:p>
            <a:r>
              <a:t>Click to edit column text header</a:t>
            </a:r>
          </a:p>
        </p:txBody>
      </p:sp>
      <p:sp>
        <p:nvSpPr>
          <p:cNvPr id="494" name="Text Placeholder 9"/>
          <p:cNvSpPr>
            <a:spLocks noGrp="1"/>
          </p:cNvSpPr>
          <p:nvPr>
            <p:ph type="body" sz="quarter" idx="22" hasCustomPrompt="1"/>
          </p:nvPr>
        </p:nvSpPr>
        <p:spPr>
          <a:xfrm>
            <a:off x="7966695" y="2269569"/>
            <a:ext cx="2988999" cy="694149"/>
          </a:xfrm>
          <a:prstGeom prst="rect">
            <a:avLst/>
          </a:prstGeom>
        </p:spPr>
        <p:txBody>
          <a:bodyPr/>
          <a:lstStyle>
            <a:lvl1pPr>
              <a:defRPr sz="1600" b="1" cap="all">
                <a:solidFill>
                  <a:srgbClr val="000000"/>
                </a:solidFill>
              </a:defRPr>
            </a:lvl1pPr>
          </a:lstStyle>
          <a:p>
            <a:r>
              <a:t>Click to edit column text header</a:t>
            </a:r>
          </a:p>
        </p:txBody>
      </p:sp>
      <p:sp>
        <p:nvSpPr>
          <p:cNvPr id="495" name="uofl.edu/research"/>
          <p:cNvSpPr txBox="1"/>
          <p:nvPr/>
        </p:nvSpPr>
        <p:spPr>
          <a:xfrm>
            <a:off x="582793" y="6430297"/>
            <a:ext cx="1484705" cy="22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defRPr sz="1500" u="sng">
                <a:solidFill>
                  <a:srgbClr val="0000FF"/>
                </a:solidFill>
                <a:uFill>
                  <a:solidFill>
                    <a:srgbClr val="0000FF"/>
                  </a:solidFill>
                </a:uFill>
                <a:hlinkClick r:id="rId3"/>
              </a:defRPr>
            </a:lvl1pPr>
          </a:lstStyle>
          <a:p>
            <a:pPr>
              <a:defRPr u="none">
                <a:solidFill>
                  <a:srgbClr val="FFFFFF"/>
                </a:solidFill>
                <a:uFillTx/>
              </a:defRPr>
            </a:pPr>
            <a:r>
              <a:rPr u="sng">
                <a:solidFill>
                  <a:srgbClr val="0000FF"/>
                </a:solidFill>
                <a:uFill>
                  <a:solidFill>
                    <a:srgbClr val="0000FF"/>
                  </a:solidFill>
                </a:uFill>
                <a:hlinkClick r:id="rId3"/>
              </a:rPr>
              <a:t>uofl.edu/research</a:t>
            </a:r>
          </a:p>
        </p:txBody>
      </p:sp>
      <p:pic>
        <p:nvPicPr>
          <p:cNvPr id="496" name="Picture 6" descr="Picture 6"/>
          <p:cNvPicPr>
            <a:picLocks noChangeAspect="1"/>
          </p:cNvPicPr>
          <p:nvPr/>
        </p:nvPicPr>
        <p:blipFill>
          <a:blip r:embed="rId4"/>
          <a:stretch>
            <a:fillRect/>
          </a:stretch>
        </p:blipFill>
        <p:spPr>
          <a:xfrm>
            <a:off x="11114230" y="393965"/>
            <a:ext cx="554502" cy="336065"/>
          </a:xfrm>
          <a:prstGeom prst="rect">
            <a:avLst/>
          </a:prstGeom>
          <a:ln w="12700">
            <a:miter lim="400000"/>
          </a:ln>
        </p:spPr>
      </p:pic>
      <p:sp>
        <p:nvSpPr>
          <p:cNvPr id="4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Content_columns_red A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504" name="Picture 8" descr="Picture 8"/>
          <p:cNvPicPr>
            <a:picLocks noChangeAspect="1"/>
          </p:cNvPicPr>
          <p:nvPr/>
        </p:nvPicPr>
        <p:blipFill>
          <a:blip r:embed="rId3"/>
          <a:stretch>
            <a:fillRect/>
          </a:stretch>
        </p:blipFill>
        <p:spPr>
          <a:xfrm>
            <a:off x="9655574" y="6421980"/>
            <a:ext cx="2025652" cy="273052"/>
          </a:xfrm>
          <a:prstGeom prst="rect">
            <a:avLst/>
          </a:prstGeom>
          <a:ln w="12700">
            <a:miter lim="400000"/>
          </a:ln>
        </p:spPr>
      </p:pic>
      <p:sp>
        <p:nvSpPr>
          <p:cNvPr id="505" name="Click to edit slide title style long version with multiple lines"/>
          <p:cNvSpPr txBox="1">
            <a:spLocks noGrp="1"/>
          </p:cNvSpPr>
          <p:nvPr>
            <p:ph type="title" hasCustomPrompt="1"/>
          </p:nvPr>
        </p:nvSpPr>
        <p:spPr>
          <a:xfrm>
            <a:off x="5014459" y="1098365"/>
            <a:ext cx="6056665" cy="1154758"/>
          </a:xfrm>
          <a:prstGeom prst="rect">
            <a:avLst/>
          </a:prstGeom>
        </p:spPr>
        <p:txBody>
          <a:bodyPr anchor="t"/>
          <a:lstStyle>
            <a:lvl1pPr>
              <a:defRPr sz="2400" cap="none"/>
            </a:lvl1pPr>
          </a:lstStyle>
          <a:p>
            <a:r>
              <a:t>Click to edit slide title style long version with multiple lines</a:t>
            </a:r>
          </a:p>
        </p:txBody>
      </p:sp>
      <p:sp>
        <p:nvSpPr>
          <p:cNvPr id="506" name="Body Level One…"/>
          <p:cNvSpPr txBox="1">
            <a:spLocks noGrp="1"/>
          </p:cNvSpPr>
          <p:nvPr>
            <p:ph type="body" sz="quarter" idx="1" hasCustomPrompt="1"/>
          </p:nvPr>
        </p:nvSpPr>
        <p:spPr>
          <a:xfrm>
            <a:off x="5014459" y="2485469"/>
            <a:ext cx="2988999" cy="694149"/>
          </a:xfrm>
          <a:prstGeom prst="rect">
            <a:avLst/>
          </a:prstGeom>
        </p:spPr>
        <p:txBody>
          <a:bodyPr/>
          <a:lstStyle>
            <a:lvl1pPr>
              <a:defRPr sz="1600" b="1" cap="all">
                <a:solidFill>
                  <a:srgbClr val="000000"/>
                </a:solidFill>
              </a:defRPr>
            </a:lvl1pPr>
            <a:lvl2pPr>
              <a:defRPr sz="1600" b="1" cap="all">
                <a:solidFill>
                  <a:srgbClr val="000000"/>
                </a:solidFill>
              </a:defRPr>
            </a:lvl2pPr>
            <a:lvl3pPr marL="1097280" indent="-182880">
              <a:defRPr sz="1600" b="1" cap="all">
                <a:solidFill>
                  <a:srgbClr val="000000"/>
                </a:solidFill>
              </a:defRPr>
            </a:lvl3pPr>
            <a:lvl4pPr marL="1574800" indent="-203200">
              <a:defRPr sz="1600" b="1" cap="all">
                <a:solidFill>
                  <a:srgbClr val="000000"/>
                </a:solidFill>
              </a:defRPr>
            </a:lvl4pPr>
            <a:lvl5pPr marL="2032000" indent="-203200">
              <a:defRPr sz="1600" b="1" cap="all">
                <a:solidFill>
                  <a:srgbClr val="000000"/>
                </a:solidFill>
              </a:defRPr>
            </a:lvl5pPr>
          </a:lstStyle>
          <a:p>
            <a:r>
              <a:t>Click to edit column text header</a:t>
            </a:r>
          </a:p>
          <a:p>
            <a:pPr lvl="1"/>
            <a:endParaRPr/>
          </a:p>
          <a:p>
            <a:pPr lvl="2"/>
            <a:endParaRPr/>
          </a:p>
          <a:p>
            <a:pPr lvl="3"/>
            <a:endParaRPr/>
          </a:p>
          <a:p>
            <a:pPr lvl="4"/>
            <a:endParaRPr/>
          </a:p>
        </p:txBody>
      </p:sp>
      <p:sp>
        <p:nvSpPr>
          <p:cNvPr id="507" name="Text Placeholder 11"/>
          <p:cNvSpPr>
            <a:spLocks noGrp="1"/>
          </p:cNvSpPr>
          <p:nvPr>
            <p:ph type="body" sz="quarter" idx="21" hasCustomPrompt="1"/>
          </p:nvPr>
        </p:nvSpPr>
        <p:spPr>
          <a:xfrm>
            <a:off x="838200" y="882465"/>
            <a:ext cx="2949575" cy="1835389"/>
          </a:xfrm>
          <a:prstGeom prst="rect">
            <a:avLst/>
          </a:prstGeom>
        </p:spPr>
        <p:txBody>
          <a:bodyPr/>
          <a:lstStyle>
            <a:lvl1pPr>
              <a:defRPr sz="2000" b="1" cap="all"/>
            </a:lvl1pPr>
          </a:lstStyle>
          <a:p>
            <a:r>
              <a:t>Click to edit section title</a:t>
            </a:r>
          </a:p>
        </p:txBody>
      </p:sp>
      <p:sp>
        <p:nvSpPr>
          <p:cNvPr id="508" name="Text Placeholder 9"/>
          <p:cNvSpPr>
            <a:spLocks noGrp="1"/>
          </p:cNvSpPr>
          <p:nvPr>
            <p:ph type="body" sz="quarter" idx="22" hasCustomPrompt="1"/>
          </p:nvPr>
        </p:nvSpPr>
        <p:spPr>
          <a:xfrm>
            <a:off x="8092940" y="2485469"/>
            <a:ext cx="2988999" cy="694149"/>
          </a:xfrm>
          <a:prstGeom prst="rect">
            <a:avLst/>
          </a:prstGeom>
        </p:spPr>
        <p:txBody>
          <a:bodyPr/>
          <a:lstStyle>
            <a:lvl1pPr>
              <a:defRPr sz="1600" b="1" cap="all">
                <a:solidFill>
                  <a:srgbClr val="000000"/>
                </a:solidFill>
              </a:defRPr>
            </a:lvl1pPr>
          </a:lstStyle>
          <a:p>
            <a:r>
              <a:t>Click to edit column text header</a:t>
            </a:r>
          </a:p>
        </p:txBody>
      </p:sp>
      <p:sp>
        <p:nvSpPr>
          <p:cNvPr id="509" name="Text Placeholder 5"/>
          <p:cNvSpPr>
            <a:spLocks noGrp="1"/>
          </p:cNvSpPr>
          <p:nvPr>
            <p:ph type="body" sz="quarter" idx="23" hasCustomPrompt="1"/>
          </p:nvPr>
        </p:nvSpPr>
        <p:spPr>
          <a:xfrm>
            <a:off x="838200" y="2814638"/>
            <a:ext cx="2949575" cy="3330577"/>
          </a:xfrm>
          <a:prstGeom prst="rect">
            <a:avLst/>
          </a:prstGeom>
        </p:spPr>
        <p:txBody>
          <a:bodyPr/>
          <a:lstStyle>
            <a:lvl1pPr>
              <a:defRPr sz="1300"/>
            </a:lvl1pPr>
          </a:lstStyle>
          <a:p>
            <a:r>
              <a:t>Click to edit sub-section overview content</a:t>
            </a:r>
          </a:p>
        </p:txBody>
      </p:sp>
      <p:sp>
        <p:nvSpPr>
          <p:cNvPr id="510" name="uofl.edu/research"/>
          <p:cNvSpPr txBox="1"/>
          <p:nvPr/>
        </p:nvSpPr>
        <p:spPr>
          <a:xfrm>
            <a:off x="582793" y="6430297"/>
            <a:ext cx="1484705" cy="22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defRPr sz="1500" u="sng">
                <a:solidFill>
                  <a:srgbClr val="0000FF"/>
                </a:solidFill>
                <a:uFill>
                  <a:solidFill>
                    <a:srgbClr val="0000FF"/>
                  </a:solidFill>
                </a:uFill>
                <a:hlinkClick r:id="rId4"/>
              </a:defRPr>
            </a:lvl1pPr>
          </a:lstStyle>
          <a:p>
            <a:pPr>
              <a:defRPr u="none">
                <a:solidFill>
                  <a:srgbClr val="FFFFFF"/>
                </a:solidFill>
                <a:uFillTx/>
              </a:defRPr>
            </a:pPr>
            <a:r>
              <a:rPr u="sng">
                <a:solidFill>
                  <a:srgbClr val="0000FF"/>
                </a:solidFill>
                <a:uFill>
                  <a:solidFill>
                    <a:srgbClr val="0000FF"/>
                  </a:solidFill>
                </a:uFill>
                <a:hlinkClick r:id="rId4"/>
              </a:rPr>
              <a:t>uofl.edu/research</a:t>
            </a:r>
          </a:p>
        </p:txBody>
      </p:sp>
      <p:pic>
        <p:nvPicPr>
          <p:cNvPr id="511" name="Picture 6" descr="Picture 6"/>
          <p:cNvPicPr>
            <a:picLocks noChangeAspect="1"/>
          </p:cNvPicPr>
          <p:nvPr/>
        </p:nvPicPr>
        <p:blipFill>
          <a:blip r:embed="rId5"/>
          <a:stretch>
            <a:fillRect/>
          </a:stretch>
        </p:blipFill>
        <p:spPr>
          <a:xfrm>
            <a:off x="11114230" y="393965"/>
            <a:ext cx="554502" cy="336065"/>
          </a:xfrm>
          <a:prstGeom prst="rect">
            <a:avLst/>
          </a:prstGeom>
          <a:ln w="12700">
            <a:miter lim="400000"/>
          </a:ln>
        </p:spPr>
      </p:pic>
      <p:sp>
        <p:nvSpPr>
          <p:cNvPr id="5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Content_columns_black">
    <p:bg>
      <p:bgPr>
        <a:solidFill>
          <a:srgbClr val="000000"/>
        </a:solidFill>
        <a:effectLst/>
      </p:bgPr>
    </p:bg>
    <p:spTree>
      <p:nvGrpSpPr>
        <p:cNvPr id="1" name=""/>
        <p:cNvGrpSpPr/>
        <p:nvPr/>
      </p:nvGrpSpPr>
      <p:grpSpPr>
        <a:xfrm>
          <a:off x="0" y="0"/>
          <a:ext cx="0" cy="0"/>
          <a:chOff x="0" y="0"/>
          <a:chExt cx="0" cy="0"/>
        </a:xfrm>
      </p:grpSpPr>
      <p:pic>
        <p:nvPicPr>
          <p:cNvPr id="519" name="Picture 8" descr="Picture 8"/>
          <p:cNvPicPr>
            <a:picLocks noChangeAspect="1"/>
          </p:cNvPicPr>
          <p:nvPr/>
        </p:nvPicPr>
        <p:blipFill>
          <a:blip r:embed="rId2"/>
          <a:stretch>
            <a:fillRect/>
          </a:stretch>
        </p:blipFill>
        <p:spPr>
          <a:xfrm>
            <a:off x="9655574" y="6421980"/>
            <a:ext cx="2025652" cy="273052"/>
          </a:xfrm>
          <a:prstGeom prst="rect">
            <a:avLst/>
          </a:prstGeom>
          <a:ln w="12700">
            <a:miter lim="400000"/>
          </a:ln>
        </p:spPr>
      </p:pic>
      <p:sp>
        <p:nvSpPr>
          <p:cNvPr id="520" name="Click to edit slide title style long version with multiple lines"/>
          <p:cNvSpPr txBox="1">
            <a:spLocks noGrp="1"/>
          </p:cNvSpPr>
          <p:nvPr>
            <p:ph type="title" hasCustomPrompt="1"/>
          </p:nvPr>
        </p:nvSpPr>
        <p:spPr>
          <a:xfrm>
            <a:off x="838200" y="882465"/>
            <a:ext cx="10103071" cy="1154758"/>
          </a:xfrm>
          <a:prstGeom prst="rect">
            <a:avLst/>
          </a:prstGeom>
        </p:spPr>
        <p:txBody>
          <a:bodyPr anchor="b"/>
          <a:lstStyle>
            <a:lvl1pPr>
              <a:defRPr sz="2800" cap="none"/>
            </a:lvl1pPr>
          </a:lstStyle>
          <a:p>
            <a:r>
              <a:t>Click to edit slide title style long version with multiple lines</a:t>
            </a:r>
          </a:p>
        </p:txBody>
      </p:sp>
      <p:sp>
        <p:nvSpPr>
          <p:cNvPr id="521" name="Straight Connector 13"/>
          <p:cNvSpPr/>
          <p:nvPr/>
        </p:nvSpPr>
        <p:spPr>
          <a:xfrm flipH="1">
            <a:off x="4114143" y="2265361"/>
            <a:ext cx="1" cy="3879799"/>
          </a:xfrm>
          <a:prstGeom prst="line">
            <a:avLst/>
          </a:prstGeom>
          <a:ln w="6350">
            <a:solidFill>
              <a:srgbClr val="FFFFFF"/>
            </a:solidFill>
            <a:miter/>
          </a:ln>
        </p:spPr>
        <p:txBody>
          <a:bodyPr lIns="45718" tIns="45718" rIns="45718" bIns="45718"/>
          <a:lstStyle/>
          <a:p>
            <a:pPr>
              <a:defRPr>
                <a:solidFill>
                  <a:srgbClr val="FEBE10"/>
                </a:solidFill>
              </a:defRPr>
            </a:pPr>
            <a:endParaRPr/>
          </a:p>
        </p:txBody>
      </p:sp>
      <p:sp>
        <p:nvSpPr>
          <p:cNvPr id="522" name="Straight Connector 19"/>
          <p:cNvSpPr/>
          <p:nvPr/>
        </p:nvSpPr>
        <p:spPr>
          <a:xfrm>
            <a:off x="7676698" y="2265361"/>
            <a:ext cx="1" cy="3879799"/>
          </a:xfrm>
          <a:prstGeom prst="line">
            <a:avLst/>
          </a:prstGeom>
          <a:ln w="6350">
            <a:solidFill>
              <a:srgbClr val="FFFFFF"/>
            </a:solidFill>
            <a:miter/>
          </a:ln>
        </p:spPr>
        <p:txBody>
          <a:bodyPr lIns="45718" tIns="45718" rIns="45718" bIns="45718"/>
          <a:lstStyle/>
          <a:p>
            <a:pPr>
              <a:defRPr>
                <a:solidFill>
                  <a:srgbClr val="FEBE10"/>
                </a:solidFill>
              </a:defRPr>
            </a:pPr>
            <a:endParaRPr/>
          </a:p>
        </p:txBody>
      </p:sp>
      <p:sp>
        <p:nvSpPr>
          <p:cNvPr id="523" name="Body Level One…"/>
          <p:cNvSpPr txBox="1">
            <a:spLocks noGrp="1"/>
          </p:cNvSpPr>
          <p:nvPr>
            <p:ph type="body" sz="quarter" idx="1" hasCustomPrompt="1"/>
          </p:nvPr>
        </p:nvSpPr>
        <p:spPr>
          <a:xfrm>
            <a:off x="837747" y="2269569"/>
            <a:ext cx="2988999" cy="694149"/>
          </a:xfrm>
          <a:prstGeom prst="rect">
            <a:avLst/>
          </a:prstGeom>
        </p:spPr>
        <p:txBody>
          <a:bodyPr/>
          <a:lstStyle>
            <a:lvl1pPr>
              <a:defRPr sz="1600" b="1" cap="all">
                <a:solidFill>
                  <a:schemeClr val="accent2"/>
                </a:solidFill>
              </a:defRPr>
            </a:lvl1pPr>
            <a:lvl2pPr>
              <a:defRPr sz="1600" b="1" cap="all">
                <a:solidFill>
                  <a:schemeClr val="accent2"/>
                </a:solidFill>
              </a:defRPr>
            </a:lvl2pPr>
            <a:lvl3pPr marL="1097280" indent="-182880">
              <a:defRPr sz="1600" b="1" cap="all">
                <a:solidFill>
                  <a:schemeClr val="accent2"/>
                </a:solidFill>
              </a:defRPr>
            </a:lvl3pPr>
            <a:lvl4pPr marL="1574800" indent="-203200">
              <a:defRPr sz="1600" b="1" cap="all">
                <a:solidFill>
                  <a:schemeClr val="accent2"/>
                </a:solidFill>
              </a:defRPr>
            </a:lvl4pPr>
            <a:lvl5pPr marL="2032000" indent="-203200">
              <a:defRPr sz="1600" b="1" cap="all">
                <a:solidFill>
                  <a:schemeClr val="accent2"/>
                </a:solidFill>
              </a:defRPr>
            </a:lvl5pPr>
          </a:lstStyle>
          <a:p>
            <a:r>
              <a:t>Click to edit column text header</a:t>
            </a:r>
          </a:p>
          <a:p>
            <a:pPr lvl="1"/>
            <a:endParaRPr/>
          </a:p>
          <a:p>
            <a:pPr lvl="2"/>
            <a:endParaRPr/>
          </a:p>
          <a:p>
            <a:pPr lvl="3"/>
            <a:endParaRPr/>
          </a:p>
          <a:p>
            <a:pPr lvl="4"/>
            <a:endParaRPr/>
          </a:p>
        </p:txBody>
      </p:sp>
      <p:sp>
        <p:nvSpPr>
          <p:cNvPr id="524" name="Text Placeholder 9"/>
          <p:cNvSpPr>
            <a:spLocks noGrp="1"/>
          </p:cNvSpPr>
          <p:nvPr>
            <p:ph type="body" sz="quarter" idx="21" hasCustomPrompt="1"/>
          </p:nvPr>
        </p:nvSpPr>
        <p:spPr>
          <a:xfrm>
            <a:off x="4413250" y="2269569"/>
            <a:ext cx="2988998" cy="694149"/>
          </a:xfrm>
          <a:prstGeom prst="rect">
            <a:avLst/>
          </a:prstGeom>
        </p:spPr>
        <p:txBody>
          <a:bodyPr/>
          <a:lstStyle>
            <a:lvl1pPr>
              <a:defRPr sz="1600" b="1" cap="all">
                <a:solidFill>
                  <a:schemeClr val="accent2"/>
                </a:solidFill>
              </a:defRPr>
            </a:lvl1pPr>
          </a:lstStyle>
          <a:p>
            <a:r>
              <a:t>Click to edit column text header</a:t>
            </a:r>
          </a:p>
        </p:txBody>
      </p:sp>
      <p:sp>
        <p:nvSpPr>
          <p:cNvPr id="525" name="Text Placeholder 9"/>
          <p:cNvSpPr>
            <a:spLocks noGrp="1"/>
          </p:cNvSpPr>
          <p:nvPr>
            <p:ph type="body" sz="quarter" idx="22" hasCustomPrompt="1"/>
          </p:nvPr>
        </p:nvSpPr>
        <p:spPr>
          <a:xfrm>
            <a:off x="7966695" y="2269569"/>
            <a:ext cx="2988999" cy="694149"/>
          </a:xfrm>
          <a:prstGeom prst="rect">
            <a:avLst/>
          </a:prstGeom>
        </p:spPr>
        <p:txBody>
          <a:bodyPr/>
          <a:lstStyle>
            <a:lvl1pPr>
              <a:defRPr sz="1600" b="1" cap="all">
                <a:solidFill>
                  <a:schemeClr val="accent2"/>
                </a:solidFill>
              </a:defRPr>
            </a:lvl1pPr>
          </a:lstStyle>
          <a:p>
            <a:r>
              <a:t>Click to edit column text header</a:t>
            </a:r>
          </a:p>
        </p:txBody>
      </p:sp>
      <p:sp>
        <p:nvSpPr>
          <p:cNvPr id="526" name="uofl.edu/research"/>
          <p:cNvSpPr txBox="1"/>
          <p:nvPr/>
        </p:nvSpPr>
        <p:spPr>
          <a:xfrm>
            <a:off x="582793" y="6430297"/>
            <a:ext cx="1484705" cy="22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defRPr sz="1500" u="sng">
                <a:solidFill>
                  <a:srgbClr val="0000FF"/>
                </a:solidFill>
                <a:uFill>
                  <a:solidFill>
                    <a:srgbClr val="0000FF"/>
                  </a:solidFill>
                </a:uFill>
                <a:hlinkClick r:id="rId3"/>
              </a:defRPr>
            </a:lvl1pPr>
          </a:lstStyle>
          <a:p>
            <a:pPr>
              <a:defRPr u="none">
                <a:solidFill>
                  <a:srgbClr val="FFFFFF"/>
                </a:solidFill>
                <a:uFillTx/>
              </a:defRPr>
            </a:pPr>
            <a:r>
              <a:rPr u="sng">
                <a:solidFill>
                  <a:srgbClr val="0000FF"/>
                </a:solidFill>
                <a:uFill>
                  <a:solidFill>
                    <a:srgbClr val="0000FF"/>
                  </a:solidFill>
                </a:uFill>
                <a:hlinkClick r:id="rId3"/>
              </a:rPr>
              <a:t>uofl.edu/research</a:t>
            </a:r>
          </a:p>
        </p:txBody>
      </p:sp>
      <p:pic>
        <p:nvPicPr>
          <p:cNvPr id="527" name="Picture 6" descr="Picture 6"/>
          <p:cNvPicPr>
            <a:picLocks noChangeAspect="1"/>
          </p:cNvPicPr>
          <p:nvPr/>
        </p:nvPicPr>
        <p:blipFill>
          <a:blip r:embed="rId4"/>
          <a:stretch>
            <a:fillRect/>
          </a:stretch>
        </p:blipFill>
        <p:spPr>
          <a:xfrm>
            <a:off x="11114230" y="393965"/>
            <a:ext cx="554502" cy="336065"/>
          </a:xfrm>
          <a:prstGeom prst="rect">
            <a:avLst/>
          </a:prstGeom>
          <a:ln w="12700">
            <a:miter lim="400000"/>
          </a:ln>
        </p:spPr>
      </p:pic>
      <p:sp>
        <p:nvSpPr>
          <p:cNvPr id="5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Content_columns_black A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535" name="Picture 8" descr="Picture 8"/>
          <p:cNvPicPr>
            <a:picLocks noChangeAspect="1"/>
          </p:cNvPicPr>
          <p:nvPr/>
        </p:nvPicPr>
        <p:blipFill>
          <a:blip r:embed="rId3"/>
          <a:stretch>
            <a:fillRect/>
          </a:stretch>
        </p:blipFill>
        <p:spPr>
          <a:xfrm>
            <a:off x="9655574" y="6421980"/>
            <a:ext cx="2025652" cy="273052"/>
          </a:xfrm>
          <a:prstGeom prst="rect">
            <a:avLst/>
          </a:prstGeom>
          <a:ln w="12700">
            <a:miter lim="400000"/>
          </a:ln>
        </p:spPr>
      </p:pic>
      <p:sp>
        <p:nvSpPr>
          <p:cNvPr id="536" name="Click to edit slide title style long version with multiple lines"/>
          <p:cNvSpPr txBox="1">
            <a:spLocks noGrp="1"/>
          </p:cNvSpPr>
          <p:nvPr>
            <p:ph type="title" hasCustomPrompt="1"/>
          </p:nvPr>
        </p:nvSpPr>
        <p:spPr>
          <a:xfrm>
            <a:off x="5014459" y="1047565"/>
            <a:ext cx="6056665" cy="1154758"/>
          </a:xfrm>
          <a:prstGeom prst="rect">
            <a:avLst/>
          </a:prstGeom>
        </p:spPr>
        <p:txBody>
          <a:bodyPr anchor="t"/>
          <a:lstStyle>
            <a:lvl1pPr>
              <a:defRPr sz="2400" cap="none"/>
            </a:lvl1pPr>
          </a:lstStyle>
          <a:p>
            <a:r>
              <a:t>Click to edit slide title style long version with multiple lines</a:t>
            </a:r>
          </a:p>
        </p:txBody>
      </p:sp>
      <p:sp>
        <p:nvSpPr>
          <p:cNvPr id="537" name="Body Level One…"/>
          <p:cNvSpPr txBox="1">
            <a:spLocks noGrp="1"/>
          </p:cNvSpPr>
          <p:nvPr>
            <p:ph type="body" sz="quarter" idx="1" hasCustomPrompt="1"/>
          </p:nvPr>
        </p:nvSpPr>
        <p:spPr>
          <a:xfrm>
            <a:off x="5014459" y="2434669"/>
            <a:ext cx="2988999" cy="694149"/>
          </a:xfrm>
          <a:prstGeom prst="rect">
            <a:avLst/>
          </a:prstGeom>
        </p:spPr>
        <p:txBody>
          <a:bodyPr/>
          <a:lstStyle>
            <a:lvl1pPr>
              <a:defRPr sz="1600" b="1" cap="all">
                <a:solidFill>
                  <a:schemeClr val="accent2"/>
                </a:solidFill>
              </a:defRPr>
            </a:lvl1pPr>
            <a:lvl2pPr>
              <a:defRPr sz="1600" b="1" cap="all">
                <a:solidFill>
                  <a:schemeClr val="accent2"/>
                </a:solidFill>
              </a:defRPr>
            </a:lvl2pPr>
            <a:lvl3pPr marL="1097280" indent="-182880">
              <a:defRPr sz="1600" b="1" cap="all">
                <a:solidFill>
                  <a:schemeClr val="accent2"/>
                </a:solidFill>
              </a:defRPr>
            </a:lvl3pPr>
            <a:lvl4pPr marL="1574800" indent="-203200">
              <a:defRPr sz="1600" b="1" cap="all">
                <a:solidFill>
                  <a:schemeClr val="accent2"/>
                </a:solidFill>
              </a:defRPr>
            </a:lvl4pPr>
            <a:lvl5pPr marL="2032000" indent="-203200">
              <a:defRPr sz="1600" b="1" cap="all">
                <a:solidFill>
                  <a:schemeClr val="accent2"/>
                </a:solidFill>
              </a:defRPr>
            </a:lvl5pPr>
          </a:lstStyle>
          <a:p>
            <a:r>
              <a:t>Click to edit column text header</a:t>
            </a:r>
          </a:p>
          <a:p>
            <a:pPr lvl="1"/>
            <a:endParaRPr/>
          </a:p>
          <a:p>
            <a:pPr lvl="2"/>
            <a:endParaRPr/>
          </a:p>
          <a:p>
            <a:pPr lvl="3"/>
            <a:endParaRPr/>
          </a:p>
          <a:p>
            <a:pPr lvl="4"/>
            <a:endParaRPr/>
          </a:p>
        </p:txBody>
      </p:sp>
      <p:sp>
        <p:nvSpPr>
          <p:cNvPr id="538" name="Text Placeholder 11"/>
          <p:cNvSpPr>
            <a:spLocks noGrp="1"/>
          </p:cNvSpPr>
          <p:nvPr>
            <p:ph type="body" sz="quarter" idx="21" hasCustomPrompt="1"/>
          </p:nvPr>
        </p:nvSpPr>
        <p:spPr>
          <a:xfrm>
            <a:off x="838200" y="882465"/>
            <a:ext cx="2949575" cy="1835389"/>
          </a:xfrm>
          <a:prstGeom prst="rect">
            <a:avLst/>
          </a:prstGeom>
        </p:spPr>
        <p:txBody>
          <a:bodyPr/>
          <a:lstStyle>
            <a:lvl1pPr>
              <a:defRPr sz="2000" b="1" cap="all"/>
            </a:lvl1pPr>
          </a:lstStyle>
          <a:p>
            <a:r>
              <a:t>Click to edit section title</a:t>
            </a:r>
          </a:p>
        </p:txBody>
      </p:sp>
      <p:sp>
        <p:nvSpPr>
          <p:cNvPr id="539" name="Text Placeholder 9"/>
          <p:cNvSpPr>
            <a:spLocks noGrp="1"/>
          </p:cNvSpPr>
          <p:nvPr>
            <p:ph type="body" sz="quarter" idx="22" hasCustomPrompt="1"/>
          </p:nvPr>
        </p:nvSpPr>
        <p:spPr>
          <a:xfrm>
            <a:off x="8092940" y="2434669"/>
            <a:ext cx="2988999" cy="694149"/>
          </a:xfrm>
          <a:prstGeom prst="rect">
            <a:avLst/>
          </a:prstGeom>
        </p:spPr>
        <p:txBody>
          <a:bodyPr/>
          <a:lstStyle>
            <a:lvl1pPr>
              <a:defRPr sz="1600" b="1" cap="all">
                <a:solidFill>
                  <a:schemeClr val="accent2"/>
                </a:solidFill>
              </a:defRPr>
            </a:lvl1pPr>
          </a:lstStyle>
          <a:p>
            <a:r>
              <a:t>Click to edit column text header</a:t>
            </a:r>
          </a:p>
        </p:txBody>
      </p:sp>
      <p:sp>
        <p:nvSpPr>
          <p:cNvPr id="540" name="Text Placeholder 5"/>
          <p:cNvSpPr>
            <a:spLocks noGrp="1"/>
          </p:cNvSpPr>
          <p:nvPr>
            <p:ph type="body" sz="quarter" idx="23" hasCustomPrompt="1"/>
          </p:nvPr>
        </p:nvSpPr>
        <p:spPr>
          <a:xfrm>
            <a:off x="838200" y="2814638"/>
            <a:ext cx="2949575" cy="3330577"/>
          </a:xfrm>
          <a:prstGeom prst="rect">
            <a:avLst/>
          </a:prstGeom>
        </p:spPr>
        <p:txBody>
          <a:bodyPr/>
          <a:lstStyle>
            <a:lvl1pPr>
              <a:defRPr sz="1300"/>
            </a:lvl1pPr>
          </a:lstStyle>
          <a:p>
            <a:r>
              <a:t>Click to edit sub-section overview content</a:t>
            </a:r>
          </a:p>
        </p:txBody>
      </p:sp>
      <p:sp>
        <p:nvSpPr>
          <p:cNvPr id="541" name="uofl.edu/research"/>
          <p:cNvSpPr txBox="1"/>
          <p:nvPr/>
        </p:nvSpPr>
        <p:spPr>
          <a:xfrm>
            <a:off x="582793" y="6430297"/>
            <a:ext cx="1484705" cy="22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defRPr sz="1500">
                <a:solidFill>
                  <a:srgbClr val="FFFFFF"/>
                </a:solidFill>
                <a:hlinkClick r:id="rId4"/>
              </a:defRPr>
            </a:lvl1pPr>
          </a:lstStyle>
          <a:p>
            <a:r>
              <a:rPr>
                <a:hlinkClick r:id="rId4"/>
              </a:rPr>
              <a:t>uofl.edu/research</a:t>
            </a:r>
          </a:p>
        </p:txBody>
      </p:sp>
      <p:pic>
        <p:nvPicPr>
          <p:cNvPr id="542" name="Picture 6" descr="Picture 6"/>
          <p:cNvPicPr>
            <a:picLocks noChangeAspect="1"/>
          </p:cNvPicPr>
          <p:nvPr/>
        </p:nvPicPr>
        <p:blipFill>
          <a:blip r:embed="rId5"/>
          <a:stretch>
            <a:fillRect/>
          </a:stretch>
        </p:blipFill>
        <p:spPr>
          <a:xfrm>
            <a:off x="11114230" y="393965"/>
            <a:ext cx="554502" cy="336065"/>
          </a:xfrm>
          <a:prstGeom prst="rect">
            <a:avLst/>
          </a:prstGeom>
          <a:ln w="12700">
            <a:miter lim="400000"/>
          </a:ln>
        </p:spPr>
      </p:pic>
      <p:sp>
        <p:nvSpPr>
          <p:cNvPr id="5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1_Content_columns_black A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550" name="Picture 8" descr="Picture 8"/>
          <p:cNvPicPr>
            <a:picLocks noChangeAspect="1"/>
          </p:cNvPicPr>
          <p:nvPr/>
        </p:nvPicPr>
        <p:blipFill>
          <a:blip r:embed="rId3"/>
          <a:stretch>
            <a:fillRect/>
          </a:stretch>
        </p:blipFill>
        <p:spPr>
          <a:xfrm>
            <a:off x="9655574" y="6421980"/>
            <a:ext cx="2025652" cy="273052"/>
          </a:xfrm>
          <a:prstGeom prst="rect">
            <a:avLst/>
          </a:prstGeom>
          <a:ln w="12700">
            <a:miter lim="400000"/>
          </a:ln>
        </p:spPr>
      </p:pic>
      <p:sp>
        <p:nvSpPr>
          <p:cNvPr id="551" name="Click to edit slide title style long version with multiple lines"/>
          <p:cNvSpPr txBox="1">
            <a:spLocks noGrp="1"/>
          </p:cNvSpPr>
          <p:nvPr>
            <p:ph type="title" hasCustomPrompt="1"/>
          </p:nvPr>
        </p:nvSpPr>
        <p:spPr>
          <a:xfrm>
            <a:off x="5014459" y="1034865"/>
            <a:ext cx="6056665" cy="1154758"/>
          </a:xfrm>
          <a:prstGeom prst="rect">
            <a:avLst/>
          </a:prstGeom>
        </p:spPr>
        <p:txBody>
          <a:bodyPr anchor="t"/>
          <a:lstStyle>
            <a:lvl1pPr>
              <a:defRPr sz="2400" cap="none"/>
            </a:lvl1pPr>
          </a:lstStyle>
          <a:p>
            <a:r>
              <a:t>Click to edit slide title style long version with multiple lines</a:t>
            </a:r>
          </a:p>
        </p:txBody>
      </p:sp>
      <p:sp>
        <p:nvSpPr>
          <p:cNvPr id="552" name="Body Level One…"/>
          <p:cNvSpPr txBox="1">
            <a:spLocks noGrp="1"/>
          </p:cNvSpPr>
          <p:nvPr>
            <p:ph type="body" sz="quarter" idx="1" hasCustomPrompt="1"/>
          </p:nvPr>
        </p:nvSpPr>
        <p:spPr>
          <a:xfrm>
            <a:off x="5014459" y="2421969"/>
            <a:ext cx="6055675" cy="694149"/>
          </a:xfrm>
          <a:prstGeom prst="rect">
            <a:avLst/>
          </a:prstGeom>
        </p:spPr>
        <p:txBody>
          <a:bodyPr/>
          <a:lstStyle>
            <a:lvl1pPr>
              <a:defRPr sz="1600" b="1" cap="all">
                <a:solidFill>
                  <a:schemeClr val="accent2"/>
                </a:solidFill>
              </a:defRPr>
            </a:lvl1pPr>
            <a:lvl2pPr>
              <a:defRPr sz="1600" b="1" cap="all">
                <a:solidFill>
                  <a:schemeClr val="accent2"/>
                </a:solidFill>
              </a:defRPr>
            </a:lvl2pPr>
            <a:lvl3pPr marL="1097280" indent="-182880">
              <a:defRPr sz="1600" b="1" cap="all">
                <a:solidFill>
                  <a:schemeClr val="accent2"/>
                </a:solidFill>
              </a:defRPr>
            </a:lvl3pPr>
            <a:lvl4pPr marL="1574800" indent="-203200">
              <a:defRPr sz="1600" b="1" cap="all">
                <a:solidFill>
                  <a:schemeClr val="accent2"/>
                </a:solidFill>
              </a:defRPr>
            </a:lvl4pPr>
            <a:lvl5pPr marL="2032000" indent="-203200">
              <a:defRPr sz="1600" b="1" cap="all">
                <a:solidFill>
                  <a:schemeClr val="accent2"/>
                </a:solidFill>
              </a:defRPr>
            </a:lvl5pPr>
          </a:lstStyle>
          <a:p>
            <a:r>
              <a:t>Click to edit subhead text</a:t>
            </a:r>
          </a:p>
          <a:p>
            <a:pPr lvl="1"/>
            <a:endParaRPr/>
          </a:p>
          <a:p>
            <a:pPr lvl="2"/>
            <a:endParaRPr/>
          </a:p>
          <a:p>
            <a:pPr lvl="3"/>
            <a:endParaRPr/>
          </a:p>
          <a:p>
            <a:pPr lvl="4"/>
            <a:endParaRPr/>
          </a:p>
        </p:txBody>
      </p:sp>
      <p:sp>
        <p:nvSpPr>
          <p:cNvPr id="553" name="Text Placeholder 11"/>
          <p:cNvSpPr>
            <a:spLocks noGrp="1"/>
          </p:cNvSpPr>
          <p:nvPr>
            <p:ph type="body" sz="quarter" idx="21" hasCustomPrompt="1"/>
          </p:nvPr>
        </p:nvSpPr>
        <p:spPr>
          <a:xfrm>
            <a:off x="838200" y="882465"/>
            <a:ext cx="2949575" cy="1835389"/>
          </a:xfrm>
          <a:prstGeom prst="rect">
            <a:avLst/>
          </a:prstGeom>
        </p:spPr>
        <p:txBody>
          <a:bodyPr/>
          <a:lstStyle>
            <a:lvl1pPr>
              <a:defRPr sz="2000" b="1" cap="all"/>
            </a:lvl1pPr>
          </a:lstStyle>
          <a:p>
            <a:r>
              <a:t>Click to edit section title</a:t>
            </a:r>
          </a:p>
        </p:txBody>
      </p:sp>
      <p:sp>
        <p:nvSpPr>
          <p:cNvPr id="554" name="Text Placeholder 5"/>
          <p:cNvSpPr>
            <a:spLocks noGrp="1"/>
          </p:cNvSpPr>
          <p:nvPr>
            <p:ph type="body" sz="quarter" idx="22" hasCustomPrompt="1"/>
          </p:nvPr>
        </p:nvSpPr>
        <p:spPr>
          <a:xfrm>
            <a:off x="838200" y="2814638"/>
            <a:ext cx="2949575" cy="3330577"/>
          </a:xfrm>
          <a:prstGeom prst="rect">
            <a:avLst/>
          </a:prstGeom>
        </p:spPr>
        <p:txBody>
          <a:bodyPr/>
          <a:lstStyle>
            <a:lvl1pPr>
              <a:defRPr sz="1300"/>
            </a:lvl1pPr>
          </a:lstStyle>
          <a:p>
            <a:r>
              <a:t>Click to edit sub-section overview content</a:t>
            </a:r>
          </a:p>
        </p:txBody>
      </p:sp>
      <p:sp>
        <p:nvSpPr>
          <p:cNvPr id="555" name="uofl.edu/research"/>
          <p:cNvSpPr txBox="1"/>
          <p:nvPr/>
        </p:nvSpPr>
        <p:spPr>
          <a:xfrm>
            <a:off x="582793" y="6430297"/>
            <a:ext cx="1484705" cy="22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defRPr sz="1500">
                <a:solidFill>
                  <a:srgbClr val="FFFFFF"/>
                </a:solidFill>
                <a:hlinkClick r:id="rId4"/>
              </a:defRPr>
            </a:lvl1pPr>
          </a:lstStyle>
          <a:p>
            <a:r>
              <a:rPr>
                <a:hlinkClick r:id="rId4"/>
              </a:rPr>
              <a:t>uofl.edu/research</a:t>
            </a:r>
          </a:p>
        </p:txBody>
      </p:sp>
      <p:pic>
        <p:nvPicPr>
          <p:cNvPr id="556" name="Picture 6" descr="Picture 6"/>
          <p:cNvPicPr>
            <a:picLocks noChangeAspect="1"/>
          </p:cNvPicPr>
          <p:nvPr/>
        </p:nvPicPr>
        <p:blipFill>
          <a:blip r:embed="rId5"/>
          <a:stretch>
            <a:fillRect/>
          </a:stretch>
        </p:blipFill>
        <p:spPr>
          <a:xfrm>
            <a:off x="11114230" y="393965"/>
            <a:ext cx="554502" cy="336065"/>
          </a:xfrm>
          <a:prstGeom prst="rect">
            <a:avLst/>
          </a:prstGeom>
          <a:ln w="12700">
            <a:miter lim="400000"/>
          </a:ln>
        </p:spPr>
      </p:pic>
      <p:sp>
        <p:nvSpPr>
          <p:cNvPr id="5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Content_columns_black ALT 2">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564" name="Picture 8" descr="Picture 8"/>
          <p:cNvPicPr>
            <a:picLocks noChangeAspect="1"/>
          </p:cNvPicPr>
          <p:nvPr/>
        </p:nvPicPr>
        <p:blipFill>
          <a:blip r:embed="rId3"/>
          <a:stretch>
            <a:fillRect/>
          </a:stretch>
        </p:blipFill>
        <p:spPr>
          <a:xfrm>
            <a:off x="9655574" y="6421980"/>
            <a:ext cx="2025652" cy="273052"/>
          </a:xfrm>
          <a:prstGeom prst="rect">
            <a:avLst/>
          </a:prstGeom>
          <a:ln w="12700">
            <a:miter lim="400000"/>
          </a:ln>
        </p:spPr>
      </p:pic>
      <p:sp>
        <p:nvSpPr>
          <p:cNvPr id="565" name="Click to edit slide title style long version with multiple lines"/>
          <p:cNvSpPr txBox="1">
            <a:spLocks noGrp="1"/>
          </p:cNvSpPr>
          <p:nvPr>
            <p:ph type="title" hasCustomPrompt="1"/>
          </p:nvPr>
        </p:nvSpPr>
        <p:spPr>
          <a:xfrm>
            <a:off x="5014459" y="1149165"/>
            <a:ext cx="6056665" cy="1154758"/>
          </a:xfrm>
          <a:prstGeom prst="rect">
            <a:avLst/>
          </a:prstGeom>
        </p:spPr>
        <p:txBody>
          <a:bodyPr anchor="t"/>
          <a:lstStyle>
            <a:lvl1pPr>
              <a:defRPr sz="2400" cap="none"/>
            </a:lvl1pPr>
          </a:lstStyle>
          <a:p>
            <a:r>
              <a:t>Click to edit slide title style long version with multiple lines</a:t>
            </a:r>
          </a:p>
        </p:txBody>
      </p:sp>
      <p:sp>
        <p:nvSpPr>
          <p:cNvPr id="566" name="Body Level One…"/>
          <p:cNvSpPr txBox="1">
            <a:spLocks noGrp="1"/>
          </p:cNvSpPr>
          <p:nvPr>
            <p:ph type="body" sz="quarter" idx="1" hasCustomPrompt="1"/>
          </p:nvPr>
        </p:nvSpPr>
        <p:spPr>
          <a:xfrm>
            <a:off x="5014459" y="2536269"/>
            <a:ext cx="2988999" cy="694149"/>
          </a:xfrm>
          <a:prstGeom prst="rect">
            <a:avLst/>
          </a:prstGeom>
        </p:spPr>
        <p:txBody>
          <a:bodyPr/>
          <a:lstStyle>
            <a:lvl1pPr>
              <a:defRPr sz="1600" b="1" cap="all">
                <a:solidFill>
                  <a:schemeClr val="accent2"/>
                </a:solidFill>
              </a:defRPr>
            </a:lvl1pPr>
            <a:lvl2pPr>
              <a:defRPr sz="1600" b="1" cap="all">
                <a:solidFill>
                  <a:schemeClr val="accent2"/>
                </a:solidFill>
              </a:defRPr>
            </a:lvl2pPr>
            <a:lvl3pPr marL="1097280" indent="-182880">
              <a:defRPr sz="1600" b="1" cap="all">
                <a:solidFill>
                  <a:schemeClr val="accent2"/>
                </a:solidFill>
              </a:defRPr>
            </a:lvl3pPr>
            <a:lvl4pPr marL="1574800" indent="-203200">
              <a:defRPr sz="1600" b="1" cap="all">
                <a:solidFill>
                  <a:schemeClr val="accent2"/>
                </a:solidFill>
              </a:defRPr>
            </a:lvl4pPr>
            <a:lvl5pPr marL="2032000" indent="-203200">
              <a:defRPr sz="1600" b="1" cap="all">
                <a:solidFill>
                  <a:schemeClr val="accent2"/>
                </a:solidFill>
              </a:defRPr>
            </a:lvl5pPr>
          </a:lstStyle>
          <a:p>
            <a:r>
              <a:t>Click to edit column text header</a:t>
            </a:r>
          </a:p>
          <a:p>
            <a:pPr lvl="1"/>
            <a:endParaRPr/>
          </a:p>
          <a:p>
            <a:pPr lvl="2"/>
            <a:endParaRPr/>
          </a:p>
          <a:p>
            <a:pPr lvl="3"/>
            <a:endParaRPr/>
          </a:p>
          <a:p>
            <a:pPr lvl="4"/>
            <a:endParaRPr/>
          </a:p>
        </p:txBody>
      </p:sp>
      <p:sp>
        <p:nvSpPr>
          <p:cNvPr id="567" name="Text Placeholder 11"/>
          <p:cNvSpPr>
            <a:spLocks noGrp="1"/>
          </p:cNvSpPr>
          <p:nvPr>
            <p:ph type="body" sz="quarter" idx="21" hasCustomPrompt="1"/>
          </p:nvPr>
        </p:nvSpPr>
        <p:spPr>
          <a:xfrm>
            <a:off x="838200" y="882465"/>
            <a:ext cx="2949575" cy="1835389"/>
          </a:xfrm>
          <a:prstGeom prst="rect">
            <a:avLst/>
          </a:prstGeom>
        </p:spPr>
        <p:txBody>
          <a:bodyPr/>
          <a:lstStyle>
            <a:lvl1pPr>
              <a:defRPr sz="2000" b="1" cap="all"/>
            </a:lvl1pPr>
          </a:lstStyle>
          <a:p>
            <a:r>
              <a:t>Click to edit section title</a:t>
            </a:r>
          </a:p>
        </p:txBody>
      </p:sp>
      <p:sp>
        <p:nvSpPr>
          <p:cNvPr id="568" name="Text Placeholder 9"/>
          <p:cNvSpPr>
            <a:spLocks noGrp="1"/>
          </p:cNvSpPr>
          <p:nvPr>
            <p:ph type="body" sz="quarter" idx="22" hasCustomPrompt="1"/>
          </p:nvPr>
        </p:nvSpPr>
        <p:spPr>
          <a:xfrm>
            <a:off x="8092940" y="2536269"/>
            <a:ext cx="2988999" cy="694149"/>
          </a:xfrm>
          <a:prstGeom prst="rect">
            <a:avLst/>
          </a:prstGeom>
        </p:spPr>
        <p:txBody>
          <a:bodyPr/>
          <a:lstStyle>
            <a:lvl1pPr>
              <a:defRPr sz="1600" b="1" cap="all">
                <a:solidFill>
                  <a:schemeClr val="accent2"/>
                </a:solidFill>
              </a:defRPr>
            </a:lvl1pPr>
          </a:lstStyle>
          <a:p>
            <a:r>
              <a:t>Click to edit column text header</a:t>
            </a:r>
          </a:p>
        </p:txBody>
      </p:sp>
      <p:sp>
        <p:nvSpPr>
          <p:cNvPr id="569" name="Text Placeholder 5"/>
          <p:cNvSpPr>
            <a:spLocks noGrp="1"/>
          </p:cNvSpPr>
          <p:nvPr>
            <p:ph type="body" sz="quarter" idx="23" hasCustomPrompt="1"/>
          </p:nvPr>
        </p:nvSpPr>
        <p:spPr>
          <a:xfrm>
            <a:off x="838200" y="2814638"/>
            <a:ext cx="2949575" cy="3330577"/>
          </a:xfrm>
          <a:prstGeom prst="rect">
            <a:avLst/>
          </a:prstGeom>
        </p:spPr>
        <p:txBody>
          <a:bodyPr/>
          <a:lstStyle>
            <a:lvl1pPr>
              <a:defRPr sz="1300"/>
            </a:lvl1pPr>
          </a:lstStyle>
          <a:p>
            <a:r>
              <a:t>Click to edit sub-section overview content</a:t>
            </a:r>
          </a:p>
        </p:txBody>
      </p:sp>
      <p:sp>
        <p:nvSpPr>
          <p:cNvPr id="570" name="uofl.edu/research"/>
          <p:cNvSpPr txBox="1"/>
          <p:nvPr/>
        </p:nvSpPr>
        <p:spPr>
          <a:xfrm>
            <a:off x="582793" y="6430297"/>
            <a:ext cx="1484705" cy="22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defRPr sz="1500">
                <a:solidFill>
                  <a:srgbClr val="FFFFFF"/>
                </a:solidFill>
                <a:hlinkClick r:id="rId4"/>
              </a:defRPr>
            </a:lvl1pPr>
          </a:lstStyle>
          <a:p>
            <a:r>
              <a:rPr>
                <a:hlinkClick r:id="rId4"/>
              </a:rPr>
              <a:t>uofl.edu/research</a:t>
            </a:r>
          </a:p>
        </p:txBody>
      </p:sp>
      <p:pic>
        <p:nvPicPr>
          <p:cNvPr id="571" name="Picture 6" descr="Picture 6"/>
          <p:cNvPicPr>
            <a:picLocks noChangeAspect="1"/>
          </p:cNvPicPr>
          <p:nvPr/>
        </p:nvPicPr>
        <p:blipFill>
          <a:blip r:embed="rId5"/>
          <a:stretch>
            <a:fillRect/>
          </a:stretch>
        </p:blipFill>
        <p:spPr>
          <a:xfrm>
            <a:off x="11114230" y="393965"/>
            <a:ext cx="554502" cy="336065"/>
          </a:xfrm>
          <a:prstGeom prst="rect">
            <a:avLst/>
          </a:prstGeom>
          <a:ln w="12700">
            <a:miter lim="400000"/>
          </a:ln>
        </p:spPr>
      </p:pic>
      <p:sp>
        <p:nvSpPr>
          <p:cNvPr id="5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1_Content_columns_black ALT 2">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579" name="Picture 8" descr="Picture 8"/>
          <p:cNvPicPr>
            <a:picLocks noChangeAspect="1"/>
          </p:cNvPicPr>
          <p:nvPr/>
        </p:nvPicPr>
        <p:blipFill>
          <a:blip r:embed="rId3"/>
          <a:stretch>
            <a:fillRect/>
          </a:stretch>
        </p:blipFill>
        <p:spPr>
          <a:xfrm>
            <a:off x="9655574" y="6421980"/>
            <a:ext cx="2025652" cy="273052"/>
          </a:xfrm>
          <a:prstGeom prst="rect">
            <a:avLst/>
          </a:prstGeom>
          <a:ln w="12700">
            <a:miter lim="400000"/>
          </a:ln>
        </p:spPr>
      </p:pic>
      <p:sp>
        <p:nvSpPr>
          <p:cNvPr id="580" name="Click to edit slide title style long version with multiple lines"/>
          <p:cNvSpPr txBox="1">
            <a:spLocks noGrp="1"/>
          </p:cNvSpPr>
          <p:nvPr>
            <p:ph type="title" hasCustomPrompt="1"/>
          </p:nvPr>
        </p:nvSpPr>
        <p:spPr>
          <a:xfrm>
            <a:off x="5014459" y="1098365"/>
            <a:ext cx="6056665" cy="1154758"/>
          </a:xfrm>
          <a:prstGeom prst="rect">
            <a:avLst/>
          </a:prstGeom>
        </p:spPr>
        <p:txBody>
          <a:bodyPr anchor="t"/>
          <a:lstStyle>
            <a:lvl1pPr>
              <a:defRPr sz="2400" cap="none"/>
            </a:lvl1pPr>
          </a:lstStyle>
          <a:p>
            <a:r>
              <a:t>Click to edit slide title style long version with multiple lines</a:t>
            </a:r>
          </a:p>
        </p:txBody>
      </p:sp>
      <p:sp>
        <p:nvSpPr>
          <p:cNvPr id="581" name="Body Level One…"/>
          <p:cNvSpPr txBox="1">
            <a:spLocks noGrp="1"/>
          </p:cNvSpPr>
          <p:nvPr>
            <p:ph type="body" sz="quarter" idx="1" hasCustomPrompt="1"/>
          </p:nvPr>
        </p:nvSpPr>
        <p:spPr>
          <a:xfrm>
            <a:off x="5014459" y="2485469"/>
            <a:ext cx="6055675" cy="694149"/>
          </a:xfrm>
          <a:prstGeom prst="rect">
            <a:avLst/>
          </a:prstGeom>
        </p:spPr>
        <p:txBody>
          <a:bodyPr/>
          <a:lstStyle>
            <a:lvl1pPr>
              <a:defRPr sz="1600" b="1" cap="all">
                <a:solidFill>
                  <a:schemeClr val="accent2"/>
                </a:solidFill>
              </a:defRPr>
            </a:lvl1pPr>
            <a:lvl2pPr>
              <a:defRPr sz="1600" b="1" cap="all">
                <a:solidFill>
                  <a:schemeClr val="accent2"/>
                </a:solidFill>
              </a:defRPr>
            </a:lvl2pPr>
            <a:lvl3pPr marL="1097280" indent="-182880">
              <a:defRPr sz="1600" b="1" cap="all">
                <a:solidFill>
                  <a:schemeClr val="accent2"/>
                </a:solidFill>
              </a:defRPr>
            </a:lvl3pPr>
            <a:lvl4pPr marL="1574800" indent="-203200">
              <a:defRPr sz="1600" b="1" cap="all">
                <a:solidFill>
                  <a:schemeClr val="accent2"/>
                </a:solidFill>
              </a:defRPr>
            </a:lvl4pPr>
            <a:lvl5pPr marL="2032000" indent="-203200">
              <a:defRPr sz="1600" b="1" cap="all">
                <a:solidFill>
                  <a:schemeClr val="accent2"/>
                </a:solidFill>
              </a:defRPr>
            </a:lvl5pPr>
          </a:lstStyle>
          <a:p>
            <a:r>
              <a:t>Click to edit subhead text</a:t>
            </a:r>
          </a:p>
          <a:p>
            <a:pPr lvl="1"/>
            <a:endParaRPr/>
          </a:p>
          <a:p>
            <a:pPr lvl="2"/>
            <a:endParaRPr/>
          </a:p>
          <a:p>
            <a:pPr lvl="3"/>
            <a:endParaRPr/>
          </a:p>
          <a:p>
            <a:pPr lvl="4"/>
            <a:endParaRPr/>
          </a:p>
        </p:txBody>
      </p:sp>
      <p:sp>
        <p:nvSpPr>
          <p:cNvPr id="582" name="Text Placeholder 11"/>
          <p:cNvSpPr>
            <a:spLocks noGrp="1"/>
          </p:cNvSpPr>
          <p:nvPr>
            <p:ph type="body" sz="quarter" idx="21" hasCustomPrompt="1"/>
          </p:nvPr>
        </p:nvSpPr>
        <p:spPr>
          <a:xfrm>
            <a:off x="838200" y="882465"/>
            <a:ext cx="2949575" cy="1835389"/>
          </a:xfrm>
          <a:prstGeom prst="rect">
            <a:avLst/>
          </a:prstGeom>
        </p:spPr>
        <p:txBody>
          <a:bodyPr/>
          <a:lstStyle>
            <a:lvl1pPr>
              <a:defRPr sz="2000" b="1" cap="all"/>
            </a:lvl1pPr>
          </a:lstStyle>
          <a:p>
            <a:r>
              <a:t>Click to edit section title</a:t>
            </a:r>
          </a:p>
        </p:txBody>
      </p:sp>
      <p:sp>
        <p:nvSpPr>
          <p:cNvPr id="583" name="Text Placeholder 5"/>
          <p:cNvSpPr>
            <a:spLocks noGrp="1"/>
          </p:cNvSpPr>
          <p:nvPr>
            <p:ph type="body" sz="quarter" idx="22" hasCustomPrompt="1"/>
          </p:nvPr>
        </p:nvSpPr>
        <p:spPr>
          <a:xfrm>
            <a:off x="838200" y="2814638"/>
            <a:ext cx="2949575" cy="3330577"/>
          </a:xfrm>
          <a:prstGeom prst="rect">
            <a:avLst/>
          </a:prstGeom>
        </p:spPr>
        <p:txBody>
          <a:bodyPr/>
          <a:lstStyle>
            <a:lvl1pPr>
              <a:defRPr sz="1300"/>
            </a:lvl1pPr>
          </a:lstStyle>
          <a:p>
            <a:r>
              <a:t>Click to edit sub-section overview content</a:t>
            </a:r>
          </a:p>
        </p:txBody>
      </p:sp>
      <p:sp>
        <p:nvSpPr>
          <p:cNvPr id="584" name="uofl.edu/research"/>
          <p:cNvSpPr txBox="1"/>
          <p:nvPr/>
        </p:nvSpPr>
        <p:spPr>
          <a:xfrm>
            <a:off x="709793" y="6430297"/>
            <a:ext cx="1484705" cy="22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defRPr sz="1500">
                <a:solidFill>
                  <a:srgbClr val="FFFFFF"/>
                </a:solidFill>
                <a:hlinkClick r:id="rId4"/>
              </a:defRPr>
            </a:lvl1pPr>
          </a:lstStyle>
          <a:p>
            <a:r>
              <a:rPr>
                <a:hlinkClick r:id="rId4"/>
              </a:rPr>
              <a:t>uofl.edu/research</a:t>
            </a:r>
          </a:p>
        </p:txBody>
      </p:sp>
      <p:pic>
        <p:nvPicPr>
          <p:cNvPr id="585" name="Picture 6" descr="Picture 6"/>
          <p:cNvPicPr>
            <a:picLocks noChangeAspect="1"/>
          </p:cNvPicPr>
          <p:nvPr/>
        </p:nvPicPr>
        <p:blipFill>
          <a:blip r:embed="rId5"/>
          <a:stretch>
            <a:fillRect/>
          </a:stretch>
        </p:blipFill>
        <p:spPr>
          <a:xfrm>
            <a:off x="11114230" y="393965"/>
            <a:ext cx="554502" cy="336065"/>
          </a:xfrm>
          <a:prstGeom prst="rect">
            <a:avLst/>
          </a:prstGeom>
          <a:ln w="12700">
            <a:miter lim="400000"/>
          </a:ln>
        </p:spPr>
      </p:pic>
      <p:sp>
        <p:nvSpPr>
          <p:cNvPr id="5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Content_columns_white">
    <p:bg>
      <p:bgPr>
        <a:solidFill>
          <a:srgbClr val="FFFFFF"/>
        </a:solidFill>
        <a:effectLst/>
      </p:bgPr>
    </p:bg>
    <p:spTree>
      <p:nvGrpSpPr>
        <p:cNvPr id="1" name=""/>
        <p:cNvGrpSpPr/>
        <p:nvPr/>
      </p:nvGrpSpPr>
      <p:grpSpPr>
        <a:xfrm>
          <a:off x="0" y="0"/>
          <a:ext cx="0" cy="0"/>
          <a:chOff x="0" y="0"/>
          <a:chExt cx="0" cy="0"/>
        </a:xfrm>
      </p:grpSpPr>
      <p:sp>
        <p:nvSpPr>
          <p:cNvPr id="593" name="Click to edit slide title style long version with multiple lines"/>
          <p:cNvSpPr txBox="1">
            <a:spLocks noGrp="1"/>
          </p:cNvSpPr>
          <p:nvPr>
            <p:ph type="title" hasCustomPrompt="1"/>
          </p:nvPr>
        </p:nvSpPr>
        <p:spPr>
          <a:xfrm>
            <a:off x="838200" y="882465"/>
            <a:ext cx="10103071" cy="1154758"/>
          </a:xfrm>
          <a:prstGeom prst="rect">
            <a:avLst/>
          </a:prstGeom>
        </p:spPr>
        <p:txBody>
          <a:bodyPr anchor="b"/>
          <a:lstStyle>
            <a:lvl1pPr>
              <a:defRPr sz="2800" cap="none">
                <a:solidFill>
                  <a:srgbClr val="000000"/>
                </a:solidFill>
              </a:defRPr>
            </a:lvl1pPr>
          </a:lstStyle>
          <a:p>
            <a:r>
              <a:t>Click to edit slide title style long version with multiple lines</a:t>
            </a:r>
          </a:p>
        </p:txBody>
      </p:sp>
      <p:sp>
        <p:nvSpPr>
          <p:cNvPr id="594" name="Straight Connector 3"/>
          <p:cNvSpPr/>
          <p:nvPr/>
        </p:nvSpPr>
        <p:spPr>
          <a:xfrm flipH="1">
            <a:off x="4114143" y="2265361"/>
            <a:ext cx="1" cy="3879799"/>
          </a:xfrm>
          <a:prstGeom prst="line">
            <a:avLst/>
          </a:prstGeom>
          <a:ln w="6350">
            <a:solidFill>
              <a:srgbClr val="000000"/>
            </a:solidFill>
            <a:miter/>
          </a:ln>
        </p:spPr>
        <p:txBody>
          <a:bodyPr lIns="45718" tIns="45718" rIns="45718" bIns="45718"/>
          <a:lstStyle/>
          <a:p>
            <a:pPr>
              <a:defRPr>
                <a:solidFill>
                  <a:srgbClr val="FEBE10"/>
                </a:solidFill>
              </a:defRPr>
            </a:pPr>
            <a:endParaRPr/>
          </a:p>
        </p:txBody>
      </p:sp>
      <p:sp>
        <p:nvSpPr>
          <p:cNvPr id="595" name="Straight Connector 18"/>
          <p:cNvSpPr/>
          <p:nvPr/>
        </p:nvSpPr>
        <p:spPr>
          <a:xfrm>
            <a:off x="7676698" y="2265361"/>
            <a:ext cx="1" cy="3879799"/>
          </a:xfrm>
          <a:prstGeom prst="line">
            <a:avLst/>
          </a:prstGeom>
          <a:ln w="6350">
            <a:solidFill>
              <a:srgbClr val="000000"/>
            </a:solidFill>
            <a:miter/>
          </a:ln>
        </p:spPr>
        <p:txBody>
          <a:bodyPr lIns="45718" tIns="45718" rIns="45718" bIns="45718"/>
          <a:lstStyle/>
          <a:p>
            <a:pPr>
              <a:defRPr>
                <a:solidFill>
                  <a:srgbClr val="FEBE10"/>
                </a:solidFill>
              </a:defRPr>
            </a:pPr>
            <a:endParaRPr/>
          </a:p>
        </p:txBody>
      </p:sp>
      <p:pic>
        <p:nvPicPr>
          <p:cNvPr id="596" name="Picture 12" descr="Picture 12"/>
          <p:cNvPicPr>
            <a:picLocks noChangeAspect="1"/>
          </p:cNvPicPr>
          <p:nvPr/>
        </p:nvPicPr>
        <p:blipFill>
          <a:blip r:embed="rId2"/>
          <a:stretch>
            <a:fillRect/>
          </a:stretch>
        </p:blipFill>
        <p:spPr>
          <a:xfrm>
            <a:off x="9629547" y="6421980"/>
            <a:ext cx="2025652" cy="273052"/>
          </a:xfrm>
          <a:prstGeom prst="rect">
            <a:avLst/>
          </a:prstGeom>
          <a:ln w="12700">
            <a:miter lim="400000"/>
          </a:ln>
        </p:spPr>
      </p:pic>
      <p:sp>
        <p:nvSpPr>
          <p:cNvPr id="597" name="Body Level One…"/>
          <p:cNvSpPr txBox="1">
            <a:spLocks noGrp="1"/>
          </p:cNvSpPr>
          <p:nvPr>
            <p:ph type="body" sz="quarter" idx="1" hasCustomPrompt="1"/>
          </p:nvPr>
        </p:nvSpPr>
        <p:spPr>
          <a:xfrm>
            <a:off x="837747" y="2269569"/>
            <a:ext cx="2988999" cy="694149"/>
          </a:xfrm>
          <a:prstGeom prst="rect">
            <a:avLst/>
          </a:prstGeom>
        </p:spPr>
        <p:txBody>
          <a:bodyPr/>
          <a:lstStyle>
            <a:lvl1pPr>
              <a:defRPr sz="1600" b="1" cap="all">
                <a:solidFill>
                  <a:schemeClr val="accent2"/>
                </a:solidFill>
              </a:defRPr>
            </a:lvl1pPr>
            <a:lvl2pPr>
              <a:defRPr sz="1600" b="1" cap="all">
                <a:solidFill>
                  <a:schemeClr val="accent2"/>
                </a:solidFill>
              </a:defRPr>
            </a:lvl2pPr>
            <a:lvl3pPr marL="1097280" indent="-182880">
              <a:defRPr sz="1600" b="1" cap="all">
                <a:solidFill>
                  <a:schemeClr val="accent2"/>
                </a:solidFill>
              </a:defRPr>
            </a:lvl3pPr>
            <a:lvl4pPr marL="1574800" indent="-203200">
              <a:defRPr sz="1600" b="1" cap="all">
                <a:solidFill>
                  <a:schemeClr val="accent2"/>
                </a:solidFill>
              </a:defRPr>
            </a:lvl4pPr>
            <a:lvl5pPr marL="2032000" indent="-203200">
              <a:defRPr sz="1600" b="1" cap="all">
                <a:solidFill>
                  <a:schemeClr val="accent2"/>
                </a:solidFill>
              </a:defRPr>
            </a:lvl5pPr>
          </a:lstStyle>
          <a:p>
            <a:r>
              <a:t>Click to edit column text header</a:t>
            </a:r>
          </a:p>
          <a:p>
            <a:pPr lvl="1"/>
            <a:endParaRPr/>
          </a:p>
          <a:p>
            <a:pPr lvl="2"/>
            <a:endParaRPr/>
          </a:p>
          <a:p>
            <a:pPr lvl="3"/>
            <a:endParaRPr/>
          </a:p>
          <a:p>
            <a:pPr lvl="4"/>
            <a:endParaRPr/>
          </a:p>
        </p:txBody>
      </p:sp>
      <p:sp>
        <p:nvSpPr>
          <p:cNvPr id="598" name="Text Placeholder 9"/>
          <p:cNvSpPr>
            <a:spLocks noGrp="1"/>
          </p:cNvSpPr>
          <p:nvPr>
            <p:ph type="body" sz="quarter" idx="21" hasCustomPrompt="1"/>
          </p:nvPr>
        </p:nvSpPr>
        <p:spPr>
          <a:xfrm>
            <a:off x="4413250" y="2269569"/>
            <a:ext cx="2988998" cy="694149"/>
          </a:xfrm>
          <a:prstGeom prst="rect">
            <a:avLst/>
          </a:prstGeom>
        </p:spPr>
        <p:txBody>
          <a:bodyPr/>
          <a:lstStyle>
            <a:lvl1pPr>
              <a:defRPr sz="1600" b="1" cap="all">
                <a:solidFill>
                  <a:schemeClr val="accent2"/>
                </a:solidFill>
              </a:defRPr>
            </a:lvl1pPr>
          </a:lstStyle>
          <a:p>
            <a:r>
              <a:t>Click to edit column text header</a:t>
            </a:r>
          </a:p>
        </p:txBody>
      </p:sp>
      <p:sp>
        <p:nvSpPr>
          <p:cNvPr id="599" name="Text Placeholder 9"/>
          <p:cNvSpPr>
            <a:spLocks noGrp="1"/>
          </p:cNvSpPr>
          <p:nvPr>
            <p:ph type="body" sz="quarter" idx="22" hasCustomPrompt="1"/>
          </p:nvPr>
        </p:nvSpPr>
        <p:spPr>
          <a:xfrm>
            <a:off x="7966695" y="2269569"/>
            <a:ext cx="2988999" cy="694149"/>
          </a:xfrm>
          <a:prstGeom prst="rect">
            <a:avLst/>
          </a:prstGeom>
        </p:spPr>
        <p:txBody>
          <a:bodyPr/>
          <a:lstStyle>
            <a:lvl1pPr>
              <a:defRPr sz="1600" b="1" cap="all">
                <a:solidFill>
                  <a:schemeClr val="accent2"/>
                </a:solidFill>
              </a:defRPr>
            </a:lvl1pPr>
          </a:lstStyle>
          <a:p>
            <a:r>
              <a:t>Click to edit column text header</a:t>
            </a:r>
          </a:p>
        </p:txBody>
      </p:sp>
      <p:sp>
        <p:nvSpPr>
          <p:cNvPr id="600" name="uofl.edu/research"/>
          <p:cNvSpPr txBox="1"/>
          <p:nvPr/>
        </p:nvSpPr>
        <p:spPr>
          <a:xfrm>
            <a:off x="658993" y="6430297"/>
            <a:ext cx="1484705" cy="22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defRPr sz="1500" u="sng">
                <a:solidFill>
                  <a:srgbClr val="0000FF"/>
                </a:solidFill>
                <a:uFill>
                  <a:solidFill>
                    <a:srgbClr val="0000FF"/>
                  </a:solidFill>
                </a:uFill>
                <a:hlinkClick r:id="rId3"/>
              </a:defRPr>
            </a:lvl1pPr>
          </a:lstStyle>
          <a:p>
            <a:pPr>
              <a:defRPr u="none">
                <a:solidFill>
                  <a:srgbClr val="AD0000"/>
                </a:solidFill>
                <a:uFillTx/>
              </a:defRPr>
            </a:pPr>
            <a:r>
              <a:rPr u="sng">
                <a:solidFill>
                  <a:srgbClr val="0000FF"/>
                </a:solidFill>
                <a:uFill>
                  <a:solidFill>
                    <a:srgbClr val="0000FF"/>
                  </a:solidFill>
                </a:uFill>
                <a:hlinkClick r:id="rId3"/>
              </a:rPr>
              <a:t>uofl.edu/research</a:t>
            </a:r>
          </a:p>
        </p:txBody>
      </p:sp>
      <p:sp>
        <p:nvSpPr>
          <p:cNvPr id="601" name="Rectangle 5"/>
          <p:cNvSpPr/>
          <p:nvPr/>
        </p:nvSpPr>
        <p:spPr>
          <a:xfrm>
            <a:off x="254195" y="-59647"/>
            <a:ext cx="769239" cy="813241"/>
          </a:xfrm>
          <a:prstGeom prst="rect">
            <a:avLst/>
          </a:prstGeom>
          <a:solidFill>
            <a:srgbClr val="AD0000"/>
          </a:solidFill>
          <a:ln w="12700">
            <a:miter lim="400000"/>
          </a:ln>
        </p:spPr>
        <p:txBody>
          <a:bodyPr lIns="45718" tIns="45718" rIns="45718" bIns="45718" anchor="ctr"/>
          <a:lstStyle/>
          <a:p>
            <a:pPr algn="ctr" defTabSz="457200">
              <a:defRPr>
                <a:solidFill>
                  <a:srgbClr val="FFFFFF"/>
                </a:solidFill>
                <a:latin typeface="+mj-lt"/>
                <a:ea typeface="+mj-ea"/>
                <a:cs typeface="+mj-cs"/>
                <a:sym typeface="Calibri"/>
              </a:defRPr>
            </a:pPr>
            <a:endParaRPr/>
          </a:p>
        </p:txBody>
      </p:sp>
      <p:pic>
        <p:nvPicPr>
          <p:cNvPr id="602" name="Picture 6" descr="Picture 6"/>
          <p:cNvPicPr>
            <a:picLocks noChangeAspect="1"/>
          </p:cNvPicPr>
          <p:nvPr/>
        </p:nvPicPr>
        <p:blipFill>
          <a:blip r:embed="rId4"/>
          <a:stretch>
            <a:fillRect/>
          </a:stretch>
        </p:blipFill>
        <p:spPr>
          <a:xfrm>
            <a:off x="374264" y="275431"/>
            <a:ext cx="554501" cy="336066"/>
          </a:xfrm>
          <a:prstGeom prst="rect">
            <a:avLst/>
          </a:prstGeom>
          <a:ln w="12700">
            <a:miter lim="400000"/>
          </a:ln>
        </p:spPr>
      </p:pic>
      <p:sp>
        <p:nvSpPr>
          <p:cNvPr id="603"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Content_columns_white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10" name="Click to edit slide title style long version with multiple lines"/>
          <p:cNvSpPr txBox="1">
            <a:spLocks noGrp="1"/>
          </p:cNvSpPr>
          <p:nvPr>
            <p:ph type="title" hasCustomPrompt="1"/>
          </p:nvPr>
        </p:nvSpPr>
        <p:spPr>
          <a:xfrm>
            <a:off x="5014459" y="882465"/>
            <a:ext cx="6056665" cy="1154758"/>
          </a:xfrm>
          <a:prstGeom prst="rect">
            <a:avLst/>
          </a:prstGeom>
        </p:spPr>
        <p:txBody>
          <a:bodyPr anchor="t"/>
          <a:lstStyle>
            <a:lvl1pPr>
              <a:defRPr sz="2400" cap="none">
                <a:solidFill>
                  <a:srgbClr val="000000"/>
                </a:solidFill>
              </a:defRPr>
            </a:lvl1pPr>
          </a:lstStyle>
          <a:p>
            <a:r>
              <a:t>Click to edit slide title style long version with multiple lines</a:t>
            </a:r>
          </a:p>
        </p:txBody>
      </p:sp>
      <p:sp>
        <p:nvSpPr>
          <p:cNvPr id="611" name="Body Level One…"/>
          <p:cNvSpPr txBox="1">
            <a:spLocks noGrp="1"/>
          </p:cNvSpPr>
          <p:nvPr>
            <p:ph type="body" sz="quarter" idx="1" hasCustomPrompt="1"/>
          </p:nvPr>
        </p:nvSpPr>
        <p:spPr>
          <a:xfrm>
            <a:off x="5014459" y="2269569"/>
            <a:ext cx="2988999" cy="694149"/>
          </a:xfrm>
          <a:prstGeom prst="rect">
            <a:avLst/>
          </a:prstGeom>
        </p:spPr>
        <p:txBody>
          <a:bodyPr/>
          <a:lstStyle>
            <a:lvl1pPr>
              <a:defRPr sz="1600" b="1" cap="all">
                <a:solidFill>
                  <a:schemeClr val="accent2"/>
                </a:solidFill>
              </a:defRPr>
            </a:lvl1pPr>
            <a:lvl2pPr>
              <a:defRPr sz="1600" b="1" cap="all">
                <a:solidFill>
                  <a:schemeClr val="accent2"/>
                </a:solidFill>
              </a:defRPr>
            </a:lvl2pPr>
            <a:lvl3pPr marL="1097280" indent="-182880">
              <a:defRPr sz="1600" b="1" cap="all">
                <a:solidFill>
                  <a:schemeClr val="accent2"/>
                </a:solidFill>
              </a:defRPr>
            </a:lvl3pPr>
            <a:lvl4pPr marL="1574800" indent="-203200">
              <a:defRPr sz="1600" b="1" cap="all">
                <a:solidFill>
                  <a:schemeClr val="accent2"/>
                </a:solidFill>
              </a:defRPr>
            </a:lvl4pPr>
            <a:lvl5pPr marL="2032000" indent="-203200">
              <a:defRPr sz="1600" b="1" cap="all">
                <a:solidFill>
                  <a:schemeClr val="accent2"/>
                </a:solidFill>
              </a:defRPr>
            </a:lvl5pPr>
          </a:lstStyle>
          <a:p>
            <a:r>
              <a:t>Click to edit column text header</a:t>
            </a:r>
          </a:p>
          <a:p>
            <a:pPr lvl="1"/>
            <a:endParaRPr/>
          </a:p>
          <a:p>
            <a:pPr lvl="2"/>
            <a:endParaRPr/>
          </a:p>
          <a:p>
            <a:pPr lvl="3"/>
            <a:endParaRPr/>
          </a:p>
          <a:p>
            <a:pPr lvl="4"/>
            <a:endParaRPr/>
          </a:p>
        </p:txBody>
      </p:sp>
      <p:sp>
        <p:nvSpPr>
          <p:cNvPr id="612" name="Text Placeholder 11"/>
          <p:cNvSpPr>
            <a:spLocks noGrp="1"/>
          </p:cNvSpPr>
          <p:nvPr>
            <p:ph type="body" sz="quarter" idx="21" hasCustomPrompt="1"/>
          </p:nvPr>
        </p:nvSpPr>
        <p:spPr>
          <a:xfrm>
            <a:off x="838200" y="882465"/>
            <a:ext cx="2949575" cy="1835389"/>
          </a:xfrm>
          <a:prstGeom prst="rect">
            <a:avLst/>
          </a:prstGeom>
        </p:spPr>
        <p:txBody>
          <a:bodyPr/>
          <a:lstStyle>
            <a:lvl1pPr>
              <a:defRPr sz="2000" b="1" cap="all"/>
            </a:lvl1pPr>
          </a:lstStyle>
          <a:p>
            <a:r>
              <a:t>Click to edit section title</a:t>
            </a:r>
          </a:p>
        </p:txBody>
      </p:sp>
      <p:pic>
        <p:nvPicPr>
          <p:cNvPr id="613" name="Picture 10" descr="Picture 10"/>
          <p:cNvPicPr>
            <a:picLocks noChangeAspect="1"/>
          </p:cNvPicPr>
          <p:nvPr/>
        </p:nvPicPr>
        <p:blipFill>
          <a:blip r:embed="rId3"/>
          <a:stretch>
            <a:fillRect/>
          </a:stretch>
        </p:blipFill>
        <p:spPr>
          <a:xfrm>
            <a:off x="9629547" y="6421980"/>
            <a:ext cx="2025652" cy="273052"/>
          </a:xfrm>
          <a:prstGeom prst="rect">
            <a:avLst/>
          </a:prstGeom>
          <a:ln w="12700">
            <a:miter lim="400000"/>
          </a:ln>
        </p:spPr>
      </p:pic>
      <p:sp>
        <p:nvSpPr>
          <p:cNvPr id="614" name="Text Placeholder 9"/>
          <p:cNvSpPr>
            <a:spLocks noGrp="1"/>
          </p:cNvSpPr>
          <p:nvPr>
            <p:ph type="body" sz="quarter" idx="22" hasCustomPrompt="1"/>
          </p:nvPr>
        </p:nvSpPr>
        <p:spPr>
          <a:xfrm>
            <a:off x="8092940" y="2269569"/>
            <a:ext cx="2988999" cy="694149"/>
          </a:xfrm>
          <a:prstGeom prst="rect">
            <a:avLst/>
          </a:prstGeom>
        </p:spPr>
        <p:txBody>
          <a:bodyPr/>
          <a:lstStyle>
            <a:lvl1pPr>
              <a:defRPr sz="1600" b="1" cap="all">
                <a:solidFill>
                  <a:schemeClr val="accent2"/>
                </a:solidFill>
              </a:defRPr>
            </a:lvl1pPr>
          </a:lstStyle>
          <a:p>
            <a:r>
              <a:t>Click to edit column text header</a:t>
            </a:r>
          </a:p>
        </p:txBody>
      </p:sp>
      <p:sp>
        <p:nvSpPr>
          <p:cNvPr id="615" name="Text Placeholder 5"/>
          <p:cNvSpPr>
            <a:spLocks noGrp="1"/>
          </p:cNvSpPr>
          <p:nvPr>
            <p:ph type="body" sz="quarter" idx="23" hasCustomPrompt="1"/>
          </p:nvPr>
        </p:nvSpPr>
        <p:spPr>
          <a:xfrm>
            <a:off x="838200" y="2814638"/>
            <a:ext cx="2949575" cy="3330577"/>
          </a:xfrm>
          <a:prstGeom prst="rect">
            <a:avLst/>
          </a:prstGeom>
        </p:spPr>
        <p:txBody>
          <a:bodyPr/>
          <a:lstStyle>
            <a:lvl1pPr>
              <a:defRPr sz="1300"/>
            </a:lvl1pPr>
          </a:lstStyle>
          <a:p>
            <a:r>
              <a:t>Click to edit sub-section overview content</a:t>
            </a:r>
          </a:p>
        </p:txBody>
      </p:sp>
      <p:sp>
        <p:nvSpPr>
          <p:cNvPr id="616" name="uofl.edu/research"/>
          <p:cNvSpPr txBox="1"/>
          <p:nvPr/>
        </p:nvSpPr>
        <p:spPr>
          <a:xfrm>
            <a:off x="684393" y="6430297"/>
            <a:ext cx="1484705" cy="22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defRPr sz="1500">
                <a:solidFill>
                  <a:srgbClr val="FFFFFF"/>
                </a:solidFill>
                <a:hlinkClick r:id="rId4"/>
              </a:defRPr>
            </a:lvl1pPr>
          </a:lstStyle>
          <a:p>
            <a:r>
              <a:rPr>
                <a:hlinkClick r:id="rId4"/>
              </a:rPr>
              <a:t>uofl.edu/research</a:t>
            </a:r>
          </a:p>
        </p:txBody>
      </p:sp>
      <p:sp>
        <p:nvSpPr>
          <p:cNvPr id="617" name="Rectangle 5"/>
          <p:cNvSpPr/>
          <p:nvPr/>
        </p:nvSpPr>
        <p:spPr>
          <a:xfrm>
            <a:off x="10837529" y="-163122"/>
            <a:ext cx="769239" cy="813240"/>
          </a:xfrm>
          <a:prstGeom prst="rect">
            <a:avLst/>
          </a:prstGeom>
          <a:solidFill>
            <a:srgbClr val="AD0000"/>
          </a:solidFill>
          <a:ln w="12700">
            <a:miter lim="400000"/>
          </a:ln>
        </p:spPr>
        <p:txBody>
          <a:bodyPr lIns="45718" tIns="45718" rIns="45718" bIns="45718" anchor="ctr"/>
          <a:lstStyle/>
          <a:p>
            <a:pPr algn="ctr" defTabSz="457200">
              <a:defRPr>
                <a:solidFill>
                  <a:srgbClr val="FFFFFF"/>
                </a:solidFill>
                <a:latin typeface="+mj-lt"/>
                <a:ea typeface="+mj-ea"/>
                <a:cs typeface="+mj-cs"/>
                <a:sym typeface="Calibri"/>
              </a:defRPr>
            </a:pPr>
            <a:endParaRPr/>
          </a:p>
        </p:txBody>
      </p:sp>
      <p:pic>
        <p:nvPicPr>
          <p:cNvPr id="618" name="Picture 6" descr="Picture 6"/>
          <p:cNvPicPr>
            <a:picLocks noChangeAspect="1"/>
          </p:cNvPicPr>
          <p:nvPr/>
        </p:nvPicPr>
        <p:blipFill>
          <a:blip r:embed="rId5"/>
          <a:stretch>
            <a:fillRect/>
          </a:stretch>
        </p:blipFill>
        <p:spPr>
          <a:xfrm>
            <a:off x="10957597" y="171954"/>
            <a:ext cx="554502" cy="336066"/>
          </a:xfrm>
          <a:prstGeom prst="rect">
            <a:avLst/>
          </a:prstGeom>
          <a:ln w="12700">
            <a:miter lim="400000"/>
          </a:ln>
        </p:spPr>
      </p:pic>
      <p:sp>
        <p:nvSpPr>
          <p:cNvPr id="619"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Content_bullet points_A">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26" name="CLICK TO EDIT slide TITLE"/>
          <p:cNvSpPr txBox="1">
            <a:spLocks noGrp="1"/>
          </p:cNvSpPr>
          <p:nvPr>
            <p:ph type="title" hasCustomPrompt="1"/>
          </p:nvPr>
        </p:nvSpPr>
        <p:spPr>
          <a:xfrm>
            <a:off x="838200" y="882465"/>
            <a:ext cx="8227143" cy="1156544"/>
          </a:xfrm>
          <a:prstGeom prst="rect">
            <a:avLst/>
          </a:prstGeom>
        </p:spPr>
        <p:txBody>
          <a:bodyPr anchor="b"/>
          <a:lstStyle/>
          <a:p>
            <a:r>
              <a:t>CLICK TO EDIT slide TITLE</a:t>
            </a:r>
          </a:p>
        </p:txBody>
      </p:sp>
      <p:sp>
        <p:nvSpPr>
          <p:cNvPr id="627" name="Body Level One…"/>
          <p:cNvSpPr txBox="1">
            <a:spLocks noGrp="1"/>
          </p:cNvSpPr>
          <p:nvPr>
            <p:ph type="body" sz="half" idx="1" hasCustomPrompt="1"/>
          </p:nvPr>
        </p:nvSpPr>
        <p:spPr>
          <a:xfrm>
            <a:off x="838200" y="2316163"/>
            <a:ext cx="8227143" cy="3251202"/>
          </a:xfrm>
          <a:prstGeom prst="rect">
            <a:avLst/>
          </a:prstGeom>
        </p:spPr>
        <p:txBody>
          <a:bodyPr/>
          <a:lstStyle>
            <a:lvl1pPr marL="228600" indent="-228600">
              <a:buSzPct val="100000"/>
              <a:buFont typeface="Arial"/>
              <a:buChar char="•"/>
              <a:defRPr sz="2000"/>
            </a:lvl1pPr>
            <a:lvl2pPr marL="685800" indent="-228600">
              <a:buSzPct val="100000"/>
              <a:buFont typeface="Arial"/>
              <a:buChar char="•"/>
              <a:defRPr sz="2000"/>
            </a:lvl2pPr>
            <a:lvl3pPr marL="1143000" indent="-228600">
              <a:buFont typeface="Arial"/>
              <a:defRPr sz="2000"/>
            </a:lvl3pPr>
            <a:lvl4pPr marL="1600200" indent="-228600">
              <a:buFont typeface="Arial"/>
              <a:defRPr sz="2000"/>
            </a:lvl4pPr>
            <a:lvl5pPr marL="2057400" indent="-228600">
              <a:buFont typeface="Arial"/>
              <a:defRPr sz="2000"/>
            </a:lvl5pPr>
          </a:lstStyle>
          <a:p>
            <a:r>
              <a:t>Click to edit slide text</a:t>
            </a:r>
          </a:p>
          <a:p>
            <a:pPr lvl="1"/>
            <a:endParaRPr/>
          </a:p>
          <a:p>
            <a:pPr lvl="2"/>
            <a:endParaRPr/>
          </a:p>
          <a:p>
            <a:pPr lvl="3"/>
            <a:endParaRPr/>
          </a:p>
          <a:p>
            <a:pPr lvl="4"/>
            <a:endParaRPr/>
          </a:p>
        </p:txBody>
      </p:sp>
      <p:sp>
        <p:nvSpPr>
          <p:cNvPr id="628" name="uofl.edu/research"/>
          <p:cNvSpPr txBox="1"/>
          <p:nvPr/>
        </p:nvSpPr>
        <p:spPr>
          <a:xfrm>
            <a:off x="10302527" y="6328697"/>
            <a:ext cx="1484704" cy="22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defRPr sz="1500">
                <a:solidFill>
                  <a:srgbClr val="FFFFFF"/>
                </a:solidFill>
                <a:hlinkClick r:id="rId3"/>
              </a:defRPr>
            </a:lvl1pPr>
          </a:lstStyle>
          <a:p>
            <a:r>
              <a:rPr>
                <a:hlinkClick r:id="rId3"/>
              </a:rPr>
              <a:t>uofl.edu/research</a:t>
            </a:r>
          </a:p>
        </p:txBody>
      </p:sp>
      <p:pic>
        <p:nvPicPr>
          <p:cNvPr id="629" name="Picture 6" descr="Picture 6"/>
          <p:cNvPicPr>
            <a:picLocks noChangeAspect="1"/>
          </p:cNvPicPr>
          <p:nvPr/>
        </p:nvPicPr>
        <p:blipFill>
          <a:blip r:embed="rId4"/>
          <a:stretch>
            <a:fillRect/>
          </a:stretch>
        </p:blipFill>
        <p:spPr>
          <a:xfrm>
            <a:off x="11126930" y="406665"/>
            <a:ext cx="554502" cy="336065"/>
          </a:xfrm>
          <a:prstGeom prst="rect">
            <a:avLst/>
          </a:prstGeom>
          <a:ln w="12700">
            <a:miter lim="400000"/>
          </a:ln>
        </p:spPr>
      </p:pic>
      <p:sp>
        <p:nvSpPr>
          <p:cNvPr id="630" name="Slide Number"/>
          <p:cNvSpPr txBox="1">
            <a:spLocks noGrp="1"/>
          </p:cNvSpPr>
          <p:nvPr>
            <p:ph type="sldNum" sz="quarter" idx="2"/>
          </p:nvPr>
        </p:nvSpPr>
        <p:spPr>
          <a:xfrm>
            <a:off x="8463946" y="6224224"/>
            <a:ext cx="273654" cy="264253"/>
          </a:xfrm>
          <a:prstGeom prst="rect">
            <a:avLst/>
          </a:prstGeom>
        </p:spPr>
        <p:txBody>
          <a:bodyP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Slide_C_red">
    <p:spTree>
      <p:nvGrpSpPr>
        <p:cNvPr id="1" name=""/>
        <p:cNvGrpSpPr/>
        <p:nvPr/>
      </p:nvGrpSpPr>
      <p:grpSpPr>
        <a:xfrm>
          <a:off x="0" y="0"/>
          <a:ext cx="0" cy="0"/>
          <a:chOff x="0" y="0"/>
          <a:chExt cx="0" cy="0"/>
        </a:xfrm>
      </p:grpSpPr>
      <p:sp>
        <p:nvSpPr>
          <p:cNvPr id="65" name="CLICK TO EDIT Presentation Title LONG VERSION WITH MULTIPLE LINES"/>
          <p:cNvSpPr txBox="1">
            <a:spLocks noGrp="1"/>
          </p:cNvSpPr>
          <p:nvPr>
            <p:ph type="title" hasCustomPrompt="1"/>
          </p:nvPr>
        </p:nvSpPr>
        <p:spPr>
          <a:xfrm>
            <a:off x="925032" y="1733107"/>
            <a:ext cx="5723860" cy="1925711"/>
          </a:xfrm>
          <a:prstGeom prst="rect">
            <a:avLst/>
          </a:prstGeom>
        </p:spPr>
        <p:txBody>
          <a:bodyPr anchor="b"/>
          <a:lstStyle>
            <a:lvl1pPr>
              <a:defRPr sz="3200"/>
            </a:lvl1pPr>
          </a:lstStyle>
          <a:p>
            <a:r>
              <a:t>CLICK TO EDIT Presentation Title LONG VERSION WITH MULTIPLE LINES</a:t>
            </a:r>
          </a:p>
        </p:txBody>
      </p:sp>
      <p:pic>
        <p:nvPicPr>
          <p:cNvPr id="66" name="Picture 5" descr="Picture 5"/>
          <p:cNvPicPr>
            <a:picLocks noChangeAspect="1"/>
          </p:cNvPicPr>
          <p:nvPr/>
        </p:nvPicPr>
        <p:blipFill>
          <a:blip r:embed="rId2"/>
          <a:stretch>
            <a:fillRect/>
          </a:stretch>
        </p:blipFill>
        <p:spPr>
          <a:xfrm>
            <a:off x="8555073" y="5432647"/>
            <a:ext cx="3200402" cy="1225298"/>
          </a:xfrm>
          <a:prstGeom prst="rect">
            <a:avLst/>
          </a:prstGeom>
          <a:ln w="12700">
            <a:miter lim="400000"/>
          </a:ln>
        </p:spPr>
      </p:pic>
      <p:sp>
        <p:nvSpPr>
          <p:cNvPr id="67" name="TextBox 3"/>
          <p:cNvSpPr txBox="1"/>
          <p:nvPr/>
        </p:nvSpPr>
        <p:spPr>
          <a:xfrm>
            <a:off x="897542" y="5688516"/>
            <a:ext cx="4221026"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t>Office of Research and Innovation</a:t>
            </a:r>
          </a:p>
        </p:txBody>
      </p:sp>
      <p:sp>
        <p:nvSpPr>
          <p:cNvPr id="68" name="TextBox 3"/>
          <p:cNvSpPr txBox="1"/>
          <p:nvPr/>
        </p:nvSpPr>
        <p:spPr>
          <a:xfrm>
            <a:off x="912256" y="6043937"/>
            <a:ext cx="3922362"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u="sng">
                <a:solidFill>
                  <a:srgbClr val="0000FF"/>
                </a:solidFill>
                <a:uFill>
                  <a:solidFill>
                    <a:srgbClr val="0000FF"/>
                  </a:solidFill>
                </a:uFill>
                <a:hlinkClick r:id="rId3"/>
              </a:defRPr>
            </a:lvl1pPr>
          </a:lstStyle>
          <a:p>
            <a:pPr>
              <a:defRPr u="none">
                <a:solidFill>
                  <a:srgbClr val="FEBE10"/>
                </a:solidFill>
                <a:uFillTx/>
              </a:defRPr>
            </a:pPr>
            <a:r>
              <a:rPr u="sng">
                <a:solidFill>
                  <a:srgbClr val="0000FF"/>
                </a:solidFill>
                <a:uFill>
                  <a:solidFill>
                    <a:srgbClr val="0000FF"/>
                  </a:solidFill>
                </a:uFill>
                <a:hlinkClick r:id="rId3"/>
              </a:rPr>
              <a:t>uofl.edu/research</a:t>
            </a:r>
          </a:p>
        </p:txBody>
      </p:sp>
      <p:sp>
        <p:nvSpPr>
          <p:cNvPr id="69" name="Slide Number"/>
          <p:cNvSpPr txBox="1">
            <a:spLocks noGrp="1"/>
          </p:cNvSpPr>
          <p:nvPr>
            <p:ph type="sldNum" sz="quarter" idx="2"/>
          </p:nvPr>
        </p:nvSpPr>
        <p:spPr>
          <a:xfrm>
            <a:off x="8463946" y="6224224"/>
            <a:ext cx="273654" cy="264253"/>
          </a:xfrm>
          <a:prstGeom prst="rect">
            <a:avLst/>
          </a:prstGeom>
        </p:spPr>
        <p:txBody>
          <a:bodyP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1_Content_bullet points_B">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37" name="CLICK TO EDIT slide TITLE"/>
          <p:cNvSpPr txBox="1">
            <a:spLocks noGrp="1"/>
          </p:cNvSpPr>
          <p:nvPr>
            <p:ph type="title" hasCustomPrompt="1"/>
          </p:nvPr>
        </p:nvSpPr>
        <p:spPr>
          <a:xfrm>
            <a:off x="838200" y="882465"/>
            <a:ext cx="8227143" cy="1156544"/>
          </a:xfrm>
          <a:prstGeom prst="rect">
            <a:avLst/>
          </a:prstGeom>
        </p:spPr>
        <p:txBody>
          <a:bodyPr anchor="b"/>
          <a:lstStyle/>
          <a:p>
            <a:r>
              <a:t>CLICK TO EDIT slide TITLE</a:t>
            </a:r>
          </a:p>
        </p:txBody>
      </p:sp>
      <p:sp>
        <p:nvSpPr>
          <p:cNvPr id="638" name="Body Level One…"/>
          <p:cNvSpPr txBox="1">
            <a:spLocks noGrp="1"/>
          </p:cNvSpPr>
          <p:nvPr>
            <p:ph type="body" sz="half" idx="1" hasCustomPrompt="1"/>
          </p:nvPr>
        </p:nvSpPr>
        <p:spPr>
          <a:xfrm>
            <a:off x="838200" y="2316163"/>
            <a:ext cx="8227143" cy="3251202"/>
          </a:xfrm>
          <a:prstGeom prst="rect">
            <a:avLst/>
          </a:prstGeom>
        </p:spPr>
        <p:txBody>
          <a:bodyPr/>
          <a:lstStyle>
            <a:lvl1pPr marL="228600" indent="-228600">
              <a:buSzPct val="100000"/>
              <a:buFont typeface="Arial"/>
              <a:buChar char="•"/>
              <a:defRPr sz="2000"/>
            </a:lvl1pPr>
            <a:lvl2pPr marL="685800" indent="-228600">
              <a:buSzPct val="100000"/>
              <a:buFont typeface="Arial"/>
              <a:buChar char="•"/>
              <a:defRPr sz="2000"/>
            </a:lvl2pPr>
            <a:lvl3pPr marL="1143000" indent="-228600">
              <a:buFont typeface="Arial"/>
              <a:defRPr sz="2000"/>
            </a:lvl3pPr>
            <a:lvl4pPr marL="1600200" indent="-228600">
              <a:buFont typeface="Arial"/>
              <a:defRPr sz="2000"/>
            </a:lvl4pPr>
            <a:lvl5pPr marL="2057400" indent="-228600">
              <a:buFont typeface="Arial"/>
              <a:defRPr sz="2000"/>
            </a:lvl5pPr>
          </a:lstStyle>
          <a:p>
            <a:r>
              <a:t>Click to edit slide text</a:t>
            </a:r>
          </a:p>
          <a:p>
            <a:pPr lvl="1"/>
            <a:endParaRPr/>
          </a:p>
          <a:p>
            <a:pPr lvl="2"/>
            <a:endParaRPr/>
          </a:p>
          <a:p>
            <a:pPr lvl="3"/>
            <a:endParaRPr/>
          </a:p>
          <a:p>
            <a:pPr lvl="4"/>
            <a:endParaRPr/>
          </a:p>
        </p:txBody>
      </p:sp>
      <p:sp>
        <p:nvSpPr>
          <p:cNvPr id="639" name="uofl.edu/research"/>
          <p:cNvSpPr txBox="1"/>
          <p:nvPr/>
        </p:nvSpPr>
        <p:spPr>
          <a:xfrm>
            <a:off x="10302527" y="6328697"/>
            <a:ext cx="1484704" cy="22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defRPr sz="1500">
                <a:solidFill>
                  <a:srgbClr val="FFFFFF"/>
                </a:solidFill>
                <a:hlinkClick r:id="rId3"/>
              </a:defRPr>
            </a:lvl1pPr>
          </a:lstStyle>
          <a:p>
            <a:r>
              <a:rPr>
                <a:hlinkClick r:id="rId3"/>
              </a:rPr>
              <a:t>uofl.edu/research</a:t>
            </a:r>
          </a:p>
        </p:txBody>
      </p:sp>
      <p:pic>
        <p:nvPicPr>
          <p:cNvPr id="640" name="Picture 6" descr="Picture 6"/>
          <p:cNvPicPr>
            <a:picLocks noChangeAspect="1"/>
          </p:cNvPicPr>
          <p:nvPr/>
        </p:nvPicPr>
        <p:blipFill>
          <a:blip r:embed="rId4"/>
          <a:stretch>
            <a:fillRect/>
          </a:stretch>
        </p:blipFill>
        <p:spPr>
          <a:xfrm>
            <a:off x="11114230" y="393965"/>
            <a:ext cx="554502" cy="336065"/>
          </a:xfrm>
          <a:prstGeom prst="rect">
            <a:avLst/>
          </a:prstGeom>
          <a:ln w="12700">
            <a:miter lim="400000"/>
          </a:ln>
        </p:spPr>
      </p:pic>
      <p:sp>
        <p:nvSpPr>
          <p:cNvPr id="641" name="Slide Number"/>
          <p:cNvSpPr txBox="1">
            <a:spLocks noGrp="1"/>
          </p:cNvSpPr>
          <p:nvPr>
            <p:ph type="sldNum" sz="quarter" idx="2"/>
          </p:nvPr>
        </p:nvSpPr>
        <p:spPr>
          <a:xfrm>
            <a:off x="8463946" y="6224224"/>
            <a:ext cx="273654" cy="264253"/>
          </a:xfrm>
          <a:prstGeom prst="rect">
            <a:avLst/>
          </a:prstGeom>
        </p:spPr>
        <p:txBody>
          <a:bodyP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1_Content_bullet points_black">
    <p:bg>
      <p:bgPr>
        <a:solidFill>
          <a:srgbClr val="000000"/>
        </a:solidFill>
        <a:effectLst/>
      </p:bgPr>
    </p:bg>
    <p:spTree>
      <p:nvGrpSpPr>
        <p:cNvPr id="1" name=""/>
        <p:cNvGrpSpPr/>
        <p:nvPr/>
      </p:nvGrpSpPr>
      <p:grpSpPr>
        <a:xfrm>
          <a:off x="0" y="0"/>
          <a:ext cx="0" cy="0"/>
          <a:chOff x="0" y="0"/>
          <a:chExt cx="0" cy="0"/>
        </a:xfrm>
      </p:grpSpPr>
      <p:pic>
        <p:nvPicPr>
          <p:cNvPr id="648" name="Picture 13" descr="Picture 13"/>
          <p:cNvPicPr>
            <a:picLocks noChangeAspect="1"/>
          </p:cNvPicPr>
          <p:nvPr/>
        </p:nvPicPr>
        <p:blipFill>
          <a:blip r:embed="rId2"/>
          <a:stretch>
            <a:fillRect/>
          </a:stretch>
        </p:blipFill>
        <p:spPr>
          <a:xfrm>
            <a:off x="9655574" y="6421980"/>
            <a:ext cx="2025652" cy="273052"/>
          </a:xfrm>
          <a:prstGeom prst="rect">
            <a:avLst/>
          </a:prstGeom>
          <a:ln w="12700">
            <a:miter lim="400000"/>
          </a:ln>
        </p:spPr>
      </p:pic>
      <p:sp>
        <p:nvSpPr>
          <p:cNvPr id="649" name="CLICK TO EDIT slide TITLE"/>
          <p:cNvSpPr txBox="1">
            <a:spLocks noGrp="1"/>
          </p:cNvSpPr>
          <p:nvPr>
            <p:ph type="title" hasCustomPrompt="1"/>
          </p:nvPr>
        </p:nvSpPr>
        <p:spPr>
          <a:xfrm>
            <a:off x="838200" y="882465"/>
            <a:ext cx="8227143" cy="1156544"/>
          </a:xfrm>
          <a:prstGeom prst="rect">
            <a:avLst/>
          </a:prstGeom>
        </p:spPr>
        <p:txBody>
          <a:bodyPr anchor="b"/>
          <a:lstStyle/>
          <a:p>
            <a:r>
              <a:t>CLICK TO EDIT slide TITLE</a:t>
            </a:r>
          </a:p>
        </p:txBody>
      </p:sp>
      <p:sp>
        <p:nvSpPr>
          <p:cNvPr id="650" name="Body Level One…"/>
          <p:cNvSpPr txBox="1">
            <a:spLocks noGrp="1"/>
          </p:cNvSpPr>
          <p:nvPr>
            <p:ph type="body" sz="half" idx="1" hasCustomPrompt="1"/>
          </p:nvPr>
        </p:nvSpPr>
        <p:spPr>
          <a:xfrm>
            <a:off x="838200" y="2316163"/>
            <a:ext cx="8227143" cy="3251202"/>
          </a:xfrm>
          <a:prstGeom prst="rect">
            <a:avLst/>
          </a:prstGeom>
        </p:spPr>
        <p:txBody>
          <a:bodyPr/>
          <a:lstStyle>
            <a:lvl1pPr marL="228600" indent="-228600">
              <a:buSzPct val="100000"/>
              <a:buFont typeface="Arial"/>
              <a:buChar char="•"/>
              <a:defRPr sz="2000"/>
            </a:lvl1pPr>
            <a:lvl2pPr marL="685800" indent="-228600">
              <a:buSzPct val="100000"/>
              <a:buFont typeface="Arial"/>
              <a:buChar char="•"/>
              <a:defRPr sz="2000"/>
            </a:lvl2pPr>
            <a:lvl3pPr marL="1143000" indent="-228600">
              <a:buFont typeface="Arial"/>
              <a:defRPr sz="2000"/>
            </a:lvl3pPr>
            <a:lvl4pPr marL="1600200" indent="-228600">
              <a:buFont typeface="Arial"/>
              <a:defRPr sz="2000"/>
            </a:lvl4pPr>
            <a:lvl5pPr marL="2057400" indent="-228600">
              <a:buFont typeface="Arial"/>
              <a:defRPr sz="2000"/>
            </a:lvl5pPr>
          </a:lstStyle>
          <a:p>
            <a:r>
              <a:t>Click to edit slide text</a:t>
            </a:r>
          </a:p>
          <a:p>
            <a:pPr lvl="1"/>
            <a:endParaRPr/>
          </a:p>
          <a:p>
            <a:pPr lvl="2"/>
            <a:endParaRPr/>
          </a:p>
          <a:p>
            <a:pPr lvl="3"/>
            <a:endParaRPr/>
          </a:p>
          <a:p>
            <a:pPr lvl="4"/>
            <a:endParaRPr/>
          </a:p>
        </p:txBody>
      </p:sp>
      <p:sp>
        <p:nvSpPr>
          <p:cNvPr id="651" name="uofl.edu/research"/>
          <p:cNvSpPr txBox="1"/>
          <p:nvPr/>
        </p:nvSpPr>
        <p:spPr>
          <a:xfrm>
            <a:off x="955327" y="6434444"/>
            <a:ext cx="1484705" cy="22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defRPr sz="1500" u="sng">
                <a:solidFill>
                  <a:srgbClr val="0000FF"/>
                </a:solidFill>
                <a:uFill>
                  <a:solidFill>
                    <a:srgbClr val="0000FF"/>
                  </a:solidFill>
                </a:uFill>
                <a:hlinkClick r:id="rId3"/>
              </a:defRPr>
            </a:lvl1pPr>
          </a:lstStyle>
          <a:p>
            <a:pPr>
              <a:defRPr u="none">
                <a:solidFill>
                  <a:srgbClr val="FFFFFF"/>
                </a:solidFill>
                <a:uFillTx/>
              </a:defRPr>
            </a:pPr>
            <a:r>
              <a:rPr u="sng">
                <a:solidFill>
                  <a:srgbClr val="0000FF"/>
                </a:solidFill>
                <a:uFill>
                  <a:solidFill>
                    <a:srgbClr val="0000FF"/>
                  </a:solidFill>
                </a:uFill>
                <a:hlinkClick r:id="rId3"/>
              </a:rPr>
              <a:t>uofl.edu/research</a:t>
            </a:r>
          </a:p>
        </p:txBody>
      </p:sp>
      <p:pic>
        <p:nvPicPr>
          <p:cNvPr id="652" name="Picture 6" descr="Picture 6"/>
          <p:cNvPicPr>
            <a:picLocks noChangeAspect="1"/>
          </p:cNvPicPr>
          <p:nvPr/>
        </p:nvPicPr>
        <p:blipFill>
          <a:blip r:embed="rId4"/>
          <a:stretch>
            <a:fillRect/>
          </a:stretch>
        </p:blipFill>
        <p:spPr>
          <a:xfrm>
            <a:off x="11114230" y="393965"/>
            <a:ext cx="554502" cy="336065"/>
          </a:xfrm>
          <a:prstGeom prst="rect">
            <a:avLst/>
          </a:prstGeom>
          <a:ln w="12700">
            <a:miter lim="400000"/>
          </a:ln>
        </p:spPr>
      </p:pic>
      <p:sp>
        <p:nvSpPr>
          <p:cNvPr id="6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2_Content_bullet points_black">
    <p:spTree>
      <p:nvGrpSpPr>
        <p:cNvPr id="1" name=""/>
        <p:cNvGrpSpPr/>
        <p:nvPr/>
      </p:nvGrpSpPr>
      <p:grpSpPr>
        <a:xfrm>
          <a:off x="0" y="0"/>
          <a:ext cx="0" cy="0"/>
          <a:chOff x="0" y="0"/>
          <a:chExt cx="0" cy="0"/>
        </a:xfrm>
      </p:grpSpPr>
      <p:sp>
        <p:nvSpPr>
          <p:cNvPr id="660" name="CLICK TO EDIT slide TITLE"/>
          <p:cNvSpPr txBox="1">
            <a:spLocks noGrp="1"/>
          </p:cNvSpPr>
          <p:nvPr>
            <p:ph type="title" hasCustomPrompt="1"/>
          </p:nvPr>
        </p:nvSpPr>
        <p:spPr>
          <a:xfrm>
            <a:off x="838200" y="882465"/>
            <a:ext cx="8227143" cy="1156544"/>
          </a:xfrm>
          <a:prstGeom prst="rect">
            <a:avLst/>
          </a:prstGeom>
        </p:spPr>
        <p:txBody>
          <a:bodyPr anchor="b"/>
          <a:lstStyle/>
          <a:p>
            <a:r>
              <a:t>CLICK TO EDIT slide TITLE</a:t>
            </a:r>
          </a:p>
        </p:txBody>
      </p:sp>
      <p:pic>
        <p:nvPicPr>
          <p:cNvPr id="661" name="Picture 13" descr="Picture 13"/>
          <p:cNvPicPr>
            <a:picLocks noChangeAspect="1"/>
          </p:cNvPicPr>
          <p:nvPr/>
        </p:nvPicPr>
        <p:blipFill>
          <a:blip r:embed="rId2"/>
          <a:stretch>
            <a:fillRect/>
          </a:stretch>
        </p:blipFill>
        <p:spPr>
          <a:xfrm>
            <a:off x="9655574" y="6421980"/>
            <a:ext cx="2025652" cy="273052"/>
          </a:xfrm>
          <a:prstGeom prst="rect">
            <a:avLst/>
          </a:prstGeom>
          <a:ln w="12700">
            <a:miter lim="400000"/>
          </a:ln>
        </p:spPr>
      </p:pic>
      <p:sp>
        <p:nvSpPr>
          <p:cNvPr id="662" name="Body Level One…"/>
          <p:cNvSpPr txBox="1">
            <a:spLocks noGrp="1"/>
          </p:cNvSpPr>
          <p:nvPr>
            <p:ph type="body" sz="half" idx="1" hasCustomPrompt="1"/>
          </p:nvPr>
        </p:nvSpPr>
        <p:spPr>
          <a:xfrm>
            <a:off x="838200" y="2316163"/>
            <a:ext cx="8227143" cy="3251202"/>
          </a:xfrm>
          <a:prstGeom prst="rect">
            <a:avLst/>
          </a:prstGeom>
        </p:spPr>
        <p:txBody>
          <a:bodyPr/>
          <a:lstStyle>
            <a:lvl1pPr marL="228600" indent="-228600">
              <a:buSzPct val="100000"/>
              <a:buFont typeface="Arial"/>
              <a:buChar char="•"/>
              <a:defRPr sz="2000"/>
            </a:lvl1pPr>
            <a:lvl2pPr marL="685800" indent="-228600">
              <a:buSzPct val="100000"/>
              <a:buFont typeface="Arial"/>
              <a:buChar char="•"/>
              <a:defRPr sz="2000"/>
            </a:lvl2pPr>
            <a:lvl3pPr marL="1143000" indent="-228600">
              <a:buFont typeface="Arial"/>
              <a:defRPr sz="2000"/>
            </a:lvl3pPr>
            <a:lvl4pPr marL="1600200" indent="-228600">
              <a:buFont typeface="Arial"/>
              <a:defRPr sz="2000"/>
            </a:lvl4pPr>
            <a:lvl5pPr marL="2057400" indent="-228600">
              <a:buFont typeface="Arial"/>
              <a:defRPr sz="2000"/>
            </a:lvl5pPr>
          </a:lstStyle>
          <a:p>
            <a:r>
              <a:t>Click to edit slide text</a:t>
            </a:r>
          </a:p>
          <a:p>
            <a:pPr lvl="1"/>
            <a:endParaRPr/>
          </a:p>
          <a:p>
            <a:pPr lvl="2"/>
            <a:endParaRPr/>
          </a:p>
          <a:p>
            <a:pPr lvl="3"/>
            <a:endParaRPr/>
          </a:p>
          <a:p>
            <a:pPr lvl="4"/>
            <a:endParaRPr/>
          </a:p>
        </p:txBody>
      </p:sp>
      <p:sp>
        <p:nvSpPr>
          <p:cNvPr id="663" name="uofl.edu/research"/>
          <p:cNvSpPr txBox="1"/>
          <p:nvPr/>
        </p:nvSpPr>
        <p:spPr>
          <a:xfrm>
            <a:off x="955327" y="6434444"/>
            <a:ext cx="1484705" cy="22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defRPr sz="1500" u="sng">
                <a:solidFill>
                  <a:srgbClr val="0000FF"/>
                </a:solidFill>
                <a:uFill>
                  <a:solidFill>
                    <a:srgbClr val="0000FF"/>
                  </a:solidFill>
                </a:uFill>
                <a:hlinkClick r:id="rId3"/>
              </a:defRPr>
            </a:lvl1pPr>
          </a:lstStyle>
          <a:p>
            <a:pPr>
              <a:defRPr u="none">
                <a:solidFill>
                  <a:srgbClr val="FFFFFF"/>
                </a:solidFill>
                <a:uFillTx/>
              </a:defRPr>
            </a:pPr>
            <a:r>
              <a:rPr u="sng">
                <a:solidFill>
                  <a:srgbClr val="0000FF"/>
                </a:solidFill>
                <a:uFill>
                  <a:solidFill>
                    <a:srgbClr val="0000FF"/>
                  </a:solidFill>
                </a:uFill>
                <a:hlinkClick r:id="rId3"/>
              </a:rPr>
              <a:t>uofl.edu/research</a:t>
            </a:r>
          </a:p>
        </p:txBody>
      </p:sp>
      <p:pic>
        <p:nvPicPr>
          <p:cNvPr id="664" name="Picture 6" descr="Picture 6"/>
          <p:cNvPicPr>
            <a:picLocks noChangeAspect="1"/>
          </p:cNvPicPr>
          <p:nvPr/>
        </p:nvPicPr>
        <p:blipFill>
          <a:blip r:embed="rId4"/>
          <a:stretch>
            <a:fillRect/>
          </a:stretch>
        </p:blipFill>
        <p:spPr>
          <a:xfrm>
            <a:off x="11114230" y="393965"/>
            <a:ext cx="554502" cy="336065"/>
          </a:xfrm>
          <a:prstGeom prst="rect">
            <a:avLst/>
          </a:prstGeom>
          <a:ln w="12700">
            <a:miter lim="400000"/>
          </a:ln>
        </p:spPr>
      </p:pic>
      <p:sp>
        <p:nvSpPr>
          <p:cNvPr id="665"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End Title_red">
    <p:spTree>
      <p:nvGrpSpPr>
        <p:cNvPr id="1" name=""/>
        <p:cNvGrpSpPr/>
        <p:nvPr/>
      </p:nvGrpSpPr>
      <p:grpSpPr>
        <a:xfrm>
          <a:off x="0" y="0"/>
          <a:ext cx="0" cy="0"/>
          <a:chOff x="0" y="0"/>
          <a:chExt cx="0" cy="0"/>
        </a:xfrm>
      </p:grpSpPr>
      <p:sp>
        <p:nvSpPr>
          <p:cNvPr id="672" name="CLICK TO EDIT end slide TITLE"/>
          <p:cNvSpPr txBox="1">
            <a:spLocks noGrp="1"/>
          </p:cNvSpPr>
          <p:nvPr>
            <p:ph type="title" hasCustomPrompt="1"/>
          </p:nvPr>
        </p:nvSpPr>
        <p:spPr>
          <a:xfrm>
            <a:off x="786804" y="2126511"/>
            <a:ext cx="10664457" cy="845291"/>
          </a:xfrm>
          <a:prstGeom prst="rect">
            <a:avLst/>
          </a:prstGeom>
        </p:spPr>
        <p:txBody>
          <a:bodyPr lIns="0" tIns="0" rIns="0" bIns="0"/>
          <a:lstStyle>
            <a:lvl1pPr>
              <a:lnSpc>
                <a:spcPct val="90000"/>
              </a:lnSpc>
              <a:defRPr sz="4000"/>
            </a:lvl1pPr>
          </a:lstStyle>
          <a:p>
            <a:r>
              <a:t>CLICK TO EDIT end slide TITLE</a:t>
            </a:r>
          </a:p>
        </p:txBody>
      </p:sp>
      <p:sp>
        <p:nvSpPr>
          <p:cNvPr id="673" name="TextBox 3"/>
          <p:cNvSpPr txBox="1"/>
          <p:nvPr/>
        </p:nvSpPr>
        <p:spPr>
          <a:xfrm>
            <a:off x="897542" y="5688516"/>
            <a:ext cx="4221026"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t>Office of Research and Innovation</a:t>
            </a:r>
          </a:p>
        </p:txBody>
      </p:sp>
      <p:sp>
        <p:nvSpPr>
          <p:cNvPr id="674" name="TextBox 3"/>
          <p:cNvSpPr txBox="1"/>
          <p:nvPr/>
        </p:nvSpPr>
        <p:spPr>
          <a:xfrm>
            <a:off x="912256" y="6043937"/>
            <a:ext cx="3922362"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u="sng">
                <a:solidFill>
                  <a:srgbClr val="0000FF"/>
                </a:solidFill>
                <a:uFill>
                  <a:solidFill>
                    <a:srgbClr val="0000FF"/>
                  </a:solidFill>
                </a:uFill>
                <a:hlinkClick r:id="rId2"/>
              </a:defRPr>
            </a:lvl1pPr>
          </a:lstStyle>
          <a:p>
            <a:pPr>
              <a:defRPr u="none">
                <a:solidFill>
                  <a:srgbClr val="FEBE10"/>
                </a:solidFill>
                <a:uFillTx/>
              </a:defRPr>
            </a:pPr>
            <a:r>
              <a:rPr u="sng">
                <a:solidFill>
                  <a:srgbClr val="0000FF"/>
                </a:solidFill>
                <a:uFill>
                  <a:solidFill>
                    <a:srgbClr val="0000FF"/>
                  </a:solidFill>
                </a:uFill>
                <a:hlinkClick r:id="rId2"/>
              </a:rPr>
              <a:t>uofl.edu/research</a:t>
            </a:r>
          </a:p>
        </p:txBody>
      </p:sp>
      <p:pic>
        <p:nvPicPr>
          <p:cNvPr id="675" name="Picture 3" descr="Picture 3"/>
          <p:cNvPicPr>
            <a:picLocks noChangeAspect="1"/>
          </p:cNvPicPr>
          <p:nvPr/>
        </p:nvPicPr>
        <p:blipFill>
          <a:blip r:embed="rId3"/>
          <a:stretch>
            <a:fillRect/>
          </a:stretch>
        </p:blipFill>
        <p:spPr>
          <a:xfrm>
            <a:off x="8234839" y="5396800"/>
            <a:ext cx="3541397" cy="1229997"/>
          </a:xfrm>
          <a:prstGeom prst="rect">
            <a:avLst/>
          </a:prstGeom>
          <a:ln w="12700">
            <a:miter lim="400000"/>
          </a:ln>
        </p:spPr>
      </p:pic>
      <p:sp>
        <p:nvSpPr>
          <p:cNvPr id="676" name="Slide Number"/>
          <p:cNvSpPr txBox="1">
            <a:spLocks noGrp="1"/>
          </p:cNvSpPr>
          <p:nvPr>
            <p:ph type="sldNum" sz="quarter" idx="2"/>
          </p:nvPr>
        </p:nvSpPr>
        <p:spPr>
          <a:xfrm>
            <a:off x="8463946" y="6224224"/>
            <a:ext cx="273654" cy="264253"/>
          </a:xfrm>
          <a:prstGeom prst="rect">
            <a:avLst/>
          </a:prstGeom>
        </p:spPr>
        <p:txBody>
          <a:bodyP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End Title_black">
    <p:bg>
      <p:bgPr>
        <a:solidFill>
          <a:srgbClr val="000000"/>
        </a:solidFill>
        <a:effectLst/>
      </p:bgPr>
    </p:bg>
    <p:spTree>
      <p:nvGrpSpPr>
        <p:cNvPr id="1" name=""/>
        <p:cNvGrpSpPr/>
        <p:nvPr/>
      </p:nvGrpSpPr>
      <p:grpSpPr>
        <a:xfrm>
          <a:off x="0" y="0"/>
          <a:ext cx="0" cy="0"/>
          <a:chOff x="0" y="0"/>
          <a:chExt cx="0" cy="0"/>
        </a:xfrm>
      </p:grpSpPr>
      <p:pic>
        <p:nvPicPr>
          <p:cNvPr id="683" name="Picture 3" descr="Picture 3"/>
          <p:cNvPicPr>
            <a:picLocks noChangeAspect="1"/>
          </p:cNvPicPr>
          <p:nvPr/>
        </p:nvPicPr>
        <p:blipFill>
          <a:blip r:embed="rId2"/>
          <a:stretch>
            <a:fillRect/>
          </a:stretch>
        </p:blipFill>
        <p:spPr>
          <a:xfrm>
            <a:off x="8234839" y="5396800"/>
            <a:ext cx="3541397" cy="1229997"/>
          </a:xfrm>
          <a:prstGeom prst="rect">
            <a:avLst/>
          </a:prstGeom>
          <a:ln w="12700">
            <a:miter lim="400000"/>
          </a:ln>
        </p:spPr>
      </p:pic>
      <p:sp>
        <p:nvSpPr>
          <p:cNvPr id="684" name="CLICK TO EDIT end slide TITLE"/>
          <p:cNvSpPr txBox="1">
            <a:spLocks noGrp="1"/>
          </p:cNvSpPr>
          <p:nvPr>
            <p:ph type="title" hasCustomPrompt="1"/>
          </p:nvPr>
        </p:nvSpPr>
        <p:spPr>
          <a:xfrm>
            <a:off x="786804" y="2126511"/>
            <a:ext cx="10664457" cy="845291"/>
          </a:xfrm>
          <a:prstGeom prst="rect">
            <a:avLst/>
          </a:prstGeom>
        </p:spPr>
        <p:txBody>
          <a:bodyPr lIns="0" tIns="0" rIns="0" bIns="0"/>
          <a:lstStyle>
            <a:lvl1pPr>
              <a:lnSpc>
                <a:spcPct val="90000"/>
              </a:lnSpc>
              <a:defRPr sz="4000"/>
            </a:lvl1pPr>
          </a:lstStyle>
          <a:p>
            <a:r>
              <a:t>CLICK TO EDIT end slide TITLE</a:t>
            </a:r>
          </a:p>
        </p:txBody>
      </p:sp>
      <p:sp>
        <p:nvSpPr>
          <p:cNvPr id="685" name="TextBox 3"/>
          <p:cNvSpPr txBox="1"/>
          <p:nvPr/>
        </p:nvSpPr>
        <p:spPr>
          <a:xfrm>
            <a:off x="897542" y="5688516"/>
            <a:ext cx="4221026"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t>Office of Research and Innovation</a:t>
            </a:r>
          </a:p>
        </p:txBody>
      </p:sp>
      <p:sp>
        <p:nvSpPr>
          <p:cNvPr id="686" name="TextBox 3"/>
          <p:cNvSpPr txBox="1"/>
          <p:nvPr/>
        </p:nvSpPr>
        <p:spPr>
          <a:xfrm>
            <a:off x="912256" y="6043937"/>
            <a:ext cx="3922362"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u="sng">
                <a:solidFill>
                  <a:srgbClr val="0000FF"/>
                </a:solidFill>
                <a:uFill>
                  <a:solidFill>
                    <a:srgbClr val="0000FF"/>
                  </a:solidFill>
                </a:uFill>
                <a:hlinkClick r:id="rId3"/>
              </a:defRPr>
            </a:lvl1pPr>
          </a:lstStyle>
          <a:p>
            <a:pPr>
              <a:defRPr u="none">
                <a:solidFill>
                  <a:srgbClr val="AD0000"/>
                </a:solidFill>
                <a:uFillTx/>
              </a:defRPr>
            </a:pPr>
            <a:r>
              <a:rPr u="sng">
                <a:solidFill>
                  <a:srgbClr val="0000FF"/>
                </a:solidFill>
                <a:uFill>
                  <a:solidFill>
                    <a:srgbClr val="0000FF"/>
                  </a:solidFill>
                </a:uFill>
                <a:hlinkClick r:id="rId3"/>
              </a:rPr>
              <a:t>uofl.edu/research</a:t>
            </a:r>
          </a:p>
        </p:txBody>
      </p:sp>
      <p:sp>
        <p:nvSpPr>
          <p:cNvPr id="687" name="Slide Number"/>
          <p:cNvSpPr txBox="1">
            <a:spLocks noGrp="1"/>
          </p:cNvSpPr>
          <p:nvPr>
            <p:ph type="sldNum" sz="quarter" idx="2"/>
          </p:nvPr>
        </p:nvSpPr>
        <p:spPr>
          <a:xfrm>
            <a:off x="8463946" y="6224224"/>
            <a:ext cx="273654" cy="264253"/>
          </a:xfrm>
          <a:prstGeom prst="rect">
            <a:avLst/>
          </a:prstGeom>
        </p:spPr>
        <p:txBody>
          <a:bodyP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End Title_A">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94" name="TextBox 3"/>
          <p:cNvSpPr txBox="1"/>
          <p:nvPr/>
        </p:nvSpPr>
        <p:spPr>
          <a:xfrm>
            <a:off x="897542" y="5688516"/>
            <a:ext cx="4221026"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t>Office of Research and Innovation</a:t>
            </a:r>
          </a:p>
        </p:txBody>
      </p:sp>
      <p:sp>
        <p:nvSpPr>
          <p:cNvPr id="695" name="TextBox 3"/>
          <p:cNvSpPr txBox="1"/>
          <p:nvPr/>
        </p:nvSpPr>
        <p:spPr>
          <a:xfrm>
            <a:off x="912256" y="6043937"/>
            <a:ext cx="3922362"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EBE10"/>
                </a:solidFill>
                <a:hlinkClick r:id="rId3"/>
              </a:defRPr>
            </a:lvl1pPr>
          </a:lstStyle>
          <a:p>
            <a:r>
              <a:rPr>
                <a:hlinkClick r:id="rId3"/>
              </a:rPr>
              <a:t>uofl.edu/research</a:t>
            </a:r>
          </a:p>
        </p:txBody>
      </p:sp>
      <p:pic>
        <p:nvPicPr>
          <p:cNvPr id="696" name="Picture 4" descr="Picture 4"/>
          <p:cNvPicPr>
            <a:picLocks noChangeAspect="1"/>
          </p:cNvPicPr>
          <p:nvPr/>
        </p:nvPicPr>
        <p:blipFill>
          <a:blip r:embed="rId4"/>
          <a:stretch>
            <a:fillRect/>
          </a:stretch>
        </p:blipFill>
        <p:spPr>
          <a:xfrm>
            <a:off x="8555073" y="5432647"/>
            <a:ext cx="3200402" cy="1225298"/>
          </a:xfrm>
          <a:prstGeom prst="rect">
            <a:avLst/>
          </a:prstGeom>
          <a:ln w="12700">
            <a:miter lim="400000"/>
          </a:ln>
        </p:spPr>
      </p:pic>
      <p:sp>
        <p:nvSpPr>
          <p:cNvPr id="697" name="CLICK TO EDIT end slide TITLE"/>
          <p:cNvSpPr txBox="1">
            <a:spLocks noGrp="1"/>
          </p:cNvSpPr>
          <p:nvPr>
            <p:ph type="title" hasCustomPrompt="1"/>
          </p:nvPr>
        </p:nvSpPr>
        <p:spPr>
          <a:xfrm>
            <a:off x="786804" y="2126511"/>
            <a:ext cx="10664457" cy="845291"/>
          </a:xfrm>
          <a:prstGeom prst="rect">
            <a:avLst/>
          </a:prstGeom>
        </p:spPr>
        <p:txBody>
          <a:bodyPr lIns="0" tIns="0" rIns="0" bIns="0"/>
          <a:lstStyle>
            <a:lvl1pPr>
              <a:lnSpc>
                <a:spcPct val="90000"/>
              </a:lnSpc>
              <a:defRPr sz="4000"/>
            </a:lvl1pPr>
          </a:lstStyle>
          <a:p>
            <a:r>
              <a:t>CLICK TO EDIT end slide TITLE</a:t>
            </a:r>
          </a:p>
        </p:txBody>
      </p:sp>
      <p:sp>
        <p:nvSpPr>
          <p:cNvPr id="698" name="Slide Number"/>
          <p:cNvSpPr txBox="1">
            <a:spLocks noGrp="1"/>
          </p:cNvSpPr>
          <p:nvPr>
            <p:ph type="sldNum" sz="quarter" idx="2"/>
          </p:nvPr>
        </p:nvSpPr>
        <p:spPr>
          <a:xfrm>
            <a:off x="8463946" y="6224224"/>
            <a:ext cx="273654" cy="264253"/>
          </a:xfrm>
          <a:prstGeom prst="rect">
            <a:avLst/>
          </a:prstGeom>
        </p:spPr>
        <p:txBody>
          <a:bodyP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Slide_C_black">
    <p:bg>
      <p:bgPr>
        <a:solidFill>
          <a:srgbClr val="000000"/>
        </a:solidFill>
        <a:effectLst/>
      </p:bgPr>
    </p:bg>
    <p:spTree>
      <p:nvGrpSpPr>
        <p:cNvPr id="1" name=""/>
        <p:cNvGrpSpPr/>
        <p:nvPr/>
      </p:nvGrpSpPr>
      <p:grpSpPr>
        <a:xfrm>
          <a:off x="0" y="0"/>
          <a:ext cx="0" cy="0"/>
          <a:chOff x="0" y="0"/>
          <a:chExt cx="0" cy="0"/>
        </a:xfrm>
      </p:grpSpPr>
      <p:sp>
        <p:nvSpPr>
          <p:cNvPr id="76" name="CLICK TO EDIT Presentation Title LONG VERSION WITH MULTIPLE LINES"/>
          <p:cNvSpPr txBox="1">
            <a:spLocks noGrp="1"/>
          </p:cNvSpPr>
          <p:nvPr>
            <p:ph type="title" hasCustomPrompt="1"/>
          </p:nvPr>
        </p:nvSpPr>
        <p:spPr>
          <a:xfrm>
            <a:off x="857297" y="1123507"/>
            <a:ext cx="5723863" cy="1925711"/>
          </a:xfrm>
          <a:prstGeom prst="rect">
            <a:avLst/>
          </a:prstGeom>
        </p:spPr>
        <p:txBody>
          <a:bodyPr anchor="b"/>
          <a:lstStyle>
            <a:lvl1pPr>
              <a:defRPr sz="3200"/>
            </a:lvl1pPr>
          </a:lstStyle>
          <a:p>
            <a:r>
              <a:t>CLICK TO EDIT Presentation Title LONG VERSION WITH MULTIPLE LINES</a:t>
            </a:r>
          </a:p>
        </p:txBody>
      </p:sp>
      <p:pic>
        <p:nvPicPr>
          <p:cNvPr id="77" name="Picture 4" descr="Picture 4"/>
          <p:cNvPicPr>
            <a:picLocks noChangeAspect="1"/>
          </p:cNvPicPr>
          <p:nvPr/>
        </p:nvPicPr>
        <p:blipFill>
          <a:blip r:embed="rId2"/>
          <a:stretch>
            <a:fillRect/>
          </a:stretch>
        </p:blipFill>
        <p:spPr>
          <a:xfrm>
            <a:off x="8555073" y="5432647"/>
            <a:ext cx="3200402" cy="1225298"/>
          </a:xfrm>
          <a:prstGeom prst="rect">
            <a:avLst/>
          </a:prstGeom>
          <a:ln w="12700">
            <a:miter lim="400000"/>
          </a:ln>
        </p:spPr>
      </p:pic>
      <p:sp>
        <p:nvSpPr>
          <p:cNvPr id="78" name="Body Level One…"/>
          <p:cNvSpPr txBox="1">
            <a:spLocks noGrp="1"/>
          </p:cNvSpPr>
          <p:nvPr>
            <p:ph type="body" sz="quarter" idx="1" hasCustomPrompt="1"/>
          </p:nvPr>
        </p:nvSpPr>
        <p:spPr>
          <a:xfrm>
            <a:off x="857297" y="3388359"/>
            <a:ext cx="3527700" cy="422277"/>
          </a:xfrm>
          <a:prstGeom prst="rect">
            <a:avLst/>
          </a:prstGeom>
        </p:spPr>
        <p:txBody>
          <a:bodyPr/>
          <a:lstStyle>
            <a:lvl1pPr>
              <a:defRPr sz="1800">
                <a:solidFill>
                  <a:schemeClr val="accent2"/>
                </a:solidFill>
              </a:defRPr>
            </a:lvl1pPr>
            <a:lvl2pPr marL="628650" indent="-171450">
              <a:buSzPct val="100000"/>
              <a:buChar char="•"/>
              <a:defRPr sz="1800">
                <a:solidFill>
                  <a:schemeClr val="accent2"/>
                </a:solidFill>
              </a:defRPr>
            </a:lvl2pPr>
            <a:lvl3pPr marL="1120138" indent="-205738">
              <a:defRPr sz="1800">
                <a:solidFill>
                  <a:schemeClr val="accent2"/>
                </a:solidFill>
              </a:defRPr>
            </a:lvl3pPr>
            <a:lvl4pPr marL="1600200" indent="-228600">
              <a:defRPr sz="1800">
                <a:solidFill>
                  <a:schemeClr val="accent2"/>
                </a:solidFill>
              </a:defRPr>
            </a:lvl4pPr>
            <a:lvl5pPr marL="2057400" indent="-228600">
              <a:defRPr sz="1800">
                <a:solidFill>
                  <a:schemeClr val="accent2"/>
                </a:solidFill>
              </a:defRPr>
            </a:lvl5pPr>
          </a:lstStyle>
          <a:p>
            <a:r>
              <a:t>Office of Research and Innovation</a:t>
            </a:r>
          </a:p>
          <a:p>
            <a:pPr lvl="1"/>
            <a:endParaRPr/>
          </a:p>
          <a:p>
            <a:pPr lvl="2"/>
            <a:endParaRPr/>
          </a:p>
          <a:p>
            <a:pPr lvl="3"/>
            <a:endParaRPr/>
          </a:p>
          <a:p>
            <a:pPr lvl="4"/>
            <a:endParaRPr/>
          </a:p>
        </p:txBody>
      </p:sp>
      <p:sp>
        <p:nvSpPr>
          <p:cNvPr id="79" name="TextBox 3"/>
          <p:cNvSpPr txBox="1"/>
          <p:nvPr/>
        </p:nvSpPr>
        <p:spPr>
          <a:xfrm>
            <a:off x="897542" y="5688516"/>
            <a:ext cx="4221026"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t>Office of Research and Innovation</a:t>
            </a:r>
          </a:p>
        </p:txBody>
      </p:sp>
      <p:sp>
        <p:nvSpPr>
          <p:cNvPr id="80" name="TextBox 3"/>
          <p:cNvSpPr txBox="1"/>
          <p:nvPr/>
        </p:nvSpPr>
        <p:spPr>
          <a:xfrm>
            <a:off x="912256" y="6043937"/>
            <a:ext cx="3922362"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u="sng">
                <a:solidFill>
                  <a:srgbClr val="0000FF"/>
                </a:solidFill>
                <a:uFill>
                  <a:solidFill>
                    <a:srgbClr val="0000FF"/>
                  </a:solidFill>
                </a:uFill>
                <a:hlinkClick r:id="rId3"/>
              </a:defRPr>
            </a:lvl1pPr>
          </a:lstStyle>
          <a:p>
            <a:pPr>
              <a:defRPr u="none">
                <a:solidFill>
                  <a:srgbClr val="AD0000"/>
                </a:solidFill>
                <a:uFillTx/>
              </a:defRPr>
            </a:pPr>
            <a:r>
              <a:rPr u="sng">
                <a:solidFill>
                  <a:srgbClr val="0000FF"/>
                </a:solidFill>
                <a:uFill>
                  <a:solidFill>
                    <a:srgbClr val="0000FF"/>
                  </a:solidFill>
                </a:uFill>
                <a:hlinkClick r:id="rId3"/>
              </a:rPr>
              <a:t>uofl.edu/research</a:t>
            </a:r>
          </a:p>
        </p:txBody>
      </p:sp>
      <p:sp>
        <p:nvSpPr>
          <p:cNvPr id="81" name="Slide Number"/>
          <p:cNvSpPr txBox="1">
            <a:spLocks noGrp="1"/>
          </p:cNvSpPr>
          <p:nvPr>
            <p:ph type="sldNum" sz="quarter" idx="2"/>
          </p:nvPr>
        </p:nvSpPr>
        <p:spPr>
          <a:xfrm>
            <a:off x="8463946" y="6224224"/>
            <a:ext cx="273654" cy="264253"/>
          </a:xfrm>
          <a:prstGeom prst="rect">
            <a:avLst/>
          </a:prstGeom>
        </p:spPr>
        <p:txBody>
          <a:bodyP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Content_red">
    <p:spTree>
      <p:nvGrpSpPr>
        <p:cNvPr id="1" name=""/>
        <p:cNvGrpSpPr/>
        <p:nvPr/>
      </p:nvGrpSpPr>
      <p:grpSpPr>
        <a:xfrm>
          <a:off x="0" y="0"/>
          <a:ext cx="0" cy="0"/>
          <a:chOff x="0" y="0"/>
          <a:chExt cx="0" cy="0"/>
        </a:xfrm>
      </p:grpSpPr>
      <p:sp>
        <p:nvSpPr>
          <p:cNvPr id="88" name="CLICK TO Slide TITLE STYLE LONG VERSION WITH MULTIPLE LINES"/>
          <p:cNvSpPr txBox="1">
            <a:spLocks noGrp="1"/>
          </p:cNvSpPr>
          <p:nvPr>
            <p:ph type="title" hasCustomPrompt="1"/>
          </p:nvPr>
        </p:nvSpPr>
        <p:spPr>
          <a:xfrm>
            <a:off x="804332" y="798966"/>
            <a:ext cx="7582788" cy="1925712"/>
          </a:xfrm>
          <a:prstGeom prst="rect">
            <a:avLst/>
          </a:prstGeom>
        </p:spPr>
        <p:txBody>
          <a:bodyPr/>
          <a:lstStyle/>
          <a:p>
            <a:r>
              <a:t>CLICK TO Slide TITLE STYLE LONG VERSION WITH MULTIPLE LINES</a:t>
            </a:r>
          </a:p>
        </p:txBody>
      </p:sp>
      <p:sp>
        <p:nvSpPr>
          <p:cNvPr id="89" name="Body Level One…"/>
          <p:cNvSpPr txBox="1">
            <a:spLocks noGrp="1"/>
          </p:cNvSpPr>
          <p:nvPr>
            <p:ph type="body" sz="half" idx="1" hasCustomPrompt="1"/>
          </p:nvPr>
        </p:nvSpPr>
        <p:spPr>
          <a:xfrm>
            <a:off x="804332" y="2904065"/>
            <a:ext cx="10125077" cy="2616202"/>
          </a:xfrm>
          <a:prstGeom prst="rect">
            <a:avLst/>
          </a:prstGeom>
        </p:spPr>
        <p:txBody>
          <a:bodyPr/>
          <a:lstStyle>
            <a:lvl1pPr marL="228600" indent="-228600">
              <a:buSzPct val="100000"/>
              <a:buFont typeface="Arial"/>
              <a:buChar char="•"/>
              <a:defRPr sz="2800"/>
            </a:lvl1pPr>
            <a:lvl2pPr marL="723900" indent="-266700">
              <a:buSzPct val="100000"/>
              <a:buFont typeface="Arial"/>
              <a:buChar char="•"/>
              <a:defRPr sz="2800"/>
            </a:lvl2pPr>
            <a:lvl3pPr marL="1234438" indent="-320038">
              <a:buFont typeface="Arial"/>
              <a:defRPr sz="2800"/>
            </a:lvl3pPr>
            <a:lvl4pPr marL="1727200" indent="-355600">
              <a:buFont typeface="Arial"/>
              <a:defRPr sz="2800"/>
            </a:lvl4pPr>
            <a:lvl5pPr marL="2184400" indent="-355600">
              <a:buFont typeface="Arial"/>
              <a:defRPr sz="2800"/>
            </a:lvl5pPr>
          </a:lstStyle>
          <a:p>
            <a:r>
              <a:t>Click to edit slide text</a:t>
            </a:r>
          </a:p>
          <a:p>
            <a:pPr lvl="1"/>
            <a:endParaRPr/>
          </a:p>
          <a:p>
            <a:pPr lvl="2"/>
            <a:endParaRPr/>
          </a:p>
          <a:p>
            <a:pPr lvl="3"/>
            <a:endParaRPr/>
          </a:p>
          <a:p>
            <a:pPr lvl="4"/>
            <a:endParaRP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Content_black">
    <p:bg>
      <p:bgPr>
        <a:solidFill>
          <a:srgbClr val="000000"/>
        </a:solidFill>
        <a:effectLst/>
      </p:bgPr>
    </p:bg>
    <p:spTree>
      <p:nvGrpSpPr>
        <p:cNvPr id="1" name=""/>
        <p:cNvGrpSpPr/>
        <p:nvPr/>
      </p:nvGrpSpPr>
      <p:grpSpPr>
        <a:xfrm>
          <a:off x="0" y="0"/>
          <a:ext cx="0" cy="0"/>
          <a:chOff x="0" y="0"/>
          <a:chExt cx="0" cy="0"/>
        </a:xfrm>
      </p:grpSpPr>
      <p:sp>
        <p:nvSpPr>
          <p:cNvPr id="97" name="CLICK TO Slide TITLE STYLE LONG VERSION WITH MULTIPLE LINES"/>
          <p:cNvSpPr txBox="1">
            <a:spLocks noGrp="1"/>
          </p:cNvSpPr>
          <p:nvPr>
            <p:ph type="title" hasCustomPrompt="1"/>
          </p:nvPr>
        </p:nvSpPr>
        <p:spPr>
          <a:xfrm>
            <a:off x="736600" y="680432"/>
            <a:ext cx="7582786" cy="1925713"/>
          </a:xfrm>
          <a:prstGeom prst="rect">
            <a:avLst/>
          </a:prstGeom>
        </p:spPr>
        <p:txBody>
          <a:bodyPr/>
          <a:lstStyle/>
          <a:p>
            <a:r>
              <a:t>CLICK TO Slide TITLE STYLE LONG VERSION WITH MULTIPLE LINES</a:t>
            </a:r>
          </a:p>
        </p:txBody>
      </p:sp>
      <p:sp>
        <p:nvSpPr>
          <p:cNvPr id="98" name="Body Level One…"/>
          <p:cNvSpPr txBox="1">
            <a:spLocks noGrp="1"/>
          </p:cNvSpPr>
          <p:nvPr>
            <p:ph type="body" sz="half" idx="1" hasCustomPrompt="1"/>
          </p:nvPr>
        </p:nvSpPr>
        <p:spPr>
          <a:xfrm>
            <a:off x="736600" y="2785533"/>
            <a:ext cx="10125075" cy="2616202"/>
          </a:xfrm>
          <a:prstGeom prst="rect">
            <a:avLst/>
          </a:prstGeom>
        </p:spPr>
        <p:txBody>
          <a:bodyPr/>
          <a:lstStyle>
            <a:lvl1pPr marL="228600" indent="-228600">
              <a:buSzPct val="100000"/>
              <a:buFont typeface="Arial"/>
              <a:buChar char="•"/>
              <a:defRPr sz="2800"/>
            </a:lvl1pPr>
            <a:lvl2pPr marL="723900" indent="-266700">
              <a:buSzPct val="100000"/>
              <a:buFont typeface="Arial"/>
              <a:buChar char="•"/>
              <a:defRPr sz="2800"/>
            </a:lvl2pPr>
            <a:lvl3pPr marL="1234438" indent="-320038">
              <a:buFont typeface="Arial"/>
              <a:defRPr sz="2800"/>
            </a:lvl3pPr>
            <a:lvl4pPr marL="1727200" indent="-355600">
              <a:buFont typeface="Arial"/>
              <a:defRPr sz="2800"/>
            </a:lvl4pPr>
            <a:lvl5pPr marL="2184400" indent="-355600">
              <a:buFont typeface="Arial"/>
              <a:defRPr sz="2800"/>
            </a:lvl5pPr>
          </a:lstStyle>
          <a:p>
            <a:r>
              <a:t>Click to edit slide text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and Content_white">
    <p:bg>
      <p:bgPr>
        <a:solidFill>
          <a:srgbClr val="FFFFFF"/>
        </a:solidFill>
        <a:effectLst/>
      </p:bgPr>
    </p:bg>
    <p:spTree>
      <p:nvGrpSpPr>
        <p:cNvPr id="1" name=""/>
        <p:cNvGrpSpPr/>
        <p:nvPr/>
      </p:nvGrpSpPr>
      <p:grpSpPr>
        <a:xfrm>
          <a:off x="0" y="0"/>
          <a:ext cx="0" cy="0"/>
          <a:chOff x="0" y="0"/>
          <a:chExt cx="0" cy="0"/>
        </a:xfrm>
      </p:grpSpPr>
      <p:pic>
        <p:nvPicPr>
          <p:cNvPr id="106" name="Picture 3" descr="Picture 3"/>
          <p:cNvPicPr>
            <a:picLocks noChangeAspect="1"/>
          </p:cNvPicPr>
          <p:nvPr/>
        </p:nvPicPr>
        <p:blipFill>
          <a:blip r:embed="rId2"/>
          <a:stretch>
            <a:fillRect/>
          </a:stretch>
        </p:blipFill>
        <p:spPr>
          <a:xfrm>
            <a:off x="9582422" y="6421980"/>
            <a:ext cx="2025652" cy="273052"/>
          </a:xfrm>
          <a:prstGeom prst="rect">
            <a:avLst/>
          </a:prstGeom>
          <a:ln w="12700">
            <a:miter lim="400000"/>
          </a:ln>
        </p:spPr>
      </p:pic>
      <p:pic>
        <p:nvPicPr>
          <p:cNvPr id="107" name="Picture 10" descr="Picture 10"/>
          <p:cNvPicPr>
            <a:picLocks noChangeAspect="1"/>
          </p:cNvPicPr>
          <p:nvPr/>
        </p:nvPicPr>
        <p:blipFill>
          <a:blip r:embed="rId3"/>
          <a:stretch>
            <a:fillRect/>
          </a:stretch>
        </p:blipFill>
        <p:spPr>
          <a:xfrm>
            <a:off x="9624044" y="6421980"/>
            <a:ext cx="2025652" cy="273052"/>
          </a:xfrm>
          <a:prstGeom prst="rect">
            <a:avLst/>
          </a:prstGeom>
          <a:ln w="12700">
            <a:miter lim="400000"/>
          </a:ln>
        </p:spPr>
      </p:pic>
      <p:sp>
        <p:nvSpPr>
          <p:cNvPr id="108" name="CLICK TO Slide TITLE STYLE LONG VERSION WITH MULTIPLE LINES"/>
          <p:cNvSpPr txBox="1">
            <a:spLocks noGrp="1"/>
          </p:cNvSpPr>
          <p:nvPr>
            <p:ph type="title" hasCustomPrompt="1"/>
          </p:nvPr>
        </p:nvSpPr>
        <p:spPr>
          <a:xfrm>
            <a:off x="838200" y="1323900"/>
            <a:ext cx="7582786" cy="1925711"/>
          </a:xfrm>
          <a:prstGeom prst="rect">
            <a:avLst/>
          </a:prstGeom>
        </p:spPr>
        <p:txBody>
          <a:bodyPr/>
          <a:lstStyle>
            <a:lvl1pPr>
              <a:defRPr>
                <a:solidFill>
                  <a:schemeClr val="accent2"/>
                </a:solidFill>
              </a:defRPr>
            </a:lvl1pPr>
          </a:lstStyle>
          <a:p>
            <a:r>
              <a:t>CLICK TO Slide TITLE STYLE LONG VERSION WITH MULTIPLE LINES</a:t>
            </a:r>
          </a:p>
        </p:txBody>
      </p:sp>
      <p:sp>
        <p:nvSpPr>
          <p:cNvPr id="109" name="Body Level One…"/>
          <p:cNvSpPr txBox="1">
            <a:spLocks noGrp="1"/>
          </p:cNvSpPr>
          <p:nvPr>
            <p:ph type="body" sz="half" idx="1" hasCustomPrompt="1"/>
          </p:nvPr>
        </p:nvSpPr>
        <p:spPr>
          <a:xfrm>
            <a:off x="838200" y="3429000"/>
            <a:ext cx="10125075" cy="2616200"/>
          </a:xfrm>
          <a:prstGeom prst="rect">
            <a:avLst/>
          </a:prstGeom>
        </p:spPr>
        <p:txBody>
          <a:bodyPr/>
          <a:lstStyle>
            <a:lvl1pPr marL="228600" indent="-228600">
              <a:buSzPct val="100000"/>
              <a:buFont typeface="Arial"/>
              <a:buChar char="•"/>
              <a:defRPr sz="2800">
                <a:solidFill>
                  <a:srgbClr val="000000"/>
                </a:solidFill>
              </a:defRPr>
            </a:lvl1pPr>
            <a:lvl2pPr marL="723900" indent="-266700">
              <a:buSzPct val="100000"/>
              <a:buFont typeface="Arial"/>
              <a:buChar char="•"/>
              <a:defRPr sz="2800">
                <a:solidFill>
                  <a:srgbClr val="000000"/>
                </a:solidFill>
              </a:defRPr>
            </a:lvl2pPr>
            <a:lvl3pPr marL="1234438" indent="-320038">
              <a:buFont typeface="Arial"/>
              <a:defRPr sz="2800">
                <a:solidFill>
                  <a:srgbClr val="000000"/>
                </a:solidFill>
              </a:defRPr>
            </a:lvl3pPr>
            <a:lvl4pPr marL="1727200" indent="-355600">
              <a:buFont typeface="Arial"/>
              <a:defRPr sz="2800">
                <a:solidFill>
                  <a:srgbClr val="000000"/>
                </a:solidFill>
              </a:defRPr>
            </a:lvl4pPr>
            <a:lvl5pPr marL="2184400" indent="-355600">
              <a:buFont typeface="Arial"/>
              <a:defRPr sz="2800">
                <a:solidFill>
                  <a:srgbClr val="000000"/>
                </a:solidFill>
              </a:defRPr>
            </a:lvl5pPr>
          </a:lstStyle>
          <a:p>
            <a:r>
              <a:t>Click to edit slide text</a:t>
            </a:r>
          </a:p>
          <a:p>
            <a:pPr lvl="1"/>
            <a:endParaRPr/>
          </a:p>
          <a:p>
            <a:pPr lvl="2"/>
            <a:endParaRPr/>
          </a:p>
          <a:p>
            <a:pPr lvl="3"/>
            <a:endParaRPr/>
          </a:p>
          <a:p>
            <a:pPr lvl="4"/>
            <a:endParaRPr/>
          </a:p>
        </p:txBody>
      </p:sp>
      <p:sp>
        <p:nvSpPr>
          <p:cNvPr id="110" name="Rectangle 5"/>
          <p:cNvSpPr/>
          <p:nvPr/>
        </p:nvSpPr>
        <p:spPr>
          <a:xfrm>
            <a:off x="10837529" y="-163122"/>
            <a:ext cx="769239" cy="813240"/>
          </a:xfrm>
          <a:prstGeom prst="rect">
            <a:avLst/>
          </a:prstGeom>
          <a:solidFill>
            <a:srgbClr val="AD0000"/>
          </a:solidFill>
          <a:ln w="12700">
            <a:miter lim="400000"/>
          </a:ln>
        </p:spPr>
        <p:txBody>
          <a:bodyPr lIns="45718" tIns="45718" rIns="45718" bIns="45718" anchor="ctr"/>
          <a:lstStyle/>
          <a:p>
            <a:pPr algn="ctr" defTabSz="457200">
              <a:defRPr>
                <a:solidFill>
                  <a:srgbClr val="FFFFFF"/>
                </a:solidFill>
                <a:latin typeface="+mj-lt"/>
                <a:ea typeface="+mj-ea"/>
                <a:cs typeface="+mj-cs"/>
                <a:sym typeface="Calibri"/>
              </a:defRPr>
            </a:pPr>
            <a:endParaRPr/>
          </a:p>
        </p:txBody>
      </p:sp>
      <p:pic>
        <p:nvPicPr>
          <p:cNvPr id="111" name="Picture 6" descr="Picture 6"/>
          <p:cNvPicPr>
            <a:picLocks noChangeAspect="1"/>
          </p:cNvPicPr>
          <p:nvPr/>
        </p:nvPicPr>
        <p:blipFill>
          <a:blip r:embed="rId4"/>
          <a:stretch>
            <a:fillRect/>
          </a:stretch>
        </p:blipFill>
        <p:spPr>
          <a:xfrm>
            <a:off x="10957597" y="171954"/>
            <a:ext cx="554502" cy="336066"/>
          </a:xfrm>
          <a:prstGeom prst="rect">
            <a:avLst/>
          </a:prstGeom>
          <a:ln w="12700">
            <a:miter lim="400000"/>
          </a:ln>
        </p:spPr>
      </p:pic>
      <p:sp>
        <p:nvSpPr>
          <p:cNvPr id="112" name="TextBox 3"/>
          <p:cNvSpPr txBox="1"/>
          <p:nvPr/>
        </p:nvSpPr>
        <p:spPr>
          <a:xfrm>
            <a:off x="606058" y="6404836"/>
            <a:ext cx="3922361" cy="320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500">
                <a:solidFill>
                  <a:srgbClr val="AD0000"/>
                </a:solidFill>
              </a:defRPr>
            </a:lvl1pPr>
          </a:lstStyle>
          <a:p>
            <a:r>
              <a:t>louisville.edu/research</a:t>
            </a:r>
          </a:p>
        </p:txBody>
      </p:sp>
      <p:sp>
        <p:nvSpPr>
          <p:cNvPr id="113"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hyperlink" Target="about:blank" TargetMode="Externa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CLICK TO EDIT Slide TITLE STYLE LONG VERSION WITH MULTIPLE LINES"/>
          <p:cNvSpPr txBox="1">
            <a:spLocks noGrp="1"/>
          </p:cNvSpPr>
          <p:nvPr>
            <p:ph type="title"/>
          </p:nvPr>
        </p:nvSpPr>
        <p:spPr>
          <a:xfrm>
            <a:off x="838200" y="882465"/>
            <a:ext cx="10103071" cy="11565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CLICK TO EDIT Slide TITLE STYLE LONG VERSION WITH MULTIPLE LINES</a:t>
            </a:r>
          </a:p>
        </p:txBody>
      </p:sp>
      <p:sp>
        <p:nvSpPr>
          <p:cNvPr id="3" name="Body Level One…"/>
          <p:cNvSpPr txBox="1">
            <a:spLocks noGrp="1"/>
          </p:cNvSpPr>
          <p:nvPr>
            <p:ph type="body" idx="1"/>
          </p:nvPr>
        </p:nvSpPr>
        <p:spPr>
          <a:xfrm>
            <a:off x="838200" y="2265363"/>
            <a:ext cx="10560050" cy="8128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Click to edit slide subhead</a:t>
            </a:r>
          </a:p>
          <a:p>
            <a:pPr lvl="1"/>
            <a:endParaRPr/>
          </a:p>
          <a:p>
            <a:pPr lvl="2"/>
            <a:endParaRPr/>
          </a:p>
          <a:p>
            <a:pPr lvl="3"/>
            <a:endParaRPr/>
          </a:p>
          <a:p>
            <a:pPr lvl="4"/>
            <a:endParaRPr/>
          </a:p>
        </p:txBody>
      </p:sp>
      <p:pic>
        <p:nvPicPr>
          <p:cNvPr id="4" name="Picture 8" descr="Picture 8"/>
          <p:cNvPicPr>
            <a:picLocks noChangeAspect="1"/>
          </p:cNvPicPr>
          <p:nvPr/>
        </p:nvPicPr>
        <p:blipFill>
          <a:blip r:embed="rId57"/>
          <a:stretch>
            <a:fillRect/>
          </a:stretch>
        </p:blipFill>
        <p:spPr>
          <a:xfrm>
            <a:off x="9655574" y="6421980"/>
            <a:ext cx="2025652" cy="273052"/>
          </a:xfrm>
          <a:prstGeom prst="rect">
            <a:avLst/>
          </a:prstGeom>
          <a:ln w="12700">
            <a:miter lim="400000"/>
          </a:ln>
        </p:spPr>
      </p:pic>
      <p:sp>
        <p:nvSpPr>
          <p:cNvPr id="5" name="TextBox 3"/>
          <p:cNvSpPr txBox="1"/>
          <p:nvPr/>
        </p:nvSpPr>
        <p:spPr>
          <a:xfrm>
            <a:off x="606058" y="6404836"/>
            <a:ext cx="3922361" cy="320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500">
                <a:solidFill>
                  <a:srgbClr val="FEBE10"/>
                </a:solidFill>
                <a:hlinkClick r:id="rId58"/>
              </a:defRPr>
            </a:lvl1pPr>
          </a:lstStyle>
          <a:p>
            <a:r>
              <a:rPr>
                <a:hlinkClick r:id="rId58"/>
              </a:rPr>
              <a:t>uofl.edu/research</a:t>
            </a:r>
          </a:p>
        </p:txBody>
      </p:sp>
      <p:pic>
        <p:nvPicPr>
          <p:cNvPr id="6" name="Picture 6" descr="Picture 6"/>
          <p:cNvPicPr>
            <a:picLocks noChangeAspect="1"/>
          </p:cNvPicPr>
          <p:nvPr/>
        </p:nvPicPr>
        <p:blipFill>
          <a:blip r:embed="rId59"/>
          <a:stretch>
            <a:fillRect/>
          </a:stretch>
        </p:blipFill>
        <p:spPr>
          <a:xfrm>
            <a:off x="11118275" y="360098"/>
            <a:ext cx="528063" cy="320042"/>
          </a:xfrm>
          <a:prstGeom prst="rect">
            <a:avLst/>
          </a:prstGeom>
          <a:ln w="12700">
            <a:miter lim="400000"/>
          </a:ln>
        </p:spPr>
      </p:pic>
      <p:sp>
        <p:nvSpPr>
          <p:cNvPr id="7" name="Slide Number"/>
          <p:cNvSpPr txBox="1">
            <a:spLocks noGrp="1"/>
          </p:cNvSpPr>
          <p:nvPr>
            <p:ph type="sldNum" sz="quarter" idx="2"/>
          </p:nvPr>
        </p:nvSpPr>
        <p:spPr>
          <a:xfrm>
            <a:off x="11767159" y="6435252"/>
            <a:ext cx="245401" cy="226985"/>
          </a:xfrm>
          <a:prstGeom prst="rect">
            <a:avLst/>
          </a:prstGeom>
          <a:ln w="12700">
            <a:miter lim="400000"/>
          </a:ln>
        </p:spPr>
        <p:txBody>
          <a:bodyPr wrap="none" lIns="45718" tIns="45718" rIns="45718" bIns="45718" anchor="ctr">
            <a:spAutoFit/>
          </a:bodyPr>
          <a:lstStyle>
            <a:lvl1pPr algn="r">
              <a:defRPr sz="1000">
                <a:solidFill>
                  <a:srgbClr val="FFFFFF"/>
                </a:solidFill>
                <a:latin typeface="Arial"/>
                <a:ea typeface="Arial"/>
                <a:cs typeface="Arial"/>
                <a:sym typeface="Aria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Lst>
  <p:transition spd="med"/>
  <p:txStyles>
    <p:titleStyle>
      <a:lvl1pPr marL="0" marR="0" indent="0" algn="l" defTabSz="914400" rtl="0" latinLnBrk="0">
        <a:lnSpc>
          <a:spcPct val="100000"/>
        </a:lnSpc>
        <a:spcBef>
          <a:spcPts val="0"/>
        </a:spcBef>
        <a:spcAft>
          <a:spcPts val="0"/>
        </a:spcAft>
        <a:buClrTx/>
        <a:buSzTx/>
        <a:buFontTx/>
        <a:buNone/>
        <a:tabLst/>
        <a:defRPr sz="3600" b="1" i="0" u="none" strike="noStrike" cap="all" spc="0" baseline="0">
          <a:solidFill>
            <a:srgbClr val="FFFFFF"/>
          </a:solidFill>
          <a:uFillTx/>
          <a:latin typeface="Gotham Office"/>
          <a:ea typeface="Gotham Office"/>
          <a:cs typeface="Gotham Office"/>
          <a:sym typeface="Gotham Office"/>
        </a:defRPr>
      </a:lvl1pPr>
      <a:lvl2pPr marL="0" marR="0" indent="0" algn="l" defTabSz="914400" rtl="0" latinLnBrk="0">
        <a:lnSpc>
          <a:spcPct val="100000"/>
        </a:lnSpc>
        <a:spcBef>
          <a:spcPts val="0"/>
        </a:spcBef>
        <a:spcAft>
          <a:spcPts val="0"/>
        </a:spcAft>
        <a:buClrTx/>
        <a:buSzTx/>
        <a:buFontTx/>
        <a:buNone/>
        <a:tabLst/>
        <a:defRPr sz="3600" b="1" i="0" u="none" strike="noStrike" cap="all" spc="0" baseline="0">
          <a:solidFill>
            <a:srgbClr val="FFFFFF"/>
          </a:solidFill>
          <a:uFillTx/>
          <a:latin typeface="Gotham Office"/>
          <a:ea typeface="Gotham Office"/>
          <a:cs typeface="Gotham Office"/>
          <a:sym typeface="Gotham Office"/>
        </a:defRPr>
      </a:lvl2pPr>
      <a:lvl3pPr marL="0" marR="0" indent="0" algn="l" defTabSz="914400" rtl="0" latinLnBrk="0">
        <a:lnSpc>
          <a:spcPct val="100000"/>
        </a:lnSpc>
        <a:spcBef>
          <a:spcPts val="0"/>
        </a:spcBef>
        <a:spcAft>
          <a:spcPts val="0"/>
        </a:spcAft>
        <a:buClrTx/>
        <a:buSzTx/>
        <a:buFontTx/>
        <a:buNone/>
        <a:tabLst/>
        <a:defRPr sz="3600" b="1" i="0" u="none" strike="noStrike" cap="all" spc="0" baseline="0">
          <a:solidFill>
            <a:srgbClr val="FFFFFF"/>
          </a:solidFill>
          <a:uFillTx/>
          <a:latin typeface="Gotham Office"/>
          <a:ea typeface="Gotham Office"/>
          <a:cs typeface="Gotham Office"/>
          <a:sym typeface="Gotham Office"/>
        </a:defRPr>
      </a:lvl3pPr>
      <a:lvl4pPr marL="0" marR="0" indent="0" algn="l" defTabSz="914400" rtl="0" latinLnBrk="0">
        <a:lnSpc>
          <a:spcPct val="100000"/>
        </a:lnSpc>
        <a:spcBef>
          <a:spcPts val="0"/>
        </a:spcBef>
        <a:spcAft>
          <a:spcPts val="0"/>
        </a:spcAft>
        <a:buClrTx/>
        <a:buSzTx/>
        <a:buFontTx/>
        <a:buNone/>
        <a:tabLst/>
        <a:defRPr sz="3600" b="1" i="0" u="none" strike="noStrike" cap="all" spc="0" baseline="0">
          <a:solidFill>
            <a:srgbClr val="FFFFFF"/>
          </a:solidFill>
          <a:uFillTx/>
          <a:latin typeface="Gotham Office"/>
          <a:ea typeface="Gotham Office"/>
          <a:cs typeface="Gotham Office"/>
          <a:sym typeface="Gotham Office"/>
        </a:defRPr>
      </a:lvl4pPr>
      <a:lvl5pPr marL="0" marR="0" indent="0" algn="l" defTabSz="914400" rtl="0" latinLnBrk="0">
        <a:lnSpc>
          <a:spcPct val="100000"/>
        </a:lnSpc>
        <a:spcBef>
          <a:spcPts val="0"/>
        </a:spcBef>
        <a:spcAft>
          <a:spcPts val="0"/>
        </a:spcAft>
        <a:buClrTx/>
        <a:buSzTx/>
        <a:buFontTx/>
        <a:buNone/>
        <a:tabLst/>
        <a:defRPr sz="3600" b="1" i="0" u="none" strike="noStrike" cap="all" spc="0" baseline="0">
          <a:solidFill>
            <a:srgbClr val="FFFFFF"/>
          </a:solidFill>
          <a:uFillTx/>
          <a:latin typeface="Gotham Office"/>
          <a:ea typeface="Gotham Office"/>
          <a:cs typeface="Gotham Office"/>
          <a:sym typeface="Gotham Office"/>
        </a:defRPr>
      </a:lvl5pPr>
      <a:lvl6pPr marL="0" marR="0" indent="0" algn="l" defTabSz="914400" rtl="0" latinLnBrk="0">
        <a:lnSpc>
          <a:spcPct val="100000"/>
        </a:lnSpc>
        <a:spcBef>
          <a:spcPts val="0"/>
        </a:spcBef>
        <a:spcAft>
          <a:spcPts val="0"/>
        </a:spcAft>
        <a:buClrTx/>
        <a:buSzTx/>
        <a:buFontTx/>
        <a:buNone/>
        <a:tabLst/>
        <a:defRPr sz="3600" b="1" i="0" u="none" strike="noStrike" cap="all" spc="0" baseline="0">
          <a:solidFill>
            <a:srgbClr val="FFFFFF"/>
          </a:solidFill>
          <a:uFillTx/>
          <a:latin typeface="Gotham Office"/>
          <a:ea typeface="Gotham Office"/>
          <a:cs typeface="Gotham Office"/>
          <a:sym typeface="Gotham Office"/>
        </a:defRPr>
      </a:lvl6pPr>
      <a:lvl7pPr marL="0" marR="0" indent="0" algn="l" defTabSz="914400" rtl="0" latinLnBrk="0">
        <a:lnSpc>
          <a:spcPct val="100000"/>
        </a:lnSpc>
        <a:spcBef>
          <a:spcPts val="0"/>
        </a:spcBef>
        <a:spcAft>
          <a:spcPts val="0"/>
        </a:spcAft>
        <a:buClrTx/>
        <a:buSzTx/>
        <a:buFontTx/>
        <a:buNone/>
        <a:tabLst/>
        <a:defRPr sz="3600" b="1" i="0" u="none" strike="noStrike" cap="all" spc="0" baseline="0">
          <a:solidFill>
            <a:srgbClr val="FFFFFF"/>
          </a:solidFill>
          <a:uFillTx/>
          <a:latin typeface="Gotham Office"/>
          <a:ea typeface="Gotham Office"/>
          <a:cs typeface="Gotham Office"/>
          <a:sym typeface="Gotham Office"/>
        </a:defRPr>
      </a:lvl7pPr>
      <a:lvl8pPr marL="0" marR="0" indent="0" algn="l" defTabSz="914400" rtl="0" latinLnBrk="0">
        <a:lnSpc>
          <a:spcPct val="100000"/>
        </a:lnSpc>
        <a:spcBef>
          <a:spcPts val="0"/>
        </a:spcBef>
        <a:spcAft>
          <a:spcPts val="0"/>
        </a:spcAft>
        <a:buClrTx/>
        <a:buSzTx/>
        <a:buFontTx/>
        <a:buNone/>
        <a:tabLst/>
        <a:defRPr sz="3600" b="1" i="0" u="none" strike="noStrike" cap="all" spc="0" baseline="0">
          <a:solidFill>
            <a:srgbClr val="FFFFFF"/>
          </a:solidFill>
          <a:uFillTx/>
          <a:latin typeface="Gotham Office"/>
          <a:ea typeface="Gotham Office"/>
          <a:cs typeface="Gotham Office"/>
          <a:sym typeface="Gotham Office"/>
        </a:defRPr>
      </a:lvl8pPr>
      <a:lvl9pPr marL="0" marR="0" indent="0" algn="l" defTabSz="914400" rtl="0" latinLnBrk="0">
        <a:lnSpc>
          <a:spcPct val="100000"/>
        </a:lnSpc>
        <a:spcBef>
          <a:spcPts val="0"/>
        </a:spcBef>
        <a:spcAft>
          <a:spcPts val="0"/>
        </a:spcAft>
        <a:buClrTx/>
        <a:buSzTx/>
        <a:buFontTx/>
        <a:buNone/>
        <a:tabLst/>
        <a:defRPr sz="3600" b="1" i="0" u="none" strike="noStrike" cap="all" spc="0" baseline="0">
          <a:solidFill>
            <a:srgbClr val="FFFFFF"/>
          </a:solidFill>
          <a:uFillTx/>
          <a:latin typeface="Gotham Office"/>
          <a:ea typeface="Gotham Office"/>
          <a:cs typeface="Gotham Office"/>
          <a:sym typeface="Gotham Office"/>
        </a:defRPr>
      </a:lvl9pPr>
    </p:titleStyle>
    <p:bodyStyle>
      <a:lvl1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FFFFFF"/>
          </a:solidFill>
          <a:uFillTx/>
          <a:latin typeface="Gotham Office"/>
          <a:ea typeface="Gotham Office"/>
          <a:cs typeface="Gotham Office"/>
          <a:sym typeface="Gotham Office"/>
        </a:defRPr>
      </a:lvl1pPr>
      <a:lvl2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FFFFFF"/>
          </a:solidFill>
          <a:uFillTx/>
          <a:latin typeface="Gotham Office"/>
          <a:ea typeface="Gotham Office"/>
          <a:cs typeface="Gotham Office"/>
          <a:sym typeface="Gotham Office"/>
        </a:defRPr>
      </a:lvl2pPr>
      <a:lvl3pPr marL="1188719" marR="0" indent="-274319" algn="l" defTabSz="914400" rtl="0" latinLnBrk="0">
        <a:lnSpc>
          <a:spcPct val="90000"/>
        </a:lnSpc>
        <a:spcBef>
          <a:spcPts val="1000"/>
        </a:spcBef>
        <a:spcAft>
          <a:spcPts val="0"/>
        </a:spcAft>
        <a:buClrTx/>
        <a:buSzPct val="100000"/>
        <a:buFontTx/>
        <a:buChar char="•"/>
        <a:tabLst/>
        <a:defRPr sz="2400" b="0" i="0" u="none" strike="noStrike" cap="none" spc="0" baseline="0">
          <a:solidFill>
            <a:srgbClr val="FFFFFF"/>
          </a:solidFill>
          <a:uFillTx/>
          <a:latin typeface="Gotham Office"/>
          <a:ea typeface="Gotham Office"/>
          <a:cs typeface="Gotham Office"/>
          <a:sym typeface="Gotham Office"/>
        </a:defRPr>
      </a:lvl3pPr>
      <a:lvl4pPr marL="1676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FFFFFF"/>
          </a:solidFill>
          <a:uFillTx/>
          <a:latin typeface="Gotham Office"/>
          <a:ea typeface="Gotham Office"/>
          <a:cs typeface="Gotham Office"/>
          <a:sym typeface="Gotham Office"/>
        </a:defRPr>
      </a:lvl4pPr>
      <a:lvl5pPr marL="21336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FFFFFF"/>
          </a:solidFill>
          <a:uFillTx/>
          <a:latin typeface="Gotham Office"/>
          <a:ea typeface="Gotham Office"/>
          <a:cs typeface="Gotham Office"/>
          <a:sym typeface="Gotham Office"/>
        </a:defRPr>
      </a:lvl5pPr>
      <a:lvl6pPr marL="25908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FFFFFF"/>
          </a:solidFill>
          <a:uFillTx/>
          <a:latin typeface="Gotham Office"/>
          <a:ea typeface="Gotham Office"/>
          <a:cs typeface="Gotham Office"/>
          <a:sym typeface="Gotham Office"/>
        </a:defRPr>
      </a:lvl6pPr>
      <a:lvl7pPr marL="30480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FFFFFF"/>
          </a:solidFill>
          <a:uFillTx/>
          <a:latin typeface="Gotham Office"/>
          <a:ea typeface="Gotham Office"/>
          <a:cs typeface="Gotham Office"/>
          <a:sym typeface="Gotham Office"/>
        </a:defRPr>
      </a:lvl7pPr>
      <a:lvl8pPr marL="35052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FFFFFF"/>
          </a:solidFill>
          <a:uFillTx/>
          <a:latin typeface="Gotham Office"/>
          <a:ea typeface="Gotham Office"/>
          <a:cs typeface="Gotham Office"/>
          <a:sym typeface="Gotham Office"/>
        </a:defRPr>
      </a:lvl8pPr>
      <a:lvl9pPr marL="3962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FFFFFF"/>
          </a:solidFill>
          <a:uFillTx/>
          <a:latin typeface="Gotham Office"/>
          <a:ea typeface="Gotham Office"/>
          <a:cs typeface="Gotham Office"/>
          <a:sym typeface="Gotham Office"/>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Title 1"/>
          <p:cNvSpPr txBox="1">
            <a:spLocks noGrp="1"/>
          </p:cNvSpPr>
          <p:nvPr>
            <p:ph type="title"/>
          </p:nvPr>
        </p:nvSpPr>
        <p:spPr>
          <a:xfrm>
            <a:off x="763771" y="1534871"/>
            <a:ext cx="10664458" cy="1685885"/>
          </a:xfrm>
          <a:prstGeom prst="rect">
            <a:avLst/>
          </a:prstGeom>
        </p:spPr>
        <p:txBody>
          <a:bodyPr/>
          <a:lstStyle/>
          <a:p>
            <a:pPr defTabSz="832104">
              <a:defRPr sz="5824">
                <a:solidFill>
                  <a:srgbClr val="FEBE10"/>
                </a:solidFill>
              </a:defRPr>
            </a:pPr>
            <a:r>
              <a:t>Open Science and </a:t>
            </a:r>
          </a:p>
          <a:p>
            <a:pPr defTabSz="832104">
              <a:defRPr sz="5824">
                <a:solidFill>
                  <a:srgbClr val="FEBE10"/>
                </a:solidFill>
              </a:defRPr>
            </a:pPr>
            <a:r>
              <a:t>Open Scholarship </a:t>
            </a:r>
          </a:p>
        </p:txBody>
      </p:sp>
      <p:sp>
        <p:nvSpPr>
          <p:cNvPr id="708" name="M. Cynthia Logsdon…"/>
          <p:cNvSpPr txBox="1"/>
          <p:nvPr/>
        </p:nvSpPr>
        <p:spPr>
          <a:xfrm>
            <a:off x="914479" y="3606249"/>
            <a:ext cx="2045879"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defRPr i="1">
                <a:solidFill>
                  <a:srgbClr val="FFFFFF"/>
                </a:solidFill>
                <a:latin typeface="Gotham Office"/>
                <a:ea typeface="Gotham Office"/>
                <a:cs typeface="Gotham Office"/>
                <a:sym typeface="Gotham Office"/>
              </a:defRPr>
            </a:pPr>
            <a:r>
              <a:t>M. Cynthia Logsdon</a:t>
            </a:r>
          </a:p>
          <a:p>
            <a:pPr>
              <a:defRPr i="1">
                <a:solidFill>
                  <a:srgbClr val="FFFFFF"/>
                </a:solidFill>
                <a:latin typeface="Gotham Office"/>
                <a:ea typeface="Gotham Office"/>
                <a:cs typeface="Gotham Office"/>
                <a:sym typeface="Gotham Office"/>
              </a:defRPr>
            </a:pPr>
            <a:r>
              <a:t>April 27, 2022</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ANY QUESTIONS?"/>
          <p:cNvSpPr txBox="1"/>
          <p:nvPr/>
        </p:nvSpPr>
        <p:spPr>
          <a:xfrm>
            <a:off x="1864326" y="2857500"/>
            <a:ext cx="8463348"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7500" b="1">
                <a:solidFill>
                  <a:srgbClr val="FFFFFF"/>
                </a:solidFill>
                <a:latin typeface="Gotham Office"/>
                <a:ea typeface="Gotham Office"/>
                <a:cs typeface="Gotham Office"/>
                <a:sym typeface="Gotham Office"/>
              </a:defRPr>
            </a:lvl1pPr>
          </a:lstStyle>
          <a:p>
            <a:r>
              <a:t>ANY QUESTIONS?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 name="Text Placeholder 11"/>
          <p:cNvSpPr>
            <a:spLocks noGrp="1"/>
          </p:cNvSpPr>
          <p:nvPr>
            <p:ph type="body" idx="21"/>
          </p:nvPr>
        </p:nvSpPr>
        <p:spPr>
          <a:xfrm>
            <a:off x="715470" y="1178284"/>
            <a:ext cx="2949576" cy="32960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740663">
              <a:lnSpc>
                <a:spcPct val="100000"/>
              </a:lnSpc>
              <a:spcBef>
                <a:spcPts val="0"/>
              </a:spcBef>
              <a:defRPr sz="3645" cap="none"/>
            </a:lvl1pPr>
          </a:lstStyle>
          <a:p>
            <a:r>
              <a:t>Task Force on Scientific Data Management and Sharing </a:t>
            </a:r>
          </a:p>
        </p:txBody>
      </p:sp>
      <p:sp>
        <p:nvSpPr>
          <p:cNvPr id="711" name="Subtitle 2"/>
          <p:cNvSpPr txBox="1"/>
          <p:nvPr/>
        </p:nvSpPr>
        <p:spPr>
          <a:xfrm>
            <a:off x="5120048" y="1138200"/>
            <a:ext cx="6438094" cy="4421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228600" indent="-228600">
              <a:lnSpc>
                <a:spcPct val="90000"/>
              </a:lnSpc>
              <a:spcBef>
                <a:spcPts val="600"/>
              </a:spcBef>
              <a:buSzPct val="100000"/>
              <a:buFont typeface="Arial"/>
              <a:buChar char="•"/>
              <a:defRPr sz="2800">
                <a:solidFill>
                  <a:srgbClr val="000000"/>
                </a:solidFill>
                <a:latin typeface="Gotham Office"/>
                <a:ea typeface="Gotham Office"/>
                <a:cs typeface="Gotham Office"/>
                <a:sym typeface="Gotham Office"/>
              </a:defRPr>
            </a:pPr>
            <a:r>
              <a:t>Charged by EVPRI Kevin Gardner in fall 2020 to develop a cohesive framework of policies, procedures, and processes to support sound management of data at UofL. </a:t>
            </a:r>
          </a:p>
          <a:p>
            <a:pPr marL="228600" indent="-228600">
              <a:lnSpc>
                <a:spcPct val="90000"/>
              </a:lnSpc>
              <a:spcBef>
                <a:spcPts val="600"/>
              </a:spcBef>
              <a:buSzPct val="100000"/>
              <a:buFont typeface="Arial"/>
              <a:buChar char="•"/>
              <a:defRPr sz="2800">
                <a:solidFill>
                  <a:srgbClr val="000000"/>
                </a:solidFill>
                <a:latin typeface="Gotham Office"/>
                <a:ea typeface="Gotham Office"/>
                <a:cs typeface="Gotham Office"/>
                <a:sym typeface="Gotham Office"/>
              </a:defRPr>
            </a:pPr>
            <a:r>
              <a:t>This charge is in line with NIH data sharing mandate to begin 1/23 and recommendations from APLU/AAU https://www.aplu.org/library/guide-to-accelerate-access-to-public-data/file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 name="Text Placeholder 11"/>
          <p:cNvSpPr>
            <a:spLocks noGrp="1"/>
          </p:cNvSpPr>
          <p:nvPr>
            <p:ph type="body" idx="21"/>
          </p:nvPr>
        </p:nvSpPr>
        <p:spPr>
          <a:xfrm>
            <a:off x="715470" y="1178284"/>
            <a:ext cx="2949576" cy="32960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nSpc>
                <a:spcPct val="100000"/>
              </a:lnSpc>
              <a:spcBef>
                <a:spcPts val="0"/>
              </a:spcBef>
              <a:defRPr sz="4500" cap="none"/>
            </a:lvl1pPr>
          </a:lstStyle>
          <a:p>
            <a:r>
              <a:t>Task Force Members </a:t>
            </a:r>
          </a:p>
        </p:txBody>
      </p:sp>
      <p:sp>
        <p:nvSpPr>
          <p:cNvPr id="714" name="Subtitle 2"/>
          <p:cNvSpPr txBox="1"/>
          <p:nvPr/>
        </p:nvSpPr>
        <p:spPr>
          <a:xfrm>
            <a:off x="5120049" y="1138200"/>
            <a:ext cx="6438093" cy="4421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228600" indent="-228600">
              <a:lnSpc>
                <a:spcPct val="90000"/>
              </a:lnSpc>
              <a:spcBef>
                <a:spcPts val="600"/>
              </a:spcBef>
              <a:buSzPct val="100000"/>
              <a:buFont typeface="Arial"/>
              <a:buChar char="•"/>
              <a:defRPr sz="2800">
                <a:solidFill>
                  <a:srgbClr val="000000"/>
                </a:solidFill>
                <a:latin typeface="Gotham Office"/>
                <a:ea typeface="Gotham Office"/>
                <a:cs typeface="Gotham Office"/>
                <a:sym typeface="Gotham Office"/>
              </a:defRPr>
            </a:pPr>
            <a:r>
              <a:t>Co-chairs, M.C. Logsdon &amp; J. Trent</a:t>
            </a:r>
          </a:p>
          <a:p>
            <a:pPr marL="228600" indent="-228600">
              <a:lnSpc>
                <a:spcPct val="90000"/>
              </a:lnSpc>
              <a:spcBef>
                <a:spcPts val="600"/>
              </a:spcBef>
              <a:buSzPct val="100000"/>
              <a:buFont typeface="Arial"/>
              <a:buChar char="•"/>
              <a:defRPr sz="2800">
                <a:solidFill>
                  <a:srgbClr val="000000"/>
                </a:solidFill>
                <a:latin typeface="Gotham Office"/>
                <a:ea typeface="Gotham Office"/>
                <a:cs typeface="Gotham Office"/>
                <a:sym typeface="Gotham Office"/>
              </a:defRPr>
            </a:pPr>
            <a:r>
              <a:t>Members: Gill Diamond, Steven Paul Jones, Haoyong Lan, Dani LaPreze, Haylee Ralston, Harrison Simrall, Adrian Lauf, Kim Adams, Bert Little, Eric Rouchka, Deborah Davis. </a:t>
            </a:r>
          </a:p>
          <a:p>
            <a:pPr marL="228600" indent="-228600">
              <a:lnSpc>
                <a:spcPct val="90000"/>
              </a:lnSpc>
              <a:spcBef>
                <a:spcPts val="600"/>
              </a:spcBef>
              <a:buSzPct val="100000"/>
              <a:buFont typeface="Arial"/>
              <a:buChar char="•"/>
              <a:defRPr sz="2800">
                <a:solidFill>
                  <a:srgbClr val="000000"/>
                </a:solidFill>
                <a:latin typeface="Gotham Office"/>
                <a:ea typeface="Gotham Office"/>
                <a:cs typeface="Gotham Office"/>
                <a:sym typeface="Gotham Office"/>
              </a:defRPr>
            </a:pPr>
            <a:r>
              <a:t>Rebecca Morgan (former librarian and member of faculty senate) was founding member.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 name="Text Placeholder 11"/>
          <p:cNvSpPr>
            <a:spLocks noGrp="1"/>
          </p:cNvSpPr>
          <p:nvPr>
            <p:ph type="body" idx="21"/>
          </p:nvPr>
        </p:nvSpPr>
        <p:spPr>
          <a:xfrm>
            <a:off x="715470" y="1178284"/>
            <a:ext cx="2949576" cy="32960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nSpc>
                <a:spcPct val="100000"/>
              </a:lnSpc>
              <a:spcBef>
                <a:spcPts val="0"/>
              </a:spcBef>
              <a:defRPr sz="4000" cap="none"/>
            </a:lvl1pPr>
          </a:lstStyle>
          <a:p>
            <a:r>
              <a:t>Researcher Guidance Developed and In-Process</a:t>
            </a:r>
          </a:p>
        </p:txBody>
      </p:sp>
      <p:sp>
        <p:nvSpPr>
          <p:cNvPr id="717" name="Subtitle 2"/>
          <p:cNvSpPr txBox="1"/>
          <p:nvPr/>
        </p:nvSpPr>
        <p:spPr>
          <a:xfrm>
            <a:off x="5120049" y="1138200"/>
            <a:ext cx="6438093" cy="4421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441434" indent="-441434">
              <a:lnSpc>
                <a:spcPct val="80000"/>
              </a:lnSpc>
              <a:spcBef>
                <a:spcPts val="600"/>
              </a:spcBef>
              <a:buSzPct val="100000"/>
              <a:buFont typeface="Arial"/>
              <a:buChar char="•"/>
              <a:defRPr sz="2800">
                <a:solidFill>
                  <a:srgbClr val="000000"/>
                </a:solidFill>
                <a:latin typeface="Gotham Office"/>
                <a:ea typeface="Gotham Office"/>
                <a:cs typeface="Gotham Office"/>
                <a:sym typeface="Gotham Office"/>
              </a:defRPr>
            </a:pPr>
            <a:r>
              <a:t>Management &amp; sharing of research data, draft policy in review;</a:t>
            </a:r>
          </a:p>
          <a:p>
            <a:pPr marL="441434" indent="-441434">
              <a:lnSpc>
                <a:spcPct val="80000"/>
              </a:lnSpc>
              <a:spcBef>
                <a:spcPts val="600"/>
              </a:spcBef>
              <a:buSzPct val="100000"/>
              <a:buFont typeface="Arial"/>
              <a:buChar char="•"/>
              <a:defRPr sz="2800">
                <a:solidFill>
                  <a:srgbClr val="000000"/>
                </a:solidFill>
                <a:latin typeface="Gotham Office"/>
                <a:ea typeface="Gotham Office"/>
                <a:cs typeface="Gotham Office"/>
                <a:sym typeface="Gotham Office"/>
              </a:defRPr>
            </a:pPr>
            <a:r>
              <a:t>Data management guidelines developed by UofL library that includes information on data repositories;</a:t>
            </a:r>
          </a:p>
          <a:p>
            <a:pPr marL="441434" indent="-441434">
              <a:lnSpc>
                <a:spcPct val="80000"/>
              </a:lnSpc>
              <a:spcBef>
                <a:spcPts val="600"/>
              </a:spcBef>
              <a:buSzPct val="100000"/>
              <a:buFont typeface="Arial"/>
              <a:buChar char="•"/>
              <a:defRPr sz="2800">
                <a:solidFill>
                  <a:srgbClr val="000000"/>
                </a:solidFill>
                <a:latin typeface="Gotham Office"/>
                <a:ea typeface="Gotham Office"/>
                <a:cs typeface="Gotham Office"/>
                <a:sym typeface="Gotham Office"/>
              </a:defRPr>
            </a:pPr>
            <a:r>
              <a:t>Procedure manual; </a:t>
            </a:r>
          </a:p>
          <a:p>
            <a:pPr marL="441434" indent="-441434">
              <a:lnSpc>
                <a:spcPct val="80000"/>
              </a:lnSpc>
              <a:spcBef>
                <a:spcPts val="600"/>
              </a:spcBef>
              <a:buSzPct val="100000"/>
              <a:buFont typeface="Arial"/>
              <a:buChar char="•"/>
              <a:defRPr sz="2800">
                <a:solidFill>
                  <a:srgbClr val="000000"/>
                </a:solidFill>
                <a:latin typeface="Gotham Office"/>
                <a:ea typeface="Gotham Office"/>
                <a:cs typeface="Gotham Office"/>
                <a:sym typeface="Gotham Office"/>
              </a:defRPr>
            </a:pPr>
            <a:r>
              <a:t>Continue to review existing resources, practices, and policies around security, management, retention and analysis.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 name="Title 1"/>
          <p:cNvSpPr txBox="1">
            <a:spLocks noGrp="1"/>
          </p:cNvSpPr>
          <p:nvPr>
            <p:ph type="title"/>
          </p:nvPr>
        </p:nvSpPr>
        <p:spPr>
          <a:xfrm>
            <a:off x="5171110" y="335280"/>
            <a:ext cx="7582787" cy="1925712"/>
          </a:xfrm>
          <a:prstGeom prst="rect">
            <a:avLst/>
          </a:prstGeom>
        </p:spPr>
        <p:txBody>
          <a:bodyPr/>
          <a:lstStyle/>
          <a:p>
            <a:r>
              <a:t>Researcher steps</a:t>
            </a:r>
          </a:p>
        </p:txBody>
      </p:sp>
      <p:sp>
        <p:nvSpPr>
          <p:cNvPr id="720" name="Subtitle 2"/>
          <p:cNvSpPr txBox="1"/>
          <p:nvPr/>
        </p:nvSpPr>
        <p:spPr>
          <a:xfrm>
            <a:off x="5208618" y="1793450"/>
            <a:ext cx="6431898" cy="4421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457200" indent="-457200">
              <a:lnSpc>
                <a:spcPct val="90000"/>
              </a:lnSpc>
              <a:spcBef>
                <a:spcPts val="500"/>
              </a:spcBef>
              <a:buSzPct val="100000"/>
              <a:buFont typeface="Arial"/>
              <a:buChar char="•"/>
              <a:defRPr sz="2400">
                <a:solidFill>
                  <a:srgbClr val="000000"/>
                </a:solidFill>
                <a:latin typeface="Gotham Office"/>
                <a:ea typeface="Gotham Office"/>
                <a:cs typeface="Gotham Office"/>
                <a:sym typeface="Gotham Office"/>
              </a:defRPr>
            </a:pPr>
            <a:r>
              <a:t>Develop comprehensive data management plan, including budgeting for data preparation and curation at end of funding.</a:t>
            </a:r>
          </a:p>
          <a:p>
            <a:pPr marL="457200" indent="-457200">
              <a:lnSpc>
                <a:spcPct val="90000"/>
              </a:lnSpc>
              <a:spcBef>
                <a:spcPts val="500"/>
              </a:spcBef>
              <a:buSzPct val="100000"/>
              <a:buFont typeface="Arial"/>
              <a:buChar char="•"/>
              <a:defRPr sz="2400">
                <a:solidFill>
                  <a:srgbClr val="000000"/>
                </a:solidFill>
                <a:latin typeface="Gotham Office"/>
                <a:ea typeface="Gotham Office"/>
                <a:cs typeface="Gotham Office"/>
                <a:sym typeface="Gotham Office"/>
              </a:defRPr>
            </a:pPr>
            <a:r>
              <a:t>Determine computer &amp; data storage solutions.</a:t>
            </a:r>
          </a:p>
          <a:p>
            <a:pPr marL="457200" indent="-457200">
              <a:lnSpc>
                <a:spcPct val="90000"/>
              </a:lnSpc>
              <a:spcBef>
                <a:spcPts val="500"/>
              </a:spcBef>
              <a:buSzPct val="100000"/>
              <a:buFont typeface="Arial"/>
              <a:buChar char="•"/>
              <a:defRPr sz="2400">
                <a:solidFill>
                  <a:srgbClr val="000000"/>
                </a:solidFill>
                <a:latin typeface="Gotham Office"/>
                <a:ea typeface="Gotham Office"/>
                <a:cs typeface="Gotham Office"/>
                <a:sym typeface="Gotham Office"/>
              </a:defRPr>
            </a:pPr>
            <a:r>
              <a:t>Collect, manage, and analyze data. </a:t>
            </a:r>
          </a:p>
          <a:p>
            <a:pPr marL="457200" indent="-457200">
              <a:lnSpc>
                <a:spcPct val="90000"/>
              </a:lnSpc>
              <a:spcBef>
                <a:spcPts val="500"/>
              </a:spcBef>
              <a:buSzPct val="100000"/>
              <a:buFont typeface="Arial"/>
              <a:buChar char="•"/>
              <a:defRPr sz="2400">
                <a:solidFill>
                  <a:srgbClr val="000000"/>
                </a:solidFill>
                <a:latin typeface="Gotham Office"/>
                <a:ea typeface="Gotham Office"/>
                <a:cs typeface="Gotham Office"/>
                <a:sym typeface="Gotham Office"/>
              </a:defRPr>
            </a:pPr>
            <a:r>
              <a:t>Archive data and documents</a:t>
            </a:r>
          </a:p>
          <a:p>
            <a:pPr marL="457200" indent="-457200">
              <a:lnSpc>
                <a:spcPct val="90000"/>
              </a:lnSpc>
              <a:spcBef>
                <a:spcPts val="500"/>
              </a:spcBef>
              <a:buSzPct val="100000"/>
              <a:buFont typeface="Arial"/>
              <a:buChar char="•"/>
              <a:defRPr sz="2400">
                <a:solidFill>
                  <a:srgbClr val="000000"/>
                </a:solidFill>
                <a:latin typeface="Gotham Office"/>
                <a:ea typeface="Gotham Office"/>
                <a:cs typeface="Gotham Office"/>
                <a:sym typeface="Gotham Office"/>
              </a:defRPr>
            </a:pPr>
            <a:r>
              <a:t>Curate data for sharing and deposit in repository</a:t>
            </a:r>
          </a:p>
          <a:p>
            <a:pPr marL="457200" indent="-457200">
              <a:lnSpc>
                <a:spcPct val="90000"/>
              </a:lnSpc>
              <a:spcBef>
                <a:spcPts val="500"/>
              </a:spcBef>
              <a:buSzPct val="100000"/>
              <a:buFont typeface="Arial"/>
              <a:buChar char="•"/>
              <a:defRPr sz="2400">
                <a:solidFill>
                  <a:srgbClr val="000000"/>
                </a:solidFill>
                <a:latin typeface="Gotham Office"/>
                <a:ea typeface="Gotham Office"/>
                <a:cs typeface="Gotham Office"/>
                <a:sym typeface="Gotham Office"/>
              </a:defRPr>
            </a:pPr>
            <a:r>
              <a:t>Engage in open science and open scholarship. </a:t>
            </a:r>
          </a:p>
        </p:txBody>
      </p:sp>
      <p:pic>
        <p:nvPicPr>
          <p:cNvPr id="721" name="pexels-chokniti-khongchum-3938023.jpg" descr="pexels-chokniti-khongchum-3938023.jpg"/>
          <p:cNvPicPr>
            <a:picLocks noChangeAspect="1"/>
          </p:cNvPicPr>
          <p:nvPr/>
        </p:nvPicPr>
        <p:blipFill>
          <a:blip r:embed="rId2"/>
          <a:srcRect l="20452" r="27259"/>
          <a:stretch>
            <a:fillRect/>
          </a:stretch>
        </p:blipFill>
        <p:spPr>
          <a:xfrm>
            <a:off x="543374" y="796329"/>
            <a:ext cx="4124052" cy="5265147"/>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Text Placeholder 11"/>
          <p:cNvSpPr>
            <a:spLocks noGrp="1"/>
          </p:cNvSpPr>
          <p:nvPr>
            <p:ph type="body" idx="21"/>
          </p:nvPr>
        </p:nvSpPr>
        <p:spPr>
          <a:xfrm>
            <a:off x="715470" y="1178284"/>
            <a:ext cx="2949576" cy="32960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832104">
              <a:lnSpc>
                <a:spcPct val="100000"/>
              </a:lnSpc>
              <a:spcBef>
                <a:spcPts val="0"/>
              </a:spcBef>
              <a:defRPr sz="3640" cap="none"/>
            </a:pPr>
            <a:r>
              <a:rPr>
                <a:solidFill>
                  <a:srgbClr val="FEBE10"/>
                </a:solidFill>
              </a:rPr>
              <a:t>After Data Collection:</a:t>
            </a:r>
            <a:r>
              <a:t> Data Cleaning and Curation </a:t>
            </a:r>
          </a:p>
        </p:txBody>
      </p:sp>
      <p:sp>
        <p:nvSpPr>
          <p:cNvPr id="724" name="Subtitle 2"/>
          <p:cNvSpPr txBox="1"/>
          <p:nvPr/>
        </p:nvSpPr>
        <p:spPr>
          <a:xfrm>
            <a:off x="5120049" y="1138200"/>
            <a:ext cx="6438093" cy="4421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228600" indent="-228600">
              <a:lnSpc>
                <a:spcPct val="90000"/>
              </a:lnSpc>
              <a:spcBef>
                <a:spcPts val="1000"/>
              </a:spcBef>
              <a:buSzPct val="100000"/>
              <a:buFont typeface="Arial"/>
              <a:buChar char="•"/>
              <a:defRPr sz="2800">
                <a:solidFill>
                  <a:srgbClr val="000000"/>
                </a:solidFill>
                <a:latin typeface="Gotham Office"/>
                <a:ea typeface="Gotham Office"/>
                <a:cs typeface="Gotham Office"/>
                <a:sym typeface="Gotham Office"/>
              </a:defRPr>
            </a:pPr>
            <a:r>
              <a:t>The process of open science begins during research proposal with inclusion of data management plan. </a:t>
            </a:r>
          </a:p>
          <a:p>
            <a:pPr marL="228600" indent="-228600">
              <a:lnSpc>
                <a:spcPct val="90000"/>
              </a:lnSpc>
              <a:spcBef>
                <a:spcPts val="1000"/>
              </a:spcBef>
              <a:buSzPct val="100000"/>
              <a:buFont typeface="Arial"/>
              <a:buChar char="•"/>
              <a:defRPr sz="2800">
                <a:solidFill>
                  <a:srgbClr val="000000"/>
                </a:solidFill>
                <a:latin typeface="Gotham Office"/>
                <a:ea typeface="Gotham Office"/>
                <a:cs typeface="Gotham Office"/>
                <a:sym typeface="Gotham Office"/>
              </a:defRPr>
            </a:pPr>
            <a:r>
              <a:t>This includes budget for personnel to at end of grant to prepare data for sharing.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Text Placeholder 11"/>
          <p:cNvSpPr>
            <a:spLocks noGrp="1"/>
          </p:cNvSpPr>
          <p:nvPr>
            <p:ph type="body" idx="21"/>
          </p:nvPr>
        </p:nvSpPr>
        <p:spPr>
          <a:xfrm>
            <a:off x="715470" y="1178284"/>
            <a:ext cx="2949576" cy="32960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841247">
              <a:lnSpc>
                <a:spcPct val="100000"/>
              </a:lnSpc>
              <a:spcBef>
                <a:spcPts val="0"/>
              </a:spcBef>
              <a:defRPr sz="3680" cap="none"/>
            </a:pPr>
            <a:r>
              <a:rPr>
                <a:solidFill>
                  <a:srgbClr val="FEBE10"/>
                </a:solidFill>
              </a:rPr>
              <a:t>Before Research Begins:</a:t>
            </a:r>
            <a:r>
              <a:t> Data Management Plan </a:t>
            </a:r>
          </a:p>
        </p:txBody>
      </p:sp>
      <p:sp>
        <p:nvSpPr>
          <p:cNvPr id="727" name="Subtitle 2"/>
          <p:cNvSpPr txBox="1"/>
          <p:nvPr/>
        </p:nvSpPr>
        <p:spPr>
          <a:xfrm>
            <a:off x="5120049" y="1138200"/>
            <a:ext cx="6438093" cy="5114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457200" indent="-457200">
              <a:lnSpc>
                <a:spcPct val="90000"/>
              </a:lnSpc>
              <a:spcBef>
                <a:spcPts val="300"/>
              </a:spcBef>
              <a:buSzPct val="100000"/>
              <a:buFont typeface="Arial"/>
              <a:buChar char="•"/>
              <a:defRPr sz="2000">
                <a:solidFill>
                  <a:srgbClr val="000000"/>
                </a:solidFill>
                <a:latin typeface="Gotham Office"/>
                <a:ea typeface="Gotham Office"/>
                <a:cs typeface="Gotham Office"/>
                <a:sym typeface="Gotham Office"/>
              </a:defRPr>
            </a:pPr>
            <a:r>
              <a:t>Data cleaning prior to depositing data into a repository, ensures that the dataset is complete, accurate, and free from errors. This includes appropriately de-identifying research data involving human subjects or participants before it can be deposited into a repository.</a:t>
            </a:r>
          </a:p>
          <a:p>
            <a:pPr marL="457200" indent="-457200">
              <a:lnSpc>
                <a:spcPct val="90000"/>
              </a:lnSpc>
              <a:spcBef>
                <a:spcPts val="300"/>
              </a:spcBef>
              <a:buSzPct val="100000"/>
              <a:buFont typeface="Arial"/>
              <a:buChar char="•"/>
              <a:defRPr sz="2000">
                <a:solidFill>
                  <a:srgbClr val="000000"/>
                </a:solidFill>
                <a:latin typeface="Gotham Office"/>
                <a:ea typeface="Gotham Office"/>
                <a:cs typeface="Gotham Office"/>
                <a:sym typeface="Gotham Office"/>
              </a:defRPr>
            </a:pPr>
            <a:r>
              <a:t>Researchers can consult global registry of research data repositories (re3data.org) to help them identify registered and certified repositories relevant to their subject areas.</a:t>
            </a:r>
          </a:p>
          <a:p>
            <a:pPr marL="457200" indent="-457200">
              <a:lnSpc>
                <a:spcPct val="90000"/>
              </a:lnSpc>
              <a:spcBef>
                <a:spcPts val="300"/>
              </a:spcBef>
              <a:buSzPct val="100000"/>
              <a:buFont typeface="Arial"/>
              <a:buChar char="•"/>
              <a:defRPr sz="2000">
                <a:solidFill>
                  <a:srgbClr val="000000"/>
                </a:solidFill>
                <a:latin typeface="Gotham Office"/>
                <a:ea typeface="Gotham Office"/>
                <a:cs typeface="Gotham Office"/>
                <a:sym typeface="Gotham Office"/>
              </a:defRPr>
            </a:pPr>
            <a:r>
              <a:t>Some repositories may provide curation services, and the U of L library will provide information to assist investigators with data curation </a:t>
            </a:r>
          </a:p>
          <a:p>
            <a:pPr marL="457200" indent="-457200">
              <a:lnSpc>
                <a:spcPct val="90000"/>
              </a:lnSpc>
              <a:spcBef>
                <a:spcPts val="300"/>
              </a:spcBef>
              <a:buSzPct val="100000"/>
              <a:buFont typeface="Arial"/>
              <a:buChar char="•"/>
              <a:defRPr sz="2000">
                <a:solidFill>
                  <a:srgbClr val="000000"/>
                </a:solidFill>
                <a:latin typeface="Gotham Office"/>
                <a:ea typeface="Gotham Office"/>
                <a:cs typeface="Gotham Office"/>
                <a:sym typeface="Gotham Office"/>
              </a:defRPr>
            </a:pPr>
            <a:r>
              <a:t>Researchers should follow the FAIR Guiding Principles (Findable, Accessible, Interoperable and Reusable) in preparation for data sharing.</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Text Placeholder 11"/>
          <p:cNvSpPr>
            <a:spLocks noGrp="1"/>
          </p:cNvSpPr>
          <p:nvPr>
            <p:ph type="body" idx="21"/>
          </p:nvPr>
        </p:nvSpPr>
        <p:spPr>
          <a:xfrm>
            <a:off x="715470" y="1178284"/>
            <a:ext cx="2949576" cy="32960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nSpc>
                <a:spcPct val="100000"/>
              </a:lnSpc>
              <a:spcBef>
                <a:spcPts val="0"/>
              </a:spcBef>
              <a:defRPr sz="4000" cap="none"/>
            </a:lvl1pPr>
          </a:lstStyle>
          <a:p>
            <a:r>
              <a:t>Data Sharing </a:t>
            </a:r>
          </a:p>
        </p:txBody>
      </p:sp>
      <p:sp>
        <p:nvSpPr>
          <p:cNvPr id="730" name="Subtitle 2"/>
          <p:cNvSpPr txBox="1"/>
          <p:nvPr/>
        </p:nvSpPr>
        <p:spPr>
          <a:xfrm>
            <a:off x="5005749" y="1138200"/>
            <a:ext cx="6438093" cy="5114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457200" indent="-457200">
              <a:lnSpc>
                <a:spcPct val="80000"/>
              </a:lnSpc>
              <a:spcBef>
                <a:spcPts val="500"/>
              </a:spcBef>
              <a:buSzPct val="100000"/>
              <a:buFont typeface="Arial"/>
              <a:buChar char="•"/>
              <a:defRPr sz="2200">
                <a:solidFill>
                  <a:srgbClr val="000000"/>
                </a:solidFill>
                <a:latin typeface="Gotham Office"/>
                <a:ea typeface="Gotham Office"/>
                <a:cs typeface="Gotham Office"/>
                <a:sym typeface="Gotham Office"/>
              </a:defRPr>
            </a:pPr>
            <a:r>
              <a:t>For sponsored research, there may be data sharing requirements that were agreed to upon acceptance of the award. Refer to your notice award for specific requirements.</a:t>
            </a:r>
          </a:p>
          <a:p>
            <a:pPr marL="457200" indent="-457200">
              <a:lnSpc>
                <a:spcPct val="80000"/>
              </a:lnSpc>
              <a:spcBef>
                <a:spcPts val="500"/>
              </a:spcBef>
              <a:buSzPct val="100000"/>
              <a:buFont typeface="Arial"/>
              <a:buChar char="•"/>
              <a:defRPr sz="2200">
                <a:solidFill>
                  <a:srgbClr val="000000"/>
                </a:solidFill>
                <a:latin typeface="Gotham Office"/>
                <a:ea typeface="Gotham Office"/>
                <a:cs typeface="Gotham Office"/>
                <a:sym typeface="Gotham Office"/>
              </a:defRPr>
            </a:pPr>
            <a:r>
              <a:t>Journals may also have data sharing requirements, such as requiring data that supports the results of the paper to be available via a public repository. This is often found in the instructions for the author and should be considered prior to submitting a manuscript.</a:t>
            </a:r>
          </a:p>
          <a:p>
            <a:pPr marL="457200" indent="-457200">
              <a:lnSpc>
                <a:spcPct val="80000"/>
              </a:lnSpc>
              <a:spcBef>
                <a:spcPts val="500"/>
              </a:spcBef>
              <a:buSzPct val="100000"/>
              <a:buFont typeface="Arial"/>
              <a:buChar char="•"/>
              <a:defRPr sz="2200">
                <a:solidFill>
                  <a:srgbClr val="000000"/>
                </a:solidFill>
                <a:latin typeface="Gotham Office"/>
                <a:ea typeface="Gotham Office"/>
                <a:cs typeface="Gotham Office"/>
                <a:sym typeface="Gotham Office"/>
              </a:defRPr>
            </a:pPr>
            <a:r>
              <a:t>Limitations to data sharing may also be in place due to funder restrictions or intellectual property protections. Refer to any research agreements or contracts in place for your project to determine allowable data sharing activities.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Title 1"/>
          <p:cNvSpPr txBox="1">
            <a:spLocks noGrp="1"/>
          </p:cNvSpPr>
          <p:nvPr>
            <p:ph type="title"/>
          </p:nvPr>
        </p:nvSpPr>
        <p:spPr>
          <a:xfrm>
            <a:off x="4992002" y="339110"/>
            <a:ext cx="7582787" cy="1925712"/>
          </a:xfrm>
          <a:prstGeom prst="rect">
            <a:avLst/>
          </a:prstGeom>
        </p:spPr>
        <p:txBody>
          <a:bodyPr/>
          <a:lstStyle/>
          <a:p>
            <a:r>
              <a:t>Open Access to Publications</a:t>
            </a:r>
          </a:p>
        </p:txBody>
      </p:sp>
      <p:sp>
        <p:nvSpPr>
          <p:cNvPr id="733" name="Subtitle 2"/>
          <p:cNvSpPr txBox="1"/>
          <p:nvPr/>
        </p:nvSpPr>
        <p:spPr>
          <a:xfrm>
            <a:off x="5141239" y="2126961"/>
            <a:ext cx="6418044" cy="3796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416052" indent="-416052" defTabSz="832104">
              <a:lnSpc>
                <a:spcPct val="80000"/>
              </a:lnSpc>
              <a:spcBef>
                <a:spcPts val="400"/>
              </a:spcBef>
              <a:buSzPct val="100000"/>
              <a:buFont typeface="Arial"/>
              <a:buChar char="•"/>
              <a:defRPr sz="2366">
                <a:solidFill>
                  <a:srgbClr val="000000"/>
                </a:solidFill>
                <a:latin typeface="Gotham Office"/>
                <a:ea typeface="Gotham Office"/>
                <a:cs typeface="Gotham Office"/>
                <a:sym typeface="Gotham Office"/>
              </a:defRPr>
            </a:pPr>
            <a:r>
              <a:t>NIH and NSF funded research have requirements for public access to research findings. </a:t>
            </a:r>
          </a:p>
          <a:p>
            <a:pPr marL="416052" indent="-416052" defTabSz="832104">
              <a:lnSpc>
                <a:spcPct val="80000"/>
              </a:lnSpc>
              <a:spcBef>
                <a:spcPts val="400"/>
              </a:spcBef>
              <a:buSzPct val="100000"/>
              <a:buFont typeface="Arial"/>
              <a:buChar char="•"/>
              <a:defRPr sz="2366">
                <a:solidFill>
                  <a:srgbClr val="000000"/>
                </a:solidFill>
                <a:latin typeface="Gotham Office"/>
                <a:ea typeface="Gotham Office"/>
                <a:cs typeface="Gotham Office"/>
                <a:sym typeface="Gotham Office"/>
              </a:defRPr>
            </a:pPr>
            <a:r>
              <a:t>The NIH public access policy requires researchers to submit final peer-reviewed journal manuscripts that arise from NIH funds to PubMed Central immediately upon acceptance for publication. </a:t>
            </a:r>
          </a:p>
          <a:p>
            <a:pPr marL="416052" indent="-416052" defTabSz="832104">
              <a:lnSpc>
                <a:spcPct val="80000"/>
              </a:lnSpc>
              <a:spcBef>
                <a:spcPts val="400"/>
              </a:spcBef>
              <a:buSzPct val="100000"/>
              <a:buFont typeface="Arial"/>
              <a:buChar char="•"/>
              <a:defRPr sz="2366">
                <a:solidFill>
                  <a:srgbClr val="000000"/>
                </a:solidFill>
                <a:latin typeface="Gotham Office"/>
                <a:ea typeface="Gotham Office"/>
                <a:cs typeface="Gotham Office"/>
                <a:sym typeface="Gotham Office"/>
              </a:defRPr>
            </a:pPr>
            <a:r>
              <a:t>The NSF public access policy requires publications from NSF sponsored research to be submitted to the NSF Public Access Repository.</a:t>
            </a:r>
          </a:p>
        </p:txBody>
      </p:sp>
      <p:pic>
        <p:nvPicPr>
          <p:cNvPr id="734" name="pexels-pixabay-256559.jpg" descr="pexels-pixabay-256559.jpg"/>
          <p:cNvPicPr>
            <a:picLocks noChangeAspect="1"/>
          </p:cNvPicPr>
          <p:nvPr/>
        </p:nvPicPr>
        <p:blipFill>
          <a:blip r:embed="rId2"/>
          <a:srcRect l="41034" t="20338" r="13852"/>
          <a:stretch>
            <a:fillRect/>
          </a:stretch>
        </p:blipFill>
        <p:spPr>
          <a:xfrm>
            <a:off x="561919" y="711596"/>
            <a:ext cx="3864460" cy="528237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AC0000"/>
      </a:dk1>
      <a:lt1>
        <a:srgbClr val="AC0000"/>
      </a:lt1>
      <a:dk2>
        <a:srgbClr val="A7A7A7"/>
      </a:dk2>
      <a:lt2>
        <a:srgbClr val="535353"/>
      </a:lt2>
      <a:accent1>
        <a:srgbClr val="707070"/>
      </a:accent1>
      <a:accent2>
        <a:srgbClr val="AC0000"/>
      </a:accent2>
      <a:accent3>
        <a:srgbClr val="A5A5A5"/>
      </a:accent3>
      <a:accent4>
        <a:srgbClr val="796C53"/>
      </a:accent4>
      <a:accent5>
        <a:srgbClr val="CA932F"/>
      </a:accent5>
      <a:accent6>
        <a:srgbClr val="D9C982"/>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EBE10"/>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707070"/>
      </a:accent1>
      <a:accent2>
        <a:srgbClr val="AC0000"/>
      </a:accent2>
      <a:accent3>
        <a:srgbClr val="A5A5A5"/>
      </a:accent3>
      <a:accent4>
        <a:srgbClr val="796C53"/>
      </a:accent4>
      <a:accent5>
        <a:srgbClr val="CA932F"/>
      </a:accent5>
      <a:accent6>
        <a:srgbClr val="D9C982"/>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EBE10"/>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602</Words>
  <Application>Microsoft Office PowerPoint</Application>
  <PresentationFormat>Widescreen</PresentationFormat>
  <Paragraphs>40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Gotham Office</vt:lpstr>
      <vt:lpstr>Helvetica</vt:lpstr>
      <vt:lpstr>Office Theme</vt:lpstr>
      <vt:lpstr>Open Science and  Open Scholarship </vt:lpstr>
      <vt:lpstr>PowerPoint Presentation</vt:lpstr>
      <vt:lpstr>PowerPoint Presentation</vt:lpstr>
      <vt:lpstr>PowerPoint Presentation</vt:lpstr>
      <vt:lpstr>Researcher steps</vt:lpstr>
      <vt:lpstr>PowerPoint Presentation</vt:lpstr>
      <vt:lpstr>PowerPoint Presentation</vt:lpstr>
      <vt:lpstr>PowerPoint Presentation</vt:lpstr>
      <vt:lpstr>Open Access to Publications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Science and  Open Scholarship </dc:title>
  <dc:creator>Cindi</dc:creator>
  <cp:lastModifiedBy>Henry, Gretchen</cp:lastModifiedBy>
  <cp:revision>1</cp:revision>
  <dcterms:modified xsi:type="dcterms:W3CDTF">2022-05-03T03:06:58Z</dcterms:modified>
</cp:coreProperties>
</file>