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-162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0E29E7-5CBA-4E08-AC37-3E938376FC02}" type="datetimeFigureOut">
              <a:rPr lang="en-US" smtClean="0"/>
              <a:t>9/30/2009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C529C4-2BB8-4FFB-91FC-8BC096CCFF50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C529C4-2BB8-4FFB-91FC-8BC096CCFF50}" type="slidenum">
              <a:rPr lang="en-US" smtClean="0"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C529C4-2BB8-4FFB-91FC-8BC096CCFF50}" type="slidenum">
              <a:rPr lang="en-US" smtClean="0"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C529C4-2BB8-4FFB-91FC-8BC096CCFF50}" type="slidenum">
              <a:rPr lang="en-US" smtClean="0"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C529C4-2BB8-4FFB-91FC-8BC096CCFF50}" type="slidenum">
              <a:rPr lang="en-US" smtClean="0"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C529C4-2BB8-4FFB-91FC-8BC096CCFF50}" type="slidenum">
              <a:rPr lang="en-US" smtClean="0"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C529C4-2BB8-4FFB-91FC-8BC096CCFF50}" type="slidenum">
              <a:rPr lang="en-US" smtClean="0"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C529C4-2BB8-4FFB-91FC-8BC096CCFF50}" type="slidenum">
              <a:rPr lang="en-US" smtClean="0"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C529C4-2BB8-4FFB-91FC-8BC096CCFF50}" type="slidenum">
              <a:rPr lang="en-US" smtClean="0"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C529C4-2BB8-4FFB-91FC-8BC096CCFF50}" type="slidenum">
              <a:rPr lang="en-US" smtClean="0"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C529C4-2BB8-4FFB-91FC-8BC096CCFF50}" type="slidenum">
              <a:rPr lang="en-US" smtClean="0"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C529C4-2BB8-4FFB-91FC-8BC096CCFF50}" type="slidenum">
              <a:rPr lang="en-US" smtClean="0"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C529C4-2BB8-4FFB-91FC-8BC096CCFF50}" type="slidenum">
              <a:rPr lang="en-US" smtClean="0"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C529C4-2BB8-4FFB-91FC-8BC096CCFF50}" type="slidenum">
              <a:rPr lang="en-US" smtClean="0"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C529C4-2BB8-4FFB-91FC-8BC096CCFF50}" type="slidenum">
              <a:rPr lang="en-US" smtClean="0"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3B0E6-43E9-4CC6-A039-EC9C8281E9DB}" type="datetimeFigureOut">
              <a:rPr lang="en-US" smtClean="0"/>
              <a:t>9/30/2009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85A22-1EE9-41BE-B238-CED88E6D364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3B0E6-43E9-4CC6-A039-EC9C8281E9DB}" type="datetimeFigureOut">
              <a:rPr lang="en-US" smtClean="0"/>
              <a:t>9/30/2009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85A22-1EE9-41BE-B238-CED88E6D364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3B0E6-43E9-4CC6-A039-EC9C8281E9DB}" type="datetimeFigureOut">
              <a:rPr lang="en-US" smtClean="0"/>
              <a:t>9/30/2009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85A22-1EE9-41BE-B238-CED88E6D364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3B0E6-43E9-4CC6-A039-EC9C8281E9DB}" type="datetimeFigureOut">
              <a:rPr lang="en-US" smtClean="0"/>
              <a:t>9/30/2009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85A22-1EE9-41BE-B238-CED88E6D364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3B0E6-43E9-4CC6-A039-EC9C8281E9DB}" type="datetimeFigureOut">
              <a:rPr lang="en-US" smtClean="0"/>
              <a:t>9/30/2009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85A22-1EE9-41BE-B238-CED88E6D364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3B0E6-43E9-4CC6-A039-EC9C8281E9DB}" type="datetimeFigureOut">
              <a:rPr lang="en-US" smtClean="0"/>
              <a:t>9/30/2009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85A22-1EE9-41BE-B238-CED88E6D364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3B0E6-43E9-4CC6-A039-EC9C8281E9DB}" type="datetimeFigureOut">
              <a:rPr lang="en-US" smtClean="0"/>
              <a:t>9/30/2009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85A22-1EE9-41BE-B238-CED88E6D364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3B0E6-43E9-4CC6-A039-EC9C8281E9DB}" type="datetimeFigureOut">
              <a:rPr lang="en-US" smtClean="0"/>
              <a:t>9/30/2009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85A22-1EE9-41BE-B238-CED88E6D364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3B0E6-43E9-4CC6-A039-EC9C8281E9DB}" type="datetimeFigureOut">
              <a:rPr lang="en-US" smtClean="0"/>
              <a:t>9/30/2009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85A22-1EE9-41BE-B238-CED88E6D364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3B0E6-43E9-4CC6-A039-EC9C8281E9DB}" type="datetimeFigureOut">
              <a:rPr lang="en-US" smtClean="0"/>
              <a:t>9/30/2009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85A22-1EE9-41BE-B238-CED88E6D364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3B0E6-43E9-4CC6-A039-EC9C8281E9DB}" type="datetimeFigureOut">
              <a:rPr lang="en-US" smtClean="0"/>
              <a:t>9/30/2009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85A22-1EE9-41BE-B238-CED88E6D364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A3B0E6-43E9-4CC6-A039-EC9C8281E9DB}" type="datetimeFigureOut">
              <a:rPr lang="en-US" smtClean="0"/>
              <a:t>9/30/2009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485A22-1EE9-41BE-B238-CED88E6D3640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john-benson.net/blogstudy/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/>
              <a:t>Blogging in the Composition Classroom?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b="1" dirty="0" smtClean="0">
                <a:solidFill>
                  <a:schemeClr val="accent2">
                    <a:lumMod val="50000"/>
                  </a:schemeClr>
                </a:solidFill>
              </a:rPr>
              <a:t>A Brief Pedagogy Workshop for the University of Louisville Composition Department (9.30.09)</a:t>
            </a:r>
          </a:p>
          <a:p>
            <a:r>
              <a:rPr lang="en-US" b="1" dirty="0" smtClean="0">
                <a:solidFill>
                  <a:schemeClr val="accent2">
                    <a:lumMod val="50000"/>
                  </a:schemeClr>
                </a:solidFill>
              </a:rPr>
              <a:t>By Ryan Trauman</a:t>
            </a:r>
            <a:endParaRPr lang="en-US" b="1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Assignment #2:</a:t>
            </a:r>
            <a:br>
              <a:rPr lang="en-US" b="1" dirty="0" smtClean="0"/>
            </a:br>
            <a:r>
              <a:rPr lang="en-US" sz="8000" b="1" dirty="0" smtClean="0"/>
              <a:t>Class/Group Blog</a:t>
            </a:r>
            <a:endParaRPr lang="en-US" sz="80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2362200"/>
          </a:xfrm>
          <a:solidFill>
            <a:schemeClr val="bg1"/>
          </a:solidFill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tx1"/>
                </a:solidFill>
              </a:rPr>
              <a:t>Collaboration</a:t>
            </a:r>
          </a:p>
          <a:p>
            <a:r>
              <a:rPr lang="en-US" b="1" dirty="0" smtClean="0">
                <a:solidFill>
                  <a:schemeClr val="tx1"/>
                </a:solidFill>
              </a:rPr>
              <a:t>Community</a:t>
            </a:r>
          </a:p>
          <a:p>
            <a:r>
              <a:rPr lang="en-US" b="1" dirty="0" smtClean="0">
                <a:solidFill>
                  <a:schemeClr val="tx1"/>
                </a:solidFill>
              </a:rPr>
              <a:t>Discussion</a:t>
            </a:r>
          </a:p>
          <a:p>
            <a:r>
              <a:rPr lang="en-US" b="1" dirty="0" smtClean="0">
                <a:solidFill>
                  <a:schemeClr val="tx1"/>
                </a:solidFill>
              </a:rPr>
              <a:t>Student Texts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8000" b="1" dirty="0" smtClean="0"/>
              <a:t>Class/Group Blogs</a:t>
            </a:r>
            <a:endParaRPr lang="en-US" sz="8000" b="1" dirty="0"/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733799"/>
          </a:xfrm>
          <a:solidFill>
            <a:schemeClr val="bg1"/>
          </a:solidFill>
        </p:spPr>
        <p:txBody>
          <a:bodyPr>
            <a:normAutofit/>
          </a:bodyPr>
          <a:lstStyle/>
          <a:p>
            <a:r>
              <a:rPr lang="en-US" b="1" dirty="0" smtClean="0"/>
              <a:t>Contributors to Single Blog</a:t>
            </a:r>
          </a:p>
          <a:p>
            <a:r>
              <a:rPr lang="en-US" b="1" dirty="0" smtClean="0">
                <a:solidFill>
                  <a:schemeClr val="tx1"/>
                </a:solidFill>
              </a:rPr>
              <a:t>Instructor posts prompt</a:t>
            </a:r>
          </a:p>
          <a:p>
            <a:r>
              <a:rPr lang="en-US" b="1" dirty="0" smtClean="0"/>
              <a:t>Students respond to prompt</a:t>
            </a:r>
          </a:p>
          <a:p>
            <a:r>
              <a:rPr lang="en-US" b="1" dirty="0" smtClean="0">
                <a:solidFill>
                  <a:schemeClr val="tx1"/>
                </a:solidFill>
              </a:rPr>
              <a:t>Students comment on responses</a:t>
            </a:r>
          </a:p>
          <a:p>
            <a:r>
              <a:rPr lang="en-US" b="1" dirty="0" smtClean="0"/>
              <a:t>Instructor highlights particulars for discussion</a:t>
            </a:r>
          </a:p>
          <a:p>
            <a:r>
              <a:rPr lang="en-US" b="1" dirty="0" smtClean="0"/>
              <a:t>Oral &amp; digital discussions in real time</a:t>
            </a:r>
            <a:endParaRPr lang="en-US" b="1" dirty="0" smtClean="0">
              <a:solidFill>
                <a:schemeClr val="tx1"/>
              </a:solidFill>
            </a:endParaRPr>
          </a:p>
          <a:p>
            <a:endParaRPr lang="en-US" b="1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Available Local Resources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accent2">
                    <a:lumMod val="50000"/>
                  </a:schemeClr>
                </a:solidFill>
              </a:rPr>
              <a:t>Blackboard / Delphi Center</a:t>
            </a:r>
          </a:p>
          <a:p>
            <a:r>
              <a:rPr lang="en-US" b="1" dirty="0" smtClean="0">
                <a:solidFill>
                  <a:schemeClr val="accent2">
                    <a:lumMod val="50000"/>
                  </a:schemeClr>
                </a:solidFill>
              </a:rPr>
              <a:t>ADCs and your colleagues</a:t>
            </a:r>
          </a:p>
          <a:p>
            <a:r>
              <a:rPr lang="en-US" b="1" dirty="0" smtClean="0">
                <a:solidFill>
                  <a:schemeClr val="accent2">
                    <a:lumMod val="50000"/>
                  </a:schemeClr>
                </a:solidFill>
              </a:rPr>
              <a:t>Digital Equipment (see Hung)</a:t>
            </a:r>
          </a:p>
          <a:p>
            <a:r>
              <a:rPr lang="en-US" b="1" dirty="0" smtClean="0">
                <a:solidFill>
                  <a:schemeClr val="accent2">
                    <a:lumMod val="50000"/>
                  </a:schemeClr>
                </a:solidFill>
              </a:rPr>
              <a:t>Blogger.com</a:t>
            </a:r>
          </a:p>
          <a:p>
            <a:r>
              <a:rPr lang="en-US" b="1" dirty="0" smtClean="0">
                <a:solidFill>
                  <a:schemeClr val="accent2">
                    <a:lumMod val="50000"/>
                  </a:schemeClr>
                </a:solidFill>
              </a:rPr>
              <a:t>Wordpress.com</a:t>
            </a:r>
            <a:endParaRPr lang="en-US" b="1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Background Readings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“Learning to Write Publicly: Promises and Pitfalls of Using Weblogs in the Composition Classroom” John Benson and Jessica </a:t>
            </a:r>
            <a:r>
              <a:rPr lang="en-US" dirty="0" err="1" smtClean="0"/>
              <a:t>Reyman</a:t>
            </a:r>
            <a:r>
              <a:rPr lang="en-US" dirty="0" smtClean="0"/>
              <a:t> (</a:t>
            </a:r>
            <a:r>
              <a:rPr lang="en-US" u="sng" dirty="0" smtClean="0">
                <a:hlinkClick r:id="rId3"/>
              </a:rPr>
              <a:t>http://www.john-benson.net/blogstudy/)</a:t>
            </a:r>
            <a:endParaRPr lang="en-US" dirty="0" smtClean="0"/>
          </a:p>
          <a:p>
            <a:r>
              <a:rPr lang="en-US" dirty="0" smtClean="0"/>
              <a:t>Using </a:t>
            </a:r>
            <a:r>
              <a:rPr lang="en-US" dirty="0"/>
              <a:t>Blogs to Enhance Literacy: The Next Powerful Step in 21st-Century Learning</a:t>
            </a:r>
            <a:r>
              <a:rPr lang="en-US" dirty="0" smtClean="0"/>
              <a:t> – Diane </a:t>
            </a:r>
            <a:r>
              <a:rPr lang="en-US" dirty="0" err="1" smtClean="0"/>
              <a:t>Penrod</a:t>
            </a:r>
            <a:endParaRPr lang="en-US" dirty="0" smtClean="0"/>
          </a:p>
          <a:p>
            <a:r>
              <a:rPr lang="en-US" i="1" dirty="0" smtClean="0"/>
              <a:t>Blogs, Wikis, Podcasts, and Other Powerful Web Tools for Classrooms</a:t>
            </a:r>
            <a:r>
              <a:rPr lang="en-US" dirty="0" smtClean="0"/>
              <a:t> by Will Richardson</a:t>
            </a:r>
          </a:p>
          <a:p>
            <a:r>
              <a:rPr lang="en-US" i="1" dirty="0" smtClean="0"/>
              <a:t>Classroom Blogging</a:t>
            </a:r>
            <a:r>
              <a:rPr lang="en-US" dirty="0" smtClean="0"/>
              <a:t> by David </a:t>
            </a:r>
            <a:r>
              <a:rPr lang="en-US" dirty="0" err="1" smtClean="0"/>
              <a:t>Warlick</a:t>
            </a:r>
            <a:endParaRPr lang="en-US" dirty="0" smtClean="0"/>
          </a:p>
          <a:p>
            <a:r>
              <a:rPr lang="en-US" dirty="0" smtClean="0"/>
              <a:t>“Blogging as Social Action: A Genre Analysis of the Weblog” Carolyn R. Miller and Dawn Shepherd (available on web)</a:t>
            </a:r>
          </a:p>
          <a:p>
            <a:r>
              <a:rPr lang="en-US" dirty="0" smtClean="0"/>
              <a:t>“Teaching an Old Genre New Tricks” Laurie McNeill</a:t>
            </a:r>
          </a:p>
          <a:p>
            <a:r>
              <a:rPr lang="en-US" dirty="0" smtClean="0"/>
              <a:t>“Why I Blog” Andrew Sullivan</a:t>
            </a:r>
          </a:p>
          <a:p>
            <a:r>
              <a:rPr lang="en-US" dirty="0" smtClean="0"/>
              <a:t>Look in popular magazines and journals like Time, Newsweek, Washington Post</a:t>
            </a:r>
          </a:p>
          <a:p>
            <a:endParaRPr lang="en-US" dirty="0" smtClean="0">
              <a:solidFill>
                <a:schemeClr val="accent2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8000" b="1" dirty="0" smtClean="0"/>
              <a:t> </a:t>
            </a:r>
            <a:endParaRPr lang="en-US" sz="80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2362200"/>
          </a:xfrm>
          <a:solidFill>
            <a:schemeClr val="tx1"/>
          </a:solidFill>
        </p:spPr>
        <p:txBody>
          <a:bodyPr>
            <a:normAutofit/>
          </a:bodyPr>
          <a:lstStyle/>
          <a:p>
            <a:endParaRPr lang="en-US" sz="6000" b="1" dirty="0" smtClean="0">
              <a:solidFill>
                <a:schemeClr val="bg1"/>
              </a:solidFill>
            </a:endParaRPr>
          </a:p>
          <a:p>
            <a:r>
              <a:rPr lang="en-US" sz="6000" b="1" dirty="0" smtClean="0">
                <a:solidFill>
                  <a:schemeClr val="bg1"/>
                </a:solidFill>
              </a:rPr>
              <a:t>Thanks.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/>
              <a:t>Scalable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solidFill>
            <a:schemeClr val="tx1">
              <a:lumMod val="65000"/>
              <a:lumOff val="35000"/>
            </a:schemeClr>
          </a:solidFill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bg1"/>
                </a:solidFill>
              </a:rPr>
              <a:t>B</a:t>
            </a:r>
            <a:r>
              <a:rPr lang="en-US" b="1" dirty="0" smtClean="0">
                <a:solidFill>
                  <a:schemeClr val="bg1"/>
                </a:solidFill>
              </a:rPr>
              <a:t>ig audience</a:t>
            </a:r>
          </a:p>
          <a:p>
            <a:r>
              <a:rPr lang="en-US" b="1" dirty="0" smtClean="0">
                <a:solidFill>
                  <a:schemeClr val="bg1"/>
                </a:solidFill>
              </a:rPr>
              <a:t>Small audience</a:t>
            </a:r>
          </a:p>
          <a:p>
            <a:r>
              <a:rPr lang="en-US" b="1" dirty="0" smtClean="0">
                <a:solidFill>
                  <a:schemeClr val="bg1"/>
                </a:solidFill>
              </a:rPr>
              <a:t>Self</a:t>
            </a:r>
            <a:endParaRPr lang="en-US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/>
              <a:t>Social Networking Tools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solidFill>
            <a:schemeClr val="tx1">
              <a:lumMod val="65000"/>
              <a:lumOff val="35000"/>
            </a:schemeClr>
          </a:solidFill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bg1"/>
                </a:solidFill>
              </a:rPr>
              <a:t>Reverse posting</a:t>
            </a:r>
          </a:p>
          <a:p>
            <a:r>
              <a:rPr lang="en-US" b="1" dirty="0" err="1" smtClean="0">
                <a:solidFill>
                  <a:schemeClr val="bg1"/>
                </a:solidFill>
              </a:rPr>
              <a:t>Facebook</a:t>
            </a:r>
            <a:endParaRPr lang="en-US" b="1" dirty="0" smtClean="0">
              <a:solidFill>
                <a:schemeClr val="bg1"/>
              </a:solidFill>
            </a:endParaRPr>
          </a:p>
          <a:p>
            <a:r>
              <a:rPr lang="en-US" b="1" dirty="0" smtClean="0">
                <a:solidFill>
                  <a:schemeClr val="bg1"/>
                </a:solidFill>
              </a:rPr>
              <a:t>Twitter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/>
              <a:t>Writing Technologies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2514600"/>
          </a:xfrm>
          <a:solidFill>
            <a:schemeClr val="tx1">
              <a:lumMod val="65000"/>
              <a:lumOff val="35000"/>
            </a:schemeClr>
          </a:solidFill>
        </p:spPr>
        <p:txBody>
          <a:bodyPr>
            <a:normAutofit fontScale="92500" lnSpcReduction="10000"/>
          </a:bodyPr>
          <a:lstStyle/>
          <a:p>
            <a:r>
              <a:rPr lang="en-US" b="1" dirty="0" smtClean="0">
                <a:solidFill>
                  <a:schemeClr val="bg1"/>
                </a:solidFill>
              </a:rPr>
              <a:t>Paper</a:t>
            </a:r>
          </a:p>
          <a:p>
            <a:r>
              <a:rPr lang="en-US" b="1" dirty="0" smtClean="0">
                <a:solidFill>
                  <a:schemeClr val="bg1"/>
                </a:solidFill>
              </a:rPr>
              <a:t>Word processing</a:t>
            </a:r>
          </a:p>
          <a:p>
            <a:r>
              <a:rPr lang="en-US" b="1" dirty="0" smtClean="0">
                <a:solidFill>
                  <a:schemeClr val="bg1"/>
                </a:solidFill>
              </a:rPr>
              <a:t>Email</a:t>
            </a:r>
          </a:p>
          <a:p>
            <a:r>
              <a:rPr lang="en-US" b="1" dirty="0" smtClean="0">
                <a:solidFill>
                  <a:schemeClr val="bg1"/>
                </a:solidFill>
              </a:rPr>
              <a:t>Discussion boards</a:t>
            </a:r>
          </a:p>
          <a:p>
            <a:r>
              <a:rPr lang="en-US" b="1" dirty="0" smtClean="0">
                <a:solidFill>
                  <a:schemeClr val="bg1"/>
                </a:solidFill>
              </a:rPr>
              <a:t>Mobile phone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/>
              <a:t>Discourse Communities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solidFill>
            <a:schemeClr val="tx1">
              <a:lumMod val="65000"/>
              <a:lumOff val="35000"/>
            </a:schemeClr>
          </a:solidFill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bg1"/>
                </a:solidFill>
              </a:rPr>
              <a:t>FiveThirtyEight.com, TheDailyNorsemen.com, PerezHilton.com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/>
              <a:t>Beyond the Classroom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solidFill>
            <a:schemeClr val="tx1">
              <a:lumMod val="65000"/>
              <a:lumOff val="35000"/>
            </a:schemeClr>
          </a:solidFill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bg1"/>
                </a:solidFill>
              </a:rPr>
              <a:t>Potential Public Audience</a:t>
            </a:r>
          </a:p>
          <a:p>
            <a:r>
              <a:rPr lang="en-US" b="1" dirty="0" smtClean="0">
                <a:solidFill>
                  <a:schemeClr val="bg1"/>
                </a:solidFill>
              </a:rPr>
              <a:t>Continue post-course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/>
              <a:t>(Basic Web Design Skills?)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2362200"/>
          </a:xfrm>
          <a:solidFill>
            <a:schemeClr val="tx1">
              <a:lumMod val="65000"/>
              <a:lumOff val="35000"/>
            </a:schemeClr>
          </a:solidFill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bg1"/>
                </a:solidFill>
              </a:rPr>
              <a:t>Links</a:t>
            </a:r>
          </a:p>
          <a:p>
            <a:r>
              <a:rPr lang="en-US" b="1" dirty="0" smtClean="0">
                <a:solidFill>
                  <a:schemeClr val="bg1"/>
                </a:solidFill>
              </a:rPr>
              <a:t>Images</a:t>
            </a:r>
          </a:p>
          <a:p>
            <a:r>
              <a:rPr lang="en-US" b="1" dirty="0" smtClean="0">
                <a:solidFill>
                  <a:schemeClr val="bg1"/>
                </a:solidFill>
              </a:rPr>
              <a:t>Embedded video</a:t>
            </a:r>
          </a:p>
          <a:p>
            <a:r>
              <a:rPr lang="en-US" b="1" dirty="0" smtClean="0">
                <a:solidFill>
                  <a:schemeClr val="bg1"/>
                </a:solidFill>
              </a:rPr>
              <a:t>Textual Formatting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chemeClr val="bg1"/>
                </a:solidFill>
              </a:rPr>
              <a:t>Assignment #1:</a:t>
            </a:r>
            <a:br>
              <a:rPr lang="en-US" b="1" dirty="0" smtClean="0">
                <a:solidFill>
                  <a:schemeClr val="bg1"/>
                </a:solidFill>
              </a:rPr>
            </a:br>
            <a:r>
              <a:rPr lang="en-US" sz="8000" b="1" dirty="0" smtClean="0">
                <a:solidFill>
                  <a:schemeClr val="bg1"/>
                </a:solidFill>
              </a:rPr>
              <a:t>Individual Blogs</a:t>
            </a:r>
            <a:endParaRPr lang="en-US" sz="8000" b="1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2362200"/>
          </a:xfrm>
          <a:solidFill>
            <a:schemeClr val="bg1">
              <a:lumMod val="75000"/>
            </a:schemeClr>
          </a:solidFill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tx1"/>
                </a:solidFill>
              </a:rPr>
              <a:t>Traditional Rhetorical Analysis</a:t>
            </a:r>
          </a:p>
          <a:p>
            <a:r>
              <a:rPr lang="en-US" b="1" dirty="0" smtClean="0">
                <a:solidFill>
                  <a:schemeClr val="tx1"/>
                </a:solidFill>
              </a:rPr>
              <a:t>Public Identity</a:t>
            </a:r>
          </a:p>
          <a:p>
            <a:r>
              <a:rPr lang="en-US" b="1" dirty="0" smtClean="0">
                <a:solidFill>
                  <a:schemeClr val="tx1"/>
                </a:solidFill>
              </a:rPr>
              <a:t>Discourse Communities</a:t>
            </a:r>
          </a:p>
          <a:p>
            <a:r>
              <a:rPr lang="en-US" b="1" dirty="0" smtClean="0">
                <a:solidFill>
                  <a:schemeClr val="tx1"/>
                </a:solidFill>
              </a:rPr>
              <a:t>Reflection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8000" b="1" dirty="0" smtClean="0">
                <a:solidFill>
                  <a:schemeClr val="bg1"/>
                </a:solidFill>
              </a:rPr>
              <a:t>Individual Blogs</a:t>
            </a:r>
            <a:endParaRPr lang="en-US" sz="8000" b="1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733799"/>
          </a:xfrm>
          <a:solidFill>
            <a:schemeClr val="bg1">
              <a:lumMod val="75000"/>
            </a:schemeClr>
          </a:solidFill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tx1"/>
                </a:solidFill>
              </a:rPr>
              <a:t>Read variety of blogs</a:t>
            </a:r>
          </a:p>
          <a:p>
            <a:r>
              <a:rPr lang="en-US" b="1" dirty="0"/>
              <a:t>D</a:t>
            </a:r>
            <a:r>
              <a:rPr lang="en-US" b="1" dirty="0" smtClean="0">
                <a:solidFill>
                  <a:schemeClr val="tx1"/>
                </a:solidFill>
              </a:rPr>
              <a:t>emo </a:t>
            </a:r>
            <a:r>
              <a:rPr lang="en-US" b="1" dirty="0" smtClean="0"/>
              <a:t>rhetorical </a:t>
            </a:r>
            <a:r>
              <a:rPr lang="en-US" b="1" dirty="0" smtClean="0">
                <a:solidFill>
                  <a:schemeClr val="tx1"/>
                </a:solidFill>
              </a:rPr>
              <a:t>analysis</a:t>
            </a:r>
          </a:p>
          <a:p>
            <a:r>
              <a:rPr lang="en-US" b="1" dirty="0" smtClean="0"/>
              <a:t>Student analyzes blog; develops rubric</a:t>
            </a:r>
          </a:p>
          <a:p>
            <a:r>
              <a:rPr lang="en-US" b="1" dirty="0" smtClean="0">
                <a:solidFill>
                  <a:schemeClr val="tx1"/>
                </a:solidFill>
              </a:rPr>
              <a:t>Student designs/enacts blog in response</a:t>
            </a:r>
          </a:p>
          <a:p>
            <a:r>
              <a:rPr lang="en-US" b="1" dirty="0" smtClean="0"/>
              <a:t>Student analyzes own blog w/prior rubric</a:t>
            </a:r>
          </a:p>
          <a:p>
            <a:r>
              <a:rPr lang="en-US" b="1" dirty="0" smtClean="0">
                <a:solidFill>
                  <a:schemeClr val="tx1"/>
                </a:solidFill>
              </a:rPr>
              <a:t>Student reflects on process</a:t>
            </a:r>
          </a:p>
          <a:p>
            <a:endParaRPr lang="en-US" b="1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66</TotalTime>
  <Words>310</Words>
  <Application>Microsoft Office PowerPoint</Application>
  <PresentationFormat>On-screen Show (4:3)</PresentationFormat>
  <Paragraphs>83</Paragraphs>
  <Slides>14</Slides>
  <Notes>14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Blogging in the Composition Classroom?</vt:lpstr>
      <vt:lpstr>Scalable</vt:lpstr>
      <vt:lpstr>Social Networking Tools</vt:lpstr>
      <vt:lpstr>Writing Technologies</vt:lpstr>
      <vt:lpstr>Discourse Communities</vt:lpstr>
      <vt:lpstr>Beyond the Classroom</vt:lpstr>
      <vt:lpstr>(Basic Web Design Skills?)</vt:lpstr>
      <vt:lpstr>Assignment #1: Individual Blogs</vt:lpstr>
      <vt:lpstr>Individual Blogs</vt:lpstr>
      <vt:lpstr>Assignment #2: Class/Group Blog</vt:lpstr>
      <vt:lpstr>Class/Group Blogs</vt:lpstr>
      <vt:lpstr>Available Local Resources</vt:lpstr>
      <vt:lpstr>Background Readings</vt:lpstr>
      <vt:lpstr>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Blogging in the Composition Classroom?</dc:title>
  <dc:creator>Trauman</dc:creator>
  <cp:lastModifiedBy>Trauman</cp:lastModifiedBy>
  <cp:revision>7</cp:revision>
  <dcterms:created xsi:type="dcterms:W3CDTF">2009-09-30T14:01:28Z</dcterms:created>
  <dcterms:modified xsi:type="dcterms:W3CDTF">2009-09-30T15:08:18Z</dcterms:modified>
</cp:coreProperties>
</file>