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E29E7-5CBA-4E08-AC37-3E938376FC02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529C4-2BB8-4FFB-91FC-8BC096CCFF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529C4-2BB8-4FFB-91FC-8BC096CCFF5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B0E6-43E9-4CC6-A039-EC9C8281E9DB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5A22-1EE9-41BE-B238-CED88E6D3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B0E6-43E9-4CC6-A039-EC9C8281E9DB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5A22-1EE9-41BE-B238-CED88E6D3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B0E6-43E9-4CC6-A039-EC9C8281E9DB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5A22-1EE9-41BE-B238-CED88E6D3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B0E6-43E9-4CC6-A039-EC9C8281E9DB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5A22-1EE9-41BE-B238-CED88E6D3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B0E6-43E9-4CC6-A039-EC9C8281E9DB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5A22-1EE9-41BE-B238-CED88E6D3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B0E6-43E9-4CC6-A039-EC9C8281E9DB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5A22-1EE9-41BE-B238-CED88E6D3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B0E6-43E9-4CC6-A039-EC9C8281E9DB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5A22-1EE9-41BE-B238-CED88E6D3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B0E6-43E9-4CC6-A039-EC9C8281E9DB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5A22-1EE9-41BE-B238-CED88E6D3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B0E6-43E9-4CC6-A039-EC9C8281E9DB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5A22-1EE9-41BE-B238-CED88E6D3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B0E6-43E9-4CC6-A039-EC9C8281E9DB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5A22-1EE9-41BE-B238-CED88E6D3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B0E6-43E9-4CC6-A039-EC9C8281E9DB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5A22-1EE9-41BE-B238-CED88E6D36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B0E6-43E9-4CC6-A039-EC9C8281E9DB}" type="datetimeFigureOut">
              <a:rPr lang="en-US" smtClean="0"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85A22-1EE9-41BE-B238-CED88E6D36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hn-benson.net/blogstudy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Blogging in the Composition Classroom?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 Brief Pedagogy Workshop for the University of Louisville Composition Department (9.30.09)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By Ryan Trauman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Assignment #2:</a:t>
            </a:r>
            <a:br>
              <a:rPr lang="en-US" b="1" dirty="0" smtClean="0"/>
            </a:br>
            <a:r>
              <a:rPr lang="en-US" sz="8000" b="1" dirty="0" smtClean="0"/>
              <a:t>Class/Group Blog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Collaboration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Community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Discussion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Student Texts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/>
              <a:t>Class/Group Blogs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79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Contributors to Single Blog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Instructor posts prompt</a:t>
            </a:r>
          </a:p>
          <a:p>
            <a:r>
              <a:rPr lang="en-US" b="1" dirty="0" smtClean="0"/>
              <a:t>Students respond to prompt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Students comment on responses</a:t>
            </a:r>
          </a:p>
          <a:p>
            <a:r>
              <a:rPr lang="en-US" b="1" dirty="0" smtClean="0"/>
              <a:t>Instructor highlights particulars for discussion</a:t>
            </a:r>
          </a:p>
          <a:p>
            <a:r>
              <a:rPr lang="en-US" b="1" dirty="0" smtClean="0"/>
              <a:t>Oral &amp; digital discussions in real time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Available Local Resources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Blackboard / Delphi Center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ADCs and your colleagues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Digital Equipment (see Hung)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Blogger.com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Wordpress.com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Background Readings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“Learning to Write Publicly: Promises and Pitfalls of Using Weblogs in the Composition Classroom” John Benson and Jessica </a:t>
            </a:r>
            <a:r>
              <a:rPr lang="en-US" dirty="0" err="1" smtClean="0"/>
              <a:t>Reyman</a:t>
            </a:r>
            <a:r>
              <a:rPr lang="en-US" dirty="0" smtClean="0"/>
              <a:t> (</a:t>
            </a:r>
            <a:r>
              <a:rPr lang="en-US" u="sng" dirty="0" smtClean="0">
                <a:hlinkClick r:id="rId3"/>
              </a:rPr>
              <a:t>http://www.john-benson.net/blogstudy/)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/>
              <a:t>Blogs to Enhance Literacy: The Next Powerful Step in 21st-Century Learning</a:t>
            </a:r>
            <a:r>
              <a:rPr lang="en-US" dirty="0" smtClean="0"/>
              <a:t> – Diane </a:t>
            </a:r>
            <a:r>
              <a:rPr lang="en-US" dirty="0" err="1" smtClean="0"/>
              <a:t>Penrod</a:t>
            </a:r>
            <a:endParaRPr lang="en-US" dirty="0" smtClean="0"/>
          </a:p>
          <a:p>
            <a:r>
              <a:rPr lang="en-US" i="1" dirty="0" smtClean="0"/>
              <a:t>Blogs, Wikis, Podcasts, and Other Powerful Web Tools for Classrooms</a:t>
            </a:r>
            <a:r>
              <a:rPr lang="en-US" dirty="0" smtClean="0"/>
              <a:t> by Will Richardson</a:t>
            </a:r>
          </a:p>
          <a:p>
            <a:r>
              <a:rPr lang="en-US" i="1" dirty="0" smtClean="0"/>
              <a:t>Classroom Blogging</a:t>
            </a:r>
            <a:r>
              <a:rPr lang="en-US" dirty="0" smtClean="0"/>
              <a:t> by David </a:t>
            </a:r>
            <a:r>
              <a:rPr lang="en-US" dirty="0" err="1" smtClean="0"/>
              <a:t>Warlick</a:t>
            </a:r>
            <a:endParaRPr lang="en-US" dirty="0" smtClean="0"/>
          </a:p>
          <a:p>
            <a:r>
              <a:rPr lang="en-US" dirty="0" smtClean="0"/>
              <a:t>“Blogging as Social Action: A Genre Analysis of the Weblog” Carolyn R. Miller and Dawn Shepherd (available on web)</a:t>
            </a:r>
          </a:p>
          <a:p>
            <a:r>
              <a:rPr lang="en-US" dirty="0" smtClean="0"/>
              <a:t>“Teaching an Old Genre New Tricks” Laurie McNeill</a:t>
            </a:r>
          </a:p>
          <a:p>
            <a:r>
              <a:rPr lang="en-US" dirty="0" smtClean="0"/>
              <a:t>“Why I Blog” Andrew Sullivan</a:t>
            </a:r>
          </a:p>
          <a:p>
            <a:r>
              <a:rPr lang="en-US" dirty="0" smtClean="0"/>
              <a:t>Look in popular magazines and journals like Time, Newsweek, Washington Post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 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en-US" sz="6000" b="1" dirty="0" smtClean="0">
              <a:solidFill>
                <a:schemeClr val="bg1"/>
              </a:solidFill>
            </a:endParaRPr>
          </a:p>
          <a:p>
            <a:r>
              <a:rPr lang="en-US" sz="6000" b="1" dirty="0" smtClean="0">
                <a:solidFill>
                  <a:schemeClr val="bg1"/>
                </a:solidFill>
              </a:rPr>
              <a:t>Thanks.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Scalable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</a:t>
            </a:r>
            <a:r>
              <a:rPr lang="en-US" b="1" dirty="0" smtClean="0">
                <a:solidFill>
                  <a:schemeClr val="bg1"/>
                </a:solidFill>
              </a:rPr>
              <a:t>ig audience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Small audience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Self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Social Networking Tools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Reverse posting</a:t>
            </a:r>
          </a:p>
          <a:p>
            <a:r>
              <a:rPr lang="en-US" b="1" dirty="0" err="1" smtClean="0">
                <a:solidFill>
                  <a:schemeClr val="bg1"/>
                </a:solidFill>
              </a:rPr>
              <a:t>Facebook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Twitter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Writing Technologies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Paper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Word processing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Email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Discussion boards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Mobile phone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Discourse Communities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FiveThirtyEight.com, TheDailyNorsemen.com, PerezHilton.com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Beyond the Classroom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Potential Public Audience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Continue post-course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(Basic Web Design Skills?)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Links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Images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Embedded video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Textual Formatting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Assignment #1: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8000" b="1" dirty="0" smtClean="0">
                <a:solidFill>
                  <a:schemeClr val="bg1"/>
                </a:solidFill>
              </a:rPr>
              <a:t>Individual Blogs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Traditional Rhetorical Analysis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Public Identity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Discourse Communities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Reflection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Individual Blogs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799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Read variety of blogs</a:t>
            </a:r>
          </a:p>
          <a:p>
            <a:r>
              <a:rPr lang="en-US" b="1" dirty="0"/>
              <a:t>D</a:t>
            </a:r>
            <a:r>
              <a:rPr lang="en-US" b="1" dirty="0" smtClean="0">
                <a:solidFill>
                  <a:schemeClr val="tx1"/>
                </a:solidFill>
              </a:rPr>
              <a:t>emo </a:t>
            </a:r>
            <a:r>
              <a:rPr lang="en-US" b="1" dirty="0" smtClean="0"/>
              <a:t>rhetorical </a:t>
            </a:r>
            <a:r>
              <a:rPr lang="en-US" b="1" dirty="0" smtClean="0">
                <a:solidFill>
                  <a:schemeClr val="tx1"/>
                </a:solidFill>
              </a:rPr>
              <a:t>analysis</a:t>
            </a:r>
          </a:p>
          <a:p>
            <a:r>
              <a:rPr lang="en-US" b="1" dirty="0" smtClean="0"/>
              <a:t>Student analyzes blog; develops rubric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Student designs/enacts blog in response</a:t>
            </a:r>
          </a:p>
          <a:p>
            <a:r>
              <a:rPr lang="en-US" b="1" dirty="0" smtClean="0"/>
              <a:t>Student analyzes own blog w/prior rubric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Student reflects on process</a:t>
            </a: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310</Words>
  <Application>Microsoft Office PowerPoint</Application>
  <PresentationFormat>On-screen Show (4:3)</PresentationFormat>
  <Paragraphs>83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Blogging in the Composition Classroom?</vt:lpstr>
      <vt:lpstr>Scalable</vt:lpstr>
      <vt:lpstr>Social Networking Tools</vt:lpstr>
      <vt:lpstr>Writing Technologies</vt:lpstr>
      <vt:lpstr>Discourse Communities</vt:lpstr>
      <vt:lpstr>Beyond the Classroom</vt:lpstr>
      <vt:lpstr>(Basic Web Design Skills?)</vt:lpstr>
      <vt:lpstr>Assignment #1: Individual Blogs</vt:lpstr>
      <vt:lpstr>Individual Blogs</vt:lpstr>
      <vt:lpstr>Assignment #2: Class/Group Blog</vt:lpstr>
      <vt:lpstr>Class/Group Blogs</vt:lpstr>
      <vt:lpstr>Available Local Resources</vt:lpstr>
      <vt:lpstr>Background Readings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Blogging in the Composition Classroom?</dc:title>
  <dc:creator>Trauman</dc:creator>
  <cp:lastModifiedBy>Trauman</cp:lastModifiedBy>
  <cp:revision>7</cp:revision>
  <dcterms:created xsi:type="dcterms:W3CDTF">2009-09-30T14:01:28Z</dcterms:created>
  <dcterms:modified xsi:type="dcterms:W3CDTF">2009-09-30T15:08:18Z</dcterms:modified>
</cp:coreProperties>
</file>