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21"/>
  </p:notesMasterIdLst>
  <p:handoutMasterIdLst>
    <p:handoutMasterId r:id="rId22"/>
  </p:handoutMasterIdLst>
  <p:sldIdLst>
    <p:sldId id="444" r:id="rId2"/>
    <p:sldId id="308" r:id="rId3"/>
    <p:sldId id="313" r:id="rId4"/>
    <p:sldId id="258" r:id="rId5"/>
    <p:sldId id="334" r:id="rId6"/>
    <p:sldId id="335" r:id="rId7"/>
    <p:sldId id="445" r:id="rId8"/>
    <p:sldId id="446" r:id="rId9"/>
    <p:sldId id="447" r:id="rId10"/>
    <p:sldId id="448" r:id="rId11"/>
    <p:sldId id="450" r:id="rId12"/>
    <p:sldId id="449" r:id="rId13"/>
    <p:sldId id="454" r:id="rId14"/>
    <p:sldId id="451" r:id="rId15"/>
    <p:sldId id="452" r:id="rId16"/>
    <p:sldId id="453" r:id="rId17"/>
    <p:sldId id="382" r:id="rId18"/>
    <p:sldId id="350" r:id="rId19"/>
    <p:sldId id="27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330E"/>
    <a:srgbClr val="ACB1B4"/>
    <a:srgbClr val="D5F6EE"/>
    <a:srgbClr val="E4EAEC"/>
    <a:srgbClr val="F67E58"/>
    <a:srgbClr val="F35535"/>
    <a:srgbClr val="F6F7F8"/>
    <a:srgbClr val="F58139"/>
    <a:srgbClr val="C62B0C"/>
    <a:srgbClr val="E35D0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690" autoAdjust="0"/>
    <p:restoredTop sz="91890" autoAdjust="0"/>
  </p:normalViewPr>
  <p:slideViewPr>
    <p:cSldViewPr snapToGrid="0" snapToObjects="1">
      <p:cViewPr varScale="1">
        <p:scale>
          <a:sx n="91" d="100"/>
          <a:sy n="91" d="100"/>
        </p:scale>
        <p:origin x="1251" y="69"/>
      </p:cViewPr>
      <p:guideLst>
        <p:guide orient="horz" pos="2160"/>
        <p:guide pos="2880"/>
      </p:guideLst>
    </p:cSldViewPr>
  </p:slideViewPr>
  <p:outlineViewPr>
    <p:cViewPr>
      <p:scale>
        <a:sx n="33" d="100"/>
        <a:sy n="33" d="100"/>
      </p:scale>
      <p:origin x="0" y="-13056"/>
    </p:cViewPr>
  </p:outlineViewPr>
  <p:notesTextViewPr>
    <p:cViewPr>
      <p:scale>
        <a:sx n="100" d="100"/>
        <a:sy n="100" d="100"/>
      </p:scale>
      <p:origin x="0" y="0"/>
    </p:cViewPr>
  </p:notesTextViewPr>
  <p:sorterViewPr>
    <p:cViewPr varScale="1">
      <p:scale>
        <a:sx n="1" d="1"/>
        <a:sy n="1" d="1"/>
      </p:scale>
      <p:origin x="0" y="-880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9D9B50-85CB-E245-B5CE-5F2BE8288FE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9FED91B-9C68-0F4F-B37C-8E1FED75009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AA2E5CD-2E53-7A43-98A5-CA8AD888D1FD}" type="datetimeFigureOut">
              <a:rPr lang="en-US" smtClean="0"/>
              <a:t>2/2/2024</a:t>
            </a:fld>
            <a:endParaRPr lang="en-US"/>
          </a:p>
        </p:txBody>
      </p:sp>
      <p:sp>
        <p:nvSpPr>
          <p:cNvPr id="4" name="Footer Placeholder 3">
            <a:extLst>
              <a:ext uri="{FF2B5EF4-FFF2-40B4-BE49-F238E27FC236}">
                <a16:creationId xmlns:a16="http://schemas.microsoft.com/office/drawing/2014/main" id="{AE0AD5FF-0322-C44B-AF59-E9F4A783C1A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1EAFBFC-6DEE-3849-9AA0-1CE6B160B33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A7DBFC-2C12-344D-ADDA-7CAA73EBAF7E}" type="slidenum">
              <a:rPr lang="en-US" smtClean="0"/>
              <a:t>‹#›</a:t>
            </a:fld>
            <a:endParaRPr lang="en-US"/>
          </a:p>
        </p:txBody>
      </p:sp>
    </p:spTree>
    <p:extLst>
      <p:ext uri="{BB962C8B-B14F-4D97-AF65-F5344CB8AC3E}">
        <p14:creationId xmlns:p14="http://schemas.microsoft.com/office/powerpoint/2010/main" val="31469810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03288B-1FFC-7742-9501-D49A886FC148}" type="datetimeFigureOut">
              <a:rPr lang="en-US" smtClean="0"/>
              <a:t>2/2/2024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36BF8C-A197-944B-9A36-50086B3C836E}" type="slidenum">
              <a:rPr lang="en-US" smtClean="0"/>
              <a:t>‹#›</a:t>
            </a:fld>
            <a:endParaRPr lang="en-US"/>
          </a:p>
        </p:txBody>
      </p:sp>
    </p:spTree>
    <p:extLst>
      <p:ext uri="{BB962C8B-B14F-4D97-AF65-F5344CB8AC3E}">
        <p14:creationId xmlns:p14="http://schemas.microsoft.com/office/powerpoint/2010/main" val="16008029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are directed to the </a:t>
            </a:r>
            <a:r>
              <a:rPr lang="en-US" baseline="0" dirty="0"/>
              <a:t>EPSB portal, which containing links for teaching professionals across all career levels. Click the “KFETS” link indicated by the white arrow in this slide.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A2474B-AE49-41B9-B415-3DA823BCBF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8508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“Choose</a:t>
            </a:r>
            <a:r>
              <a:rPr lang="en-US" baseline="0" dirty="0"/>
              <a:t> Course(s)” when you are ready to begin loading your field experience activities. Be sure to have your Field Documentation Logs at hand.</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A2474B-AE49-41B9-B415-3DA823BCBF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5998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“Choose</a:t>
            </a:r>
            <a:r>
              <a:rPr lang="en-US" baseline="0" dirty="0"/>
              <a:t> Course(s)” when you are ready to begin loading your field experience activities. Be sure to have your Field Documentation Logs at hand.</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A2474B-AE49-41B9-B415-3DA823BCBF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8611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“Choose</a:t>
            </a:r>
            <a:r>
              <a:rPr lang="en-US" baseline="0" dirty="0"/>
              <a:t> Course(s)” when you are ready to begin loading your field experience activities. Be sure to have your Field Documentation Logs at hand.</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A2474B-AE49-41B9-B415-3DA823BCBF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6749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36BF8C-A197-944B-9A36-50086B3C836E}" type="slidenum">
              <a:rPr lang="en-US" smtClean="0"/>
              <a:t>17</a:t>
            </a:fld>
            <a:endParaRPr lang="en-US"/>
          </a:p>
        </p:txBody>
      </p:sp>
    </p:spTree>
    <p:extLst>
      <p:ext uri="{BB962C8B-B14F-4D97-AF65-F5344CB8AC3E}">
        <p14:creationId xmlns:p14="http://schemas.microsoft.com/office/powerpoint/2010/main" val="2200634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plan on using</a:t>
            </a:r>
            <a:r>
              <a:rPr lang="en-US" baseline="0" dirty="0"/>
              <a:t> field hours from other institutions, you must initiate a transfer with the KFETS point person in that institution before the field hours can be considered for transfer. The OEDCP may ask to review field logs or other evidence from previous non-UofL field experiences if the office has questions about those field experiences. Note that field hours are not credit hours.</a:t>
            </a:r>
            <a:endParaRPr lang="en-US" dirty="0"/>
          </a:p>
        </p:txBody>
      </p:sp>
      <p:sp>
        <p:nvSpPr>
          <p:cNvPr id="4" name="Slide Number Placeholder 3"/>
          <p:cNvSpPr>
            <a:spLocks noGrp="1"/>
          </p:cNvSpPr>
          <p:nvPr>
            <p:ph type="sldNum" sz="quarter" idx="10"/>
          </p:nvPr>
        </p:nvSpPr>
        <p:spPr/>
        <p:txBody>
          <a:bodyPr/>
          <a:lstStyle/>
          <a:p>
            <a:fld id="{D236BF8C-A197-944B-9A36-50086B3C836E}" type="slidenum">
              <a:rPr lang="en-US" smtClean="0"/>
              <a:t>18</a:t>
            </a:fld>
            <a:endParaRPr lang="en-US"/>
          </a:p>
        </p:txBody>
      </p:sp>
    </p:spTree>
    <p:extLst>
      <p:ext uri="{BB962C8B-B14F-4D97-AF65-F5344CB8AC3E}">
        <p14:creationId xmlns:p14="http://schemas.microsoft.com/office/powerpoint/2010/main" val="2318145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“Choose</a:t>
            </a:r>
            <a:r>
              <a:rPr lang="en-US" baseline="0" dirty="0"/>
              <a:t> Course(s)” when you are ready to begin loading your field experience activities. Be sure to have your Field Documentation Logs at hand.</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A2474B-AE49-41B9-B415-3DA823BCBF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6144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“Choose</a:t>
            </a:r>
            <a:r>
              <a:rPr lang="en-US" baseline="0" dirty="0"/>
              <a:t> Course(s)” when you are ready to begin loading your field experience activities. Be sure to have your Field Documentation Logs at hand.</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A2474B-AE49-41B9-B415-3DA823BCBF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2126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“Choose</a:t>
            </a:r>
            <a:r>
              <a:rPr lang="en-US" baseline="0" dirty="0"/>
              <a:t> Course(s)” when you are ready to begin loading your field experience activities. Be sure to have your Field Documentation Logs at hand.</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A2474B-AE49-41B9-B415-3DA823BCBF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8156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“Choose</a:t>
            </a:r>
            <a:r>
              <a:rPr lang="en-US" baseline="0" dirty="0"/>
              <a:t> Course(s)” when you are ready to begin loading your field experience activities. Be sure to have your Field Documentation Logs at hand.</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A2474B-AE49-41B9-B415-3DA823BCBF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778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“Choose</a:t>
            </a:r>
            <a:r>
              <a:rPr lang="en-US" baseline="0" dirty="0"/>
              <a:t> Course(s)” when you are ready to begin loading your field experience activities. Be sure to have your Field Documentation Logs at hand.</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A2474B-AE49-41B9-B415-3DA823BCBF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986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“Choose</a:t>
            </a:r>
            <a:r>
              <a:rPr lang="en-US" baseline="0" dirty="0"/>
              <a:t> Course(s)” when you are ready to begin loading your field experience activities. Be sure to have your Field Documentation Logs at hand.</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A2474B-AE49-41B9-B415-3DA823BCBF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664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“Choose</a:t>
            </a:r>
            <a:r>
              <a:rPr lang="en-US" baseline="0" dirty="0"/>
              <a:t> Course(s)” when you are ready to begin loading your field experience activities. Be sure to have your Field Documentation Logs at hand.</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A2474B-AE49-41B9-B415-3DA823BCBF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2623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“Choose</a:t>
            </a:r>
            <a:r>
              <a:rPr lang="en-US" baseline="0" dirty="0"/>
              <a:t> Course(s)” when you are ready to begin loading your field experience activities. Be sure to have your Field Documentation Logs at hand.</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A2474B-AE49-41B9-B415-3DA823BCBF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02189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4"/>
          <p:cNvSpPr>
            <a:spLocks noChangeArrowheads="1"/>
          </p:cNvSpPr>
          <p:nvPr/>
        </p:nvSpPr>
        <p:spPr bwMode="invGray">
          <a:xfrm>
            <a:off x="0" y="5127625"/>
            <a:ext cx="9144000" cy="46038"/>
          </a:xfrm>
          <a:prstGeom prst="rect">
            <a:avLst/>
          </a:prstGeom>
          <a:solidFill>
            <a:srgbClr val="FFFFFF"/>
          </a:solidFill>
          <a:ln>
            <a:noFill/>
          </a:ln>
          <a:effectLst>
            <a:outerShdw blurRad="63500" dist="10160" dir="5400000" algn="tl" rotWithShape="0">
              <a:srgbClr val="000000">
                <a:alpha val="59999"/>
              </a:srgbClr>
            </a:outerShdw>
          </a:effectLst>
          <a:extLst>
            <a:ext uri="{91240B29-F687-4f45-9708-019B960494DF}">
              <a14:hiddenLine xmlns:a14="http://schemas.microsoft.com/office/drawing/2010/main" xmlns="" w="48000" cmpd="thickThin">
                <a:solidFill>
                  <a:srgbClr val="000000"/>
                </a:solidFill>
                <a:miter lim="800000"/>
                <a:headEnd/>
                <a:tailEnd/>
              </a14:hiddenLine>
            </a:ext>
          </a:extLst>
        </p:spPr>
        <p:txBody>
          <a:bodyPr anchor="ctr"/>
          <a:lstStyle/>
          <a:p>
            <a:pPr algn="ctr">
              <a:defRPr/>
            </a:pPr>
            <a:endParaRPr lang="en-US" dirty="0">
              <a:solidFill>
                <a:schemeClr val="lt1"/>
              </a:solidFill>
              <a:latin typeface="+mn-lt"/>
              <a:ea typeface="+mn-ea"/>
            </a:endParaRPr>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a:t>Click to edit Master subtitle style</a:t>
            </a:r>
          </a:p>
        </p:txBody>
      </p:sp>
      <p:sp>
        <p:nvSpPr>
          <p:cNvPr id="6" name="Date Placeholder 3"/>
          <p:cNvSpPr>
            <a:spLocks noGrp="1"/>
          </p:cNvSpPr>
          <p:nvPr>
            <p:ph type="dt" sz="half" idx="10"/>
          </p:nvPr>
        </p:nvSpPr>
        <p:spPr/>
        <p:txBody>
          <a:bodyPr/>
          <a:lstStyle>
            <a:lvl1pPr>
              <a:defRPr>
                <a:solidFill>
                  <a:srgbClr val="FFFFFF"/>
                </a:solidFill>
              </a:defRPr>
            </a:lvl1pPr>
          </a:lstStyle>
          <a:p>
            <a:fld id="{679BC7E7-EA8E-4DA7-915E-CC098D9BADCB}" type="datetimeFigureOut">
              <a:rPr lang="en-US" smtClean="0"/>
              <a:t>2/2/2024</a:t>
            </a:fld>
            <a:endParaRPr lang="en-US"/>
          </a:p>
        </p:txBody>
      </p:sp>
      <p:sp>
        <p:nvSpPr>
          <p:cNvPr id="7" name="Footer Placeholder 4"/>
          <p:cNvSpPr>
            <a:spLocks noGrp="1"/>
          </p:cNvSpPr>
          <p:nvPr>
            <p:ph type="ftr" sz="quarter" idx="11"/>
          </p:nvPr>
        </p:nvSpPr>
        <p:spPr/>
        <p:txBody>
          <a:bodyPr/>
          <a:lstStyle>
            <a:lvl1pPr>
              <a:defRPr/>
            </a:lvl1pPr>
          </a:lstStyle>
          <a:p>
            <a:endParaRPr lang="en-US"/>
          </a:p>
        </p:txBody>
      </p:sp>
      <p:sp>
        <p:nvSpPr>
          <p:cNvPr id="8" name="Slide Number Placeholder 5"/>
          <p:cNvSpPr>
            <a:spLocks noGrp="1"/>
          </p:cNvSpPr>
          <p:nvPr>
            <p:ph type="sldNum" sz="quarter" idx="12"/>
          </p:nvPr>
        </p:nvSpPr>
        <p:spPr/>
        <p:txBody>
          <a:bodyPr/>
          <a:lstStyle>
            <a:lvl1pPr>
              <a:defRPr>
                <a:solidFill>
                  <a:srgbClr val="FFFFFF"/>
                </a:solidFill>
              </a:defRPr>
            </a:lvl1pPr>
          </a:lstStyle>
          <a:p>
            <a:fld id="{BB78E947-63C9-A241-AD07-8796F6061CF5}" type="slidenum">
              <a:rPr lang="en-US"/>
              <a:pPr/>
              <a:t>‹#›</a:t>
            </a:fld>
            <a:endParaRPr lang="en-US"/>
          </a:p>
        </p:txBody>
      </p:sp>
    </p:spTree>
    <p:extLst>
      <p:ext uri="{BB962C8B-B14F-4D97-AF65-F5344CB8AC3E}">
        <p14:creationId xmlns:p14="http://schemas.microsoft.com/office/powerpoint/2010/main" val="296394358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679BC7E7-EA8E-4DA7-915E-CC098D9BADCB}" type="datetimeFigureOut">
              <a:rPr lang="en-US" smtClean="0"/>
              <a:t>2/2/2024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F2F5E10-5301-4EE6-90D2-A6C4A3F62BED}" type="slidenum">
              <a:rPr lang="en-US" smtClean="0"/>
              <a:t>‹#›</a:t>
            </a:fld>
            <a:endParaRPr lang="en-US"/>
          </a:p>
        </p:txBody>
      </p:sp>
    </p:spTree>
    <p:extLst>
      <p:ext uri="{BB962C8B-B14F-4D97-AF65-F5344CB8AC3E}">
        <p14:creationId xmlns:p14="http://schemas.microsoft.com/office/powerpoint/2010/main" val="267669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a:spLocks noChangeArrowheads="1"/>
          </p:cNvSpPr>
          <p:nvPr/>
        </p:nvSpPr>
        <p:spPr bwMode="invGray">
          <a:xfrm>
            <a:off x="6599238" y="0"/>
            <a:ext cx="46037" cy="6858000"/>
          </a:xfrm>
          <a:prstGeom prst="rect">
            <a:avLst/>
          </a:prstGeom>
          <a:solidFill>
            <a:srgbClr val="FFFFFF"/>
          </a:solidFill>
          <a:ln>
            <a:noFill/>
          </a:ln>
          <a:effectLst>
            <a:outerShdw blurRad="63500" dist="10160" dir="10800000" algn="tl" rotWithShape="0">
              <a:srgbClr val="000000">
                <a:alpha val="59999"/>
              </a:srgbClr>
            </a:outerShdw>
          </a:effectLst>
          <a:extLst>
            <a:ext uri="{91240B29-F687-4f45-9708-019B960494DF}">
              <a14:hiddenLine xmlns:a14="http://schemas.microsoft.com/office/drawing/2010/main" xmlns="" w="48000" cmpd="thickThin">
                <a:solidFill>
                  <a:srgbClr val="000000"/>
                </a:solidFill>
                <a:miter lim="800000"/>
                <a:headEnd/>
                <a:tailEnd/>
              </a14:hiddenLine>
            </a:ext>
          </a:extLst>
        </p:spPr>
        <p:txBody>
          <a:bodyPr anchor="ctr"/>
          <a:lstStyle/>
          <a:p>
            <a:pPr algn="ctr">
              <a:defRPr/>
            </a:pPr>
            <a:endParaRPr lang="en-US" dirty="0">
              <a:solidFill>
                <a:schemeClr val="lt1"/>
              </a:solidFill>
              <a:latin typeface="+mn-lt"/>
              <a:ea typeface="+mn-ea"/>
            </a:endParaRPr>
          </a:p>
        </p:txBody>
      </p:sp>
      <p:sp>
        <p:nvSpPr>
          <p:cNvPr id="5" name="Rectangle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Vertical Title 1"/>
          <p:cNvSpPr>
            <a:spLocks noGrp="1"/>
          </p:cNvSpPr>
          <p:nvPr>
            <p:ph type="title" orient="vert"/>
          </p:nvPr>
        </p:nvSpPr>
        <p:spPr>
          <a:xfrm>
            <a:off x="6781800" y="274640"/>
            <a:ext cx="19050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fld id="{679BC7E7-EA8E-4DA7-915E-CC098D9BADCB}" type="datetimeFigureOut">
              <a:rPr lang="en-US" smtClean="0"/>
              <a:t>2/2/2024</a:t>
            </a:fld>
            <a:endParaRPr lang="en-US"/>
          </a:p>
        </p:txBody>
      </p:sp>
      <p:sp>
        <p:nvSpPr>
          <p:cNvPr id="7" name="Footer Placeholder 4"/>
          <p:cNvSpPr>
            <a:spLocks noGrp="1"/>
          </p:cNvSpPr>
          <p:nvPr>
            <p:ph type="ftr" sz="quarter" idx="11"/>
          </p:nvPr>
        </p:nvSpPr>
        <p:spPr>
          <a:xfrm>
            <a:off x="2640013" y="6376988"/>
            <a:ext cx="3836987" cy="365125"/>
          </a:xfrm>
        </p:spPr>
        <p:txBody>
          <a:bodyPr/>
          <a:lstStyle>
            <a:lvl1pPr>
              <a:defRPr/>
            </a:lvl1pPr>
          </a:lstStyle>
          <a:p>
            <a:endParaRPr lang="en-US"/>
          </a:p>
        </p:txBody>
      </p:sp>
      <p:sp>
        <p:nvSpPr>
          <p:cNvPr id="8" name="Slide Number Placeholder 5"/>
          <p:cNvSpPr>
            <a:spLocks noGrp="1"/>
          </p:cNvSpPr>
          <p:nvPr>
            <p:ph type="sldNum" sz="quarter" idx="12"/>
          </p:nvPr>
        </p:nvSpPr>
        <p:spPr/>
        <p:txBody>
          <a:bodyPr/>
          <a:lstStyle>
            <a:lvl1pPr>
              <a:defRPr/>
            </a:lvl1pPr>
          </a:lstStyle>
          <a:p>
            <a:fld id="{9F2F5E10-5301-4EE6-90D2-A6C4A3F62BED}" type="slidenum">
              <a:rPr lang="en-US" smtClean="0"/>
              <a:t>‹#›</a:t>
            </a:fld>
            <a:endParaRPr lang="en-US"/>
          </a:p>
        </p:txBody>
      </p:sp>
    </p:spTree>
    <p:extLst>
      <p:ext uri="{BB962C8B-B14F-4D97-AF65-F5344CB8AC3E}">
        <p14:creationId xmlns:p14="http://schemas.microsoft.com/office/powerpoint/2010/main" val="66139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679BC7E7-EA8E-4DA7-915E-CC098D9BADCB}" type="datetimeFigureOut">
              <a:rPr lang="en-US" smtClean="0"/>
              <a:t>2/2/2024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F2F5E10-5301-4EE6-90D2-A6C4A3F62BED}" type="slidenum">
              <a:rPr lang="en-US" smtClean="0"/>
              <a:t>‹#›</a:t>
            </a:fld>
            <a:endParaRPr lang="en-US"/>
          </a:p>
        </p:txBody>
      </p:sp>
    </p:spTree>
    <p:extLst>
      <p:ext uri="{BB962C8B-B14F-4D97-AF65-F5344CB8AC3E}">
        <p14:creationId xmlns:p14="http://schemas.microsoft.com/office/powerpoint/2010/main" val="2075504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4"/>
          <p:cNvSpPr>
            <a:spLocks noChangeArrowheads="1"/>
          </p:cNvSpPr>
          <p:nvPr/>
        </p:nvSpPr>
        <p:spPr bwMode="invGray">
          <a:xfrm>
            <a:off x="0" y="2601913"/>
            <a:ext cx="9144000" cy="46037"/>
          </a:xfrm>
          <a:prstGeom prst="rect">
            <a:avLst/>
          </a:prstGeom>
          <a:solidFill>
            <a:srgbClr val="FFFFFF"/>
          </a:solidFill>
          <a:ln>
            <a:noFill/>
          </a:ln>
          <a:effectLst>
            <a:outerShdw blurRad="63500" dist="10160" dir="5400000" algn="tl" rotWithShape="0">
              <a:srgbClr val="000000">
                <a:alpha val="59999"/>
              </a:srgbClr>
            </a:outerShdw>
          </a:effectLst>
          <a:extLst>
            <a:ext uri="{91240B29-F687-4f45-9708-019B960494DF}">
              <a14:hiddenLine xmlns:a14="http://schemas.microsoft.com/office/drawing/2010/main" xmlns="" w="48000" cmpd="thickThin">
                <a:solidFill>
                  <a:srgbClr val="000000"/>
                </a:solidFill>
                <a:miter lim="800000"/>
                <a:headEnd/>
                <a:tailEnd/>
              </a14:hiddenLine>
            </a:ext>
          </a:extLst>
        </p:spPr>
        <p:txBody>
          <a:bodyPr anchor="ctr"/>
          <a:lstStyle/>
          <a:p>
            <a:pPr algn="ctr">
              <a:defRPr/>
            </a:pPr>
            <a:endParaRPr lang="en-US" dirty="0">
              <a:solidFill>
                <a:schemeClr val="lt1"/>
              </a:solidFill>
              <a:latin typeface="+mn-lt"/>
              <a:ea typeface="+mn-ea"/>
            </a:endParaRPr>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solidFill>
                  <a:srgbClr val="FFFFFF"/>
                </a:solidFill>
              </a:defRPr>
            </a:lvl1pPr>
          </a:lstStyle>
          <a:p>
            <a:fld id="{679BC7E7-EA8E-4DA7-915E-CC098D9BADCB}" type="datetimeFigureOut">
              <a:rPr lang="en-US" smtClean="0"/>
              <a:t>2/2/2024</a:t>
            </a:fld>
            <a:endParaRPr lang="en-US"/>
          </a:p>
        </p:txBody>
      </p:sp>
      <p:sp>
        <p:nvSpPr>
          <p:cNvPr id="7" name="Footer Placeholder 4"/>
          <p:cNvSpPr>
            <a:spLocks noGrp="1"/>
          </p:cNvSpPr>
          <p:nvPr>
            <p:ph type="ftr" sz="quarter" idx="11"/>
          </p:nvPr>
        </p:nvSpPr>
        <p:spPr/>
        <p:txBody>
          <a:bodyPr/>
          <a:lstStyle>
            <a:lvl1pPr>
              <a:defRPr/>
            </a:lvl1pPr>
          </a:lstStyle>
          <a:p>
            <a:endParaRPr lang="en-US"/>
          </a:p>
        </p:txBody>
      </p:sp>
      <p:sp>
        <p:nvSpPr>
          <p:cNvPr id="8" name="Slide Number Placeholder 5"/>
          <p:cNvSpPr>
            <a:spLocks noGrp="1"/>
          </p:cNvSpPr>
          <p:nvPr>
            <p:ph type="sldNum" sz="quarter" idx="12"/>
          </p:nvPr>
        </p:nvSpPr>
        <p:spPr/>
        <p:txBody>
          <a:bodyPr/>
          <a:lstStyle>
            <a:lvl1pPr>
              <a:defRPr>
                <a:solidFill>
                  <a:srgbClr val="FFFFFF"/>
                </a:solidFill>
              </a:defRPr>
            </a:lvl1pPr>
          </a:lstStyle>
          <a:p>
            <a:fld id="{9F2F5E10-5301-4EE6-90D2-A6C4A3F62BED}" type="slidenum">
              <a:rPr lang="en-US" smtClean="0"/>
              <a:t>‹#›</a:t>
            </a:fld>
            <a:endParaRPr lang="en-US"/>
          </a:p>
        </p:txBody>
      </p:sp>
    </p:spTree>
    <p:extLst>
      <p:ext uri="{BB962C8B-B14F-4D97-AF65-F5344CB8AC3E}">
        <p14:creationId xmlns:p14="http://schemas.microsoft.com/office/powerpoint/2010/main" val="341557501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679BC7E7-EA8E-4DA7-915E-CC098D9BADCB}" type="datetimeFigureOut">
              <a:rPr lang="en-US" smtClean="0"/>
              <a:t>2/2/2024</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9F2F5E10-5301-4EE6-90D2-A6C4A3F62BED}" type="slidenum">
              <a:rPr lang="en-US" smtClean="0"/>
              <a:t>‹#›</a:t>
            </a:fld>
            <a:endParaRPr lang="en-US"/>
          </a:p>
        </p:txBody>
      </p:sp>
    </p:spTree>
    <p:extLst>
      <p:ext uri="{BB962C8B-B14F-4D97-AF65-F5344CB8AC3E}">
        <p14:creationId xmlns:p14="http://schemas.microsoft.com/office/powerpoint/2010/main" val="2990055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679BC7E7-EA8E-4DA7-915E-CC098D9BADCB}" type="datetimeFigureOut">
              <a:rPr lang="en-US" smtClean="0"/>
              <a:t>2/2/2024</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9F2F5E10-5301-4EE6-90D2-A6C4A3F62BED}" type="slidenum">
              <a:rPr lang="en-US" smtClean="0"/>
              <a:t>‹#›</a:t>
            </a:fld>
            <a:endParaRPr lang="en-US"/>
          </a:p>
        </p:txBody>
      </p:sp>
    </p:spTree>
    <p:extLst>
      <p:ext uri="{BB962C8B-B14F-4D97-AF65-F5344CB8AC3E}">
        <p14:creationId xmlns:p14="http://schemas.microsoft.com/office/powerpoint/2010/main" val="68444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679BC7E7-EA8E-4DA7-915E-CC098D9BADCB}" type="datetimeFigureOut">
              <a:rPr lang="en-US" smtClean="0"/>
              <a:t>2/2/2024</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9F2F5E10-5301-4EE6-90D2-A6C4A3F62BED}" type="slidenum">
              <a:rPr lang="en-US" smtClean="0"/>
              <a:t>‹#›</a:t>
            </a:fld>
            <a:endParaRPr lang="en-US"/>
          </a:p>
        </p:txBody>
      </p:sp>
    </p:spTree>
    <p:extLst>
      <p:ext uri="{BB962C8B-B14F-4D97-AF65-F5344CB8AC3E}">
        <p14:creationId xmlns:p14="http://schemas.microsoft.com/office/powerpoint/2010/main" val="1167353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679BC7E7-EA8E-4DA7-915E-CC098D9BADCB}" type="datetimeFigureOut">
              <a:rPr lang="en-US" smtClean="0"/>
              <a:t>2/2/2024</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F2F5E10-5301-4EE6-90D2-A6C4A3F62BED}" type="slidenum">
              <a:rPr lang="en-US" smtClean="0"/>
              <a:t>‹#›</a:t>
            </a:fld>
            <a:endParaRPr lang="en-US"/>
          </a:p>
        </p:txBody>
      </p:sp>
    </p:spTree>
    <p:extLst>
      <p:ext uri="{BB962C8B-B14F-4D97-AF65-F5344CB8AC3E}">
        <p14:creationId xmlns:p14="http://schemas.microsoft.com/office/powerpoint/2010/main" val="3266716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fld id="{679BC7E7-EA8E-4DA7-915E-CC098D9BADCB}" type="datetimeFigureOut">
              <a:rPr lang="en-US" smtClean="0"/>
              <a:t>2/2/2024</a:t>
            </a:fld>
            <a:endParaRPr lang="en-US"/>
          </a:p>
        </p:txBody>
      </p:sp>
      <p:sp>
        <p:nvSpPr>
          <p:cNvPr id="8" name="Footer Placeholder 5"/>
          <p:cNvSpPr>
            <a:spLocks noGrp="1"/>
          </p:cNvSpPr>
          <p:nvPr>
            <p:ph type="ftr" sz="quarter" idx="11"/>
          </p:nvPr>
        </p:nvSpPr>
        <p:spPr/>
        <p:txBody>
          <a:bodyPr/>
          <a:lstStyle>
            <a:lvl1pPr>
              <a:defRPr/>
            </a:lvl1pPr>
          </a:lstStyle>
          <a:p>
            <a:endParaRPr lang="en-US"/>
          </a:p>
        </p:txBody>
      </p:sp>
      <p:sp>
        <p:nvSpPr>
          <p:cNvPr id="9" name="Slide Number Placeholder 6"/>
          <p:cNvSpPr>
            <a:spLocks noGrp="1"/>
          </p:cNvSpPr>
          <p:nvPr>
            <p:ph type="sldNum" sz="quarter" idx="12"/>
          </p:nvPr>
        </p:nvSpPr>
        <p:spPr/>
        <p:txBody>
          <a:bodyPr/>
          <a:lstStyle>
            <a:lvl1pPr>
              <a:defRPr/>
            </a:lvl1pPr>
          </a:lstStyle>
          <a:p>
            <a:fld id="{346977F2-E0E7-F944-BEFB-8840859ACB97}" type="slidenum">
              <a:rPr lang="en-US"/>
              <a:pPr/>
              <a:t>‹#›</a:t>
            </a:fld>
            <a:endParaRPr lang="en-US"/>
          </a:p>
        </p:txBody>
      </p:sp>
    </p:spTree>
    <p:extLst>
      <p:ext uri="{BB962C8B-B14F-4D97-AF65-F5344CB8AC3E}">
        <p14:creationId xmlns:p14="http://schemas.microsoft.com/office/powerpoint/2010/main" val="1120421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fld id="{679BC7E7-EA8E-4DA7-915E-CC098D9BADCB}" type="datetimeFigureOut">
              <a:rPr lang="en-US" smtClean="0"/>
              <a:t>2/2/2024</a:t>
            </a:fld>
            <a:endParaRPr lang="en-US"/>
          </a:p>
        </p:txBody>
      </p:sp>
      <p:sp>
        <p:nvSpPr>
          <p:cNvPr id="8" name="Footer Placeholder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endParaRPr lang="en-US"/>
          </a:p>
        </p:txBody>
      </p:sp>
      <p:sp>
        <p:nvSpPr>
          <p:cNvPr id="9" name="Slide Number Placeholder 6"/>
          <p:cNvSpPr>
            <a:spLocks noGrp="1"/>
          </p:cNvSpPr>
          <p:nvPr>
            <p:ph type="sldNum" sz="quarter" idx="12"/>
          </p:nvPr>
        </p:nvSpPr>
        <p:spPr>
          <a:xfrm>
            <a:off x="8339138" y="1169988"/>
            <a:ext cx="733425" cy="201612"/>
          </a:xfrm>
        </p:spPr>
        <p:txBody>
          <a:bodyPr/>
          <a:lstStyle>
            <a:lvl1pPr>
              <a:defRPr/>
            </a:lvl1pPr>
          </a:lstStyle>
          <a:p>
            <a:fld id="{9F2F5E10-5301-4EE6-90D2-A6C4A3F62BED}" type="slidenum">
              <a:rPr lang="en-US" smtClean="0"/>
              <a:t>‹#›</a:t>
            </a:fld>
            <a:endParaRPr lang="en-US"/>
          </a:p>
        </p:txBody>
      </p:sp>
    </p:spTree>
    <p:extLst>
      <p:ext uri="{BB962C8B-B14F-4D97-AF65-F5344CB8AC3E}">
        <p14:creationId xmlns:p14="http://schemas.microsoft.com/office/powerpoint/2010/main" val="238870875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a:spLocks noChangeArrowheads="1"/>
          </p:cNvSpPr>
          <p:nvPr/>
        </p:nvSpPr>
        <p:spPr bwMode="invGray">
          <a:xfrm>
            <a:off x="0" y="1436688"/>
            <a:ext cx="9144000" cy="44450"/>
          </a:xfrm>
          <a:prstGeom prst="rect">
            <a:avLst/>
          </a:prstGeom>
          <a:solidFill>
            <a:srgbClr val="FFFFFF"/>
          </a:solidFill>
          <a:ln>
            <a:noFill/>
          </a:ln>
          <a:effectLst>
            <a:outerShdw blurRad="63500" dist="10160" dir="5400000" algn="tl" rotWithShape="0">
              <a:srgbClr val="000000">
                <a:alpha val="59999"/>
              </a:srgbClr>
            </a:outerShdw>
          </a:effectLst>
          <a:extLst>
            <a:ext uri="{91240B29-F687-4f45-9708-019B960494DF}">
              <a14:hiddenLine xmlns:a14="http://schemas.microsoft.com/office/drawing/2010/main" xmlns="" w="48000" cmpd="thickThin">
                <a:solidFill>
                  <a:srgbClr val="000000"/>
                </a:solidFill>
                <a:miter lim="800000"/>
                <a:headEnd/>
                <a:tailEnd/>
              </a14:hiddenLine>
            </a:ext>
          </a:extLst>
        </p:spPr>
        <p:txBody>
          <a:bodyPr anchor="ctr"/>
          <a:lstStyle/>
          <a:p>
            <a:pPr algn="ctr">
              <a:defRPr/>
            </a:pPr>
            <a:endParaRPr lang="en-US" dirty="0">
              <a:solidFill>
                <a:schemeClr val="lt1"/>
              </a:solidFill>
              <a:latin typeface="+mn-lt"/>
              <a:ea typeface="+mn-ea"/>
            </a:endParaRPr>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lang="en-US"/>
              <a:t>Click to edit Master title style</a:t>
            </a:r>
          </a:p>
        </p:txBody>
      </p:sp>
      <p:sp>
        <p:nvSpPr>
          <p:cNvPr id="1029" name="Text Placeholder 2"/>
          <p:cNvSpPr>
            <a:spLocks noGrp="1"/>
          </p:cNvSpPr>
          <p:nvPr>
            <p:ph type="body" idx="1"/>
          </p:nvPr>
        </p:nvSpPr>
        <p:spPr bwMode="auto">
          <a:xfrm>
            <a:off x="457200" y="1774825"/>
            <a:ext cx="8229600" cy="46259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54864" tIns="9144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wrap="square" lIns="109728" tIns="45720" rIns="45720" bIns="0" numCol="1" anchor="b" anchorCtr="0" compatLnSpc="1">
            <a:prstTxWarp prst="textNoShape">
              <a:avLst/>
            </a:prstTxWarp>
          </a:bodyPr>
          <a:lstStyle>
            <a:lvl1pPr>
              <a:defRPr sz="1200">
                <a:solidFill>
                  <a:srgbClr val="3F3F3F"/>
                </a:solidFill>
              </a:defRPr>
            </a:lvl1pPr>
          </a:lstStyle>
          <a:p>
            <a:fld id="{679BC7E7-EA8E-4DA7-915E-CC098D9BADCB}" type="datetimeFigureOut">
              <a:rPr lang="en-US" smtClean="0"/>
              <a:t>2/2/2024</a:t>
            </a:fld>
            <a:endParaRPr lang="en-US"/>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latinLnBrk="0" hangingPunct="1">
              <a:defRPr kumimoji="0" sz="1200">
                <a:solidFill>
                  <a:schemeClr val="tx1">
                    <a:tint val="95000"/>
                  </a:schemeClr>
                </a:solidFill>
                <a:ea typeface="+mn-ea"/>
              </a:defRPr>
            </a:lvl1pPr>
            <a:extLst/>
          </a:lstStyle>
          <a:p>
            <a:endParaRPr lang="en-US"/>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wrap="square" lIns="91440" tIns="45720" rIns="91440" bIns="0" numCol="1" anchor="b" anchorCtr="0" compatLnSpc="1">
            <a:prstTxWarp prst="textNoShape">
              <a:avLst/>
            </a:prstTxWarp>
          </a:bodyPr>
          <a:lstStyle>
            <a:lvl1pPr algn="r">
              <a:defRPr sz="1200">
                <a:solidFill>
                  <a:srgbClr val="3F3F3F"/>
                </a:solidFill>
              </a:defRPr>
            </a:lvl1pPr>
          </a:lstStyle>
          <a:p>
            <a:fld id="{9F2F5E10-5301-4EE6-90D2-A6C4A3F62BE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rtl="0" eaLnBrk="1" fontAlgn="base" hangingPunct="1">
        <a:spcBef>
          <a:spcPct val="0"/>
        </a:spcBef>
        <a:spcAft>
          <a:spcPct val="0"/>
        </a:spcAft>
        <a:defRPr sz="4500" b="1" kern="1200">
          <a:solidFill>
            <a:srgbClr val="F34E27"/>
          </a:solidFill>
          <a:latin typeface="+mj-lt"/>
          <a:ea typeface="ＭＳ Ｐゴシック" charset="0"/>
          <a:cs typeface="+mj-cs"/>
        </a:defRPr>
      </a:lvl1pPr>
      <a:lvl2pPr algn="l" rtl="0" eaLnBrk="1" fontAlgn="base" hangingPunct="1">
        <a:spcBef>
          <a:spcPct val="0"/>
        </a:spcBef>
        <a:spcAft>
          <a:spcPct val="0"/>
        </a:spcAft>
        <a:defRPr sz="4500" b="1">
          <a:solidFill>
            <a:srgbClr val="F34E27"/>
          </a:solidFill>
          <a:latin typeface="Corbel" pitchFamily="34" charset="0"/>
          <a:ea typeface="ＭＳ Ｐゴシック" charset="0"/>
        </a:defRPr>
      </a:lvl2pPr>
      <a:lvl3pPr algn="l" rtl="0" eaLnBrk="1" fontAlgn="base" hangingPunct="1">
        <a:spcBef>
          <a:spcPct val="0"/>
        </a:spcBef>
        <a:spcAft>
          <a:spcPct val="0"/>
        </a:spcAft>
        <a:defRPr sz="4500" b="1">
          <a:solidFill>
            <a:srgbClr val="F34E27"/>
          </a:solidFill>
          <a:latin typeface="Corbel" pitchFamily="34" charset="0"/>
          <a:ea typeface="ＭＳ Ｐゴシック" charset="0"/>
        </a:defRPr>
      </a:lvl3pPr>
      <a:lvl4pPr algn="l" rtl="0" eaLnBrk="1" fontAlgn="base" hangingPunct="1">
        <a:spcBef>
          <a:spcPct val="0"/>
        </a:spcBef>
        <a:spcAft>
          <a:spcPct val="0"/>
        </a:spcAft>
        <a:defRPr sz="4500" b="1">
          <a:solidFill>
            <a:srgbClr val="F34E27"/>
          </a:solidFill>
          <a:latin typeface="Corbel" pitchFamily="34" charset="0"/>
          <a:ea typeface="ＭＳ Ｐゴシック" charset="0"/>
        </a:defRPr>
      </a:lvl4pPr>
      <a:lvl5pPr algn="l" rtl="0" eaLnBrk="1" fontAlgn="base" hangingPunct="1">
        <a:spcBef>
          <a:spcPct val="0"/>
        </a:spcBef>
        <a:spcAft>
          <a:spcPct val="0"/>
        </a:spcAft>
        <a:defRPr sz="4500" b="1">
          <a:solidFill>
            <a:srgbClr val="F34E27"/>
          </a:solidFill>
          <a:latin typeface="Corbel" pitchFamily="34" charset="0"/>
          <a:ea typeface="ＭＳ Ｐゴシック" charset="0"/>
        </a:defRPr>
      </a:lvl5pPr>
      <a:lvl6pPr marL="457200" algn="l" rtl="0" eaLnBrk="1" fontAlgn="base" hangingPunct="1">
        <a:spcBef>
          <a:spcPct val="0"/>
        </a:spcBef>
        <a:spcAft>
          <a:spcPct val="0"/>
        </a:spcAft>
        <a:defRPr sz="4500" b="1">
          <a:solidFill>
            <a:srgbClr val="F34E27"/>
          </a:solidFill>
          <a:latin typeface="Corbel" pitchFamily="34" charset="0"/>
        </a:defRPr>
      </a:lvl6pPr>
      <a:lvl7pPr marL="914400" algn="l" rtl="0" eaLnBrk="1" fontAlgn="base" hangingPunct="1">
        <a:spcBef>
          <a:spcPct val="0"/>
        </a:spcBef>
        <a:spcAft>
          <a:spcPct val="0"/>
        </a:spcAft>
        <a:defRPr sz="4500" b="1">
          <a:solidFill>
            <a:srgbClr val="F34E27"/>
          </a:solidFill>
          <a:latin typeface="Corbel" pitchFamily="34" charset="0"/>
        </a:defRPr>
      </a:lvl7pPr>
      <a:lvl8pPr marL="1371600" algn="l" rtl="0" eaLnBrk="1" fontAlgn="base" hangingPunct="1">
        <a:spcBef>
          <a:spcPct val="0"/>
        </a:spcBef>
        <a:spcAft>
          <a:spcPct val="0"/>
        </a:spcAft>
        <a:defRPr sz="4500" b="1">
          <a:solidFill>
            <a:srgbClr val="F34E27"/>
          </a:solidFill>
          <a:latin typeface="Corbel" pitchFamily="34" charset="0"/>
        </a:defRPr>
      </a:lvl8pPr>
      <a:lvl9pPr marL="1828800" algn="l" rtl="0" eaLnBrk="1" fontAlgn="base" hangingPunct="1">
        <a:spcBef>
          <a:spcPct val="0"/>
        </a:spcBef>
        <a:spcAft>
          <a:spcPct val="0"/>
        </a:spcAft>
        <a:defRPr sz="4500" b="1">
          <a:solidFill>
            <a:srgbClr val="F34E27"/>
          </a:solidFill>
          <a:latin typeface="Corbel" pitchFamily="34" charset="0"/>
        </a:defRPr>
      </a:lvl9pPr>
      <a:extLst/>
    </p:titleStyle>
    <p:bodyStyle>
      <a:lvl1pPr marL="438150" indent="-319088" algn="l" rtl="0" eaLnBrk="1" fontAlgn="base" hangingPunct="1">
        <a:spcBef>
          <a:spcPct val="0"/>
        </a:spcBef>
        <a:spcAft>
          <a:spcPct val="0"/>
        </a:spcAft>
        <a:buClr>
          <a:schemeClr val="accent1"/>
        </a:buClr>
        <a:buSzPct val="80000"/>
        <a:buFont typeface="Wingdings 2" charset="0"/>
        <a:buChar char=""/>
        <a:defRPr sz="3200" kern="1200">
          <a:solidFill>
            <a:schemeClr val="tx1"/>
          </a:solidFill>
          <a:latin typeface="+mn-lt"/>
          <a:ea typeface="ＭＳ Ｐゴシック" charset="0"/>
          <a:cs typeface="+mn-cs"/>
        </a:defRPr>
      </a:lvl1pPr>
      <a:lvl2pPr marL="730250" indent="-273050" algn="l" rtl="0" eaLnBrk="1" fontAlgn="base" hangingPunct="1">
        <a:spcBef>
          <a:spcPct val="20000"/>
        </a:spcBef>
        <a:spcAft>
          <a:spcPct val="0"/>
        </a:spcAft>
        <a:buClr>
          <a:schemeClr val="accent2"/>
        </a:buClr>
        <a:buSzPct val="90000"/>
        <a:buFont typeface="Wingdings" charset="0"/>
        <a:buChar char=""/>
        <a:defRPr sz="2800" kern="1200">
          <a:solidFill>
            <a:schemeClr val="tx1"/>
          </a:solidFill>
          <a:latin typeface="+mn-lt"/>
          <a:ea typeface="ＭＳ Ｐゴシック" charset="0"/>
          <a:cs typeface="+mn-cs"/>
        </a:defRPr>
      </a:lvl2pPr>
      <a:lvl3pPr marL="995363" indent="-228600" algn="l" rtl="0" eaLnBrk="1" fontAlgn="base" hangingPunct="1">
        <a:spcBef>
          <a:spcPct val="20000"/>
        </a:spcBef>
        <a:spcAft>
          <a:spcPct val="0"/>
        </a:spcAft>
        <a:buClr>
          <a:srgbClr val="8CADAE"/>
        </a:buClr>
        <a:buFont typeface="Arial" charset="0"/>
        <a:buChar char="▪"/>
        <a:defRPr sz="2400" kern="1200">
          <a:solidFill>
            <a:schemeClr val="tx1"/>
          </a:solidFill>
          <a:latin typeface="+mn-lt"/>
          <a:ea typeface="ＭＳ Ｐゴシック" charset="0"/>
          <a:cs typeface="+mn-cs"/>
        </a:defRPr>
      </a:lvl3pPr>
      <a:lvl4pPr marL="1216025" indent="-182563" algn="l" rtl="0" eaLnBrk="1" fontAlgn="base" hangingPunct="1">
        <a:spcBef>
          <a:spcPct val="20000"/>
        </a:spcBef>
        <a:spcAft>
          <a:spcPct val="0"/>
        </a:spcAft>
        <a:buClr>
          <a:srgbClr val="8C7B70"/>
        </a:buClr>
        <a:buFont typeface="Arial" charset="0"/>
        <a:buChar char="▪"/>
        <a:defRPr sz="2000" kern="1200">
          <a:solidFill>
            <a:schemeClr val="tx1"/>
          </a:solidFill>
          <a:latin typeface="+mn-lt"/>
          <a:ea typeface="ＭＳ Ｐゴシック" charset="0"/>
          <a:cs typeface="+mn-cs"/>
        </a:defRPr>
      </a:lvl4pPr>
      <a:lvl5pPr marL="1425575" indent="-182563" algn="l" rtl="0" eaLnBrk="1" fontAlgn="base" hangingPunct="1">
        <a:spcBef>
          <a:spcPct val="20000"/>
        </a:spcBef>
        <a:spcAft>
          <a:spcPct val="0"/>
        </a:spcAft>
        <a:buClr>
          <a:srgbClr val="8FB08C"/>
        </a:buClr>
        <a:buFont typeface="Wingdings 3" charset="0"/>
        <a:buChar char=""/>
        <a:defRPr lang="en-US" sz="2000" kern="1200">
          <a:solidFill>
            <a:schemeClr val="tx1"/>
          </a:solidFill>
          <a:latin typeface="+mn-lt"/>
          <a:ea typeface="ＭＳ Ｐゴシック" charset="0"/>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epsb.ky.gov/"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amanda.lacey@louisville.edu" TargetMode="External"/><Relationship Id="rId2" Type="http://schemas.openxmlformats.org/officeDocument/2006/relationships/hyperlink" Target="mailto:cody.windhorst@Louisville.edu" TargetMode="External"/><Relationship Id="rId1" Type="http://schemas.openxmlformats.org/officeDocument/2006/relationships/slideLayout" Target="../slideLayouts/slideLayout2.xml"/><Relationship Id="rId5" Type="http://schemas.openxmlformats.org/officeDocument/2006/relationships/hyperlink" Target="https://docs.google.com/document/d/1s_0DUDP8WZnDSOWNviPQzCGhaAbLo5i8" TargetMode="External"/><Relationship Id="rId4" Type="http://schemas.openxmlformats.org/officeDocument/2006/relationships/hyperlink" Target="http://louisville.edu/education/field-placemen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175093-2D30-2A98-8A1B-3773696EE1ED}"/>
              </a:ext>
            </a:extLst>
          </p:cNvPr>
          <p:cNvPicPr>
            <a:picLocks noChangeAspect="1"/>
          </p:cNvPicPr>
          <p:nvPr/>
        </p:nvPicPr>
        <p:blipFill rotWithShape="1">
          <a:blip r:embed="rId2"/>
          <a:srcRect l="3714" r="9642"/>
          <a:stretch/>
        </p:blipFill>
        <p:spPr>
          <a:xfrm>
            <a:off x="-32085" y="1600200"/>
            <a:ext cx="9208169" cy="5011547"/>
          </a:xfrm>
          <a:prstGeom prst="rect">
            <a:avLst/>
          </a:prstGeom>
        </p:spPr>
      </p:pic>
      <p:sp>
        <p:nvSpPr>
          <p:cNvPr id="11" name="Rectangle 10"/>
          <p:cNvSpPr/>
          <p:nvPr/>
        </p:nvSpPr>
        <p:spPr>
          <a:xfrm>
            <a:off x="457200" y="1131332"/>
            <a:ext cx="2514600" cy="37823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76200"/>
            <a:ext cx="8229600" cy="838200"/>
          </a:xfrm>
        </p:spPr>
        <p:txBody>
          <a:bodyPr/>
          <a:lstStyle/>
          <a:p>
            <a:r>
              <a:rPr lang="en-US" b="1" dirty="0"/>
              <a:t>Creating a KFETS Account</a:t>
            </a:r>
          </a:p>
        </p:txBody>
      </p:sp>
      <p:sp>
        <p:nvSpPr>
          <p:cNvPr id="4" name="TextBox 3"/>
          <p:cNvSpPr txBox="1"/>
          <p:nvPr/>
        </p:nvSpPr>
        <p:spPr>
          <a:xfrm>
            <a:off x="1524000" y="762000"/>
            <a:ext cx="6172200" cy="369332"/>
          </a:xfrm>
          <a:prstGeom prst="rect">
            <a:avLst/>
          </a:prstGeom>
          <a:noFill/>
        </p:spPr>
        <p:txBody>
          <a:bodyPr wrap="square" rtlCol="0">
            <a:spAutoFit/>
          </a:bodyPr>
          <a:lstStyle/>
          <a:p>
            <a:pPr algn="ctr"/>
            <a:r>
              <a:rPr lang="en-US" dirty="0"/>
              <a:t>The preferred browser for KFETS is IE 9 and above</a:t>
            </a:r>
          </a:p>
        </p:txBody>
      </p:sp>
      <p:sp>
        <p:nvSpPr>
          <p:cNvPr id="8" name="TextBox 7"/>
          <p:cNvSpPr txBox="1"/>
          <p:nvPr/>
        </p:nvSpPr>
        <p:spPr>
          <a:xfrm>
            <a:off x="509626" y="1131332"/>
            <a:ext cx="2385974" cy="646331"/>
          </a:xfrm>
          <a:prstGeom prst="rect">
            <a:avLst/>
          </a:prstGeom>
          <a:noFill/>
          <a:ln w="12700">
            <a:noFill/>
          </a:ln>
        </p:spPr>
        <p:txBody>
          <a:bodyPr wrap="none" rtlCol="0">
            <a:spAutoFit/>
          </a:bodyPr>
          <a:lstStyle/>
          <a:p>
            <a:r>
              <a:rPr lang="en-US" dirty="0">
                <a:solidFill>
                  <a:schemeClr val="bg1">
                    <a:lumMod val="95000"/>
                    <a:lumOff val="5000"/>
                  </a:schemeClr>
                </a:solidFill>
              </a:rPr>
              <a:t>Go to </a:t>
            </a:r>
            <a:r>
              <a:rPr lang="en-US" dirty="0">
                <a:ln w="9525">
                  <a:solidFill>
                    <a:schemeClr val="bg1"/>
                  </a:solidFill>
                </a:ln>
                <a:solidFill>
                  <a:schemeClr val="bg1">
                    <a:lumMod val="95000"/>
                    <a:lumOff val="5000"/>
                  </a:schemeClr>
                </a:solidFill>
                <a:hlinkClick r:id="rId3"/>
              </a:rPr>
              <a:t>www.epsb.ky.gov</a:t>
            </a:r>
            <a:endParaRPr lang="en-US" dirty="0">
              <a:ln w="9525">
                <a:solidFill>
                  <a:schemeClr val="bg1"/>
                </a:solidFill>
              </a:ln>
              <a:solidFill>
                <a:schemeClr val="bg1">
                  <a:lumMod val="95000"/>
                  <a:lumOff val="5000"/>
                </a:schemeClr>
              </a:solidFill>
            </a:endParaRPr>
          </a:p>
          <a:p>
            <a:endParaRPr lang="en-US" dirty="0">
              <a:ln w="9525">
                <a:solidFill>
                  <a:schemeClr val="bg1"/>
                </a:solidFill>
              </a:ln>
            </a:endParaRPr>
          </a:p>
        </p:txBody>
      </p:sp>
      <p:sp>
        <p:nvSpPr>
          <p:cNvPr id="10" name="Bent-Up Arrow 9"/>
          <p:cNvSpPr/>
          <p:nvPr/>
        </p:nvSpPr>
        <p:spPr>
          <a:xfrm>
            <a:off x="3466275" y="2245845"/>
            <a:ext cx="533400" cy="490138"/>
          </a:xfrm>
          <a:prstGeom prst="bentUpArrow">
            <a:avLst/>
          </a:prstGeom>
          <a:solidFill>
            <a:srgbClr val="EC330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131219" y="2628900"/>
            <a:ext cx="1600200" cy="533400"/>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95000"/>
                    <a:lumOff val="5000"/>
                  </a:schemeClr>
                </a:solidFill>
              </a:rPr>
              <a:t>Click Here for log in</a:t>
            </a:r>
          </a:p>
        </p:txBody>
      </p:sp>
    </p:spTree>
    <p:extLst>
      <p:ext uri="{BB962C8B-B14F-4D97-AF65-F5344CB8AC3E}">
        <p14:creationId xmlns:p14="http://schemas.microsoft.com/office/powerpoint/2010/main" val="3899742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bg2">
                <a:tint val="48000"/>
                <a:satMod val="300000"/>
              </a:schemeClr>
            </a:gs>
            <a:gs pos="12000">
              <a:schemeClr val="bg2">
                <a:tint val="48000"/>
                <a:satMod val="300000"/>
              </a:schemeClr>
            </a:gs>
            <a:gs pos="20000">
              <a:schemeClr val="bg2">
                <a:tint val="49000"/>
                <a:satMod val="300000"/>
              </a:schemeClr>
            </a:gs>
            <a:gs pos="100000">
              <a:schemeClr val="bg2">
                <a:shade val="30000"/>
              </a:schemeClr>
            </a:gs>
          </a:gsLst>
          <a:path path="circle">
            <a:fillToRect l="10000" t="-25000" r="10000" b="125000"/>
          </a:path>
        </a:gra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BE0AFD1-11EE-4EBC-8C2F-84DBC39B6441}"/>
              </a:ext>
            </a:extLst>
          </p:cNvPr>
          <p:cNvSpPr>
            <a:spLocks noGrp="1"/>
          </p:cNvSpPr>
          <p:nvPr>
            <p:ph type="title"/>
          </p:nvPr>
        </p:nvSpPr>
        <p:spPr>
          <a:xfrm>
            <a:off x="628649" y="550691"/>
            <a:ext cx="7698227" cy="748387"/>
          </a:xfrm>
        </p:spPr>
        <p:txBody>
          <a:bodyPr>
            <a:normAutofit fontScale="90000"/>
          </a:bodyPr>
          <a:lstStyle/>
          <a:p>
            <a:r>
              <a:rPr lang="en-US" sz="3750" b="1" dirty="0">
                <a:solidFill>
                  <a:srgbClr val="D5F6EE"/>
                </a:solidFill>
              </a:rPr>
              <a:t>Select class/period.</a:t>
            </a:r>
            <a:br>
              <a:rPr lang="en-US" sz="3750" b="1" dirty="0">
                <a:solidFill>
                  <a:srgbClr val="D5F6EE"/>
                </a:solidFill>
              </a:rPr>
            </a:br>
            <a:r>
              <a:rPr lang="en-US" sz="2200" i="1" dirty="0">
                <a:solidFill>
                  <a:srgbClr val="FF0000"/>
                </a:solidFill>
              </a:rPr>
              <a:t>This auto-populates demographic information. Use best guess. </a:t>
            </a:r>
            <a:endParaRPr lang="en-US" sz="3750" b="1" dirty="0">
              <a:solidFill>
                <a:srgbClr val="FF0000"/>
              </a:solidFill>
            </a:endParaRPr>
          </a:p>
        </p:txBody>
      </p:sp>
      <p:pic>
        <p:nvPicPr>
          <p:cNvPr id="3" name="Picture 2">
            <a:extLst>
              <a:ext uri="{FF2B5EF4-FFF2-40B4-BE49-F238E27FC236}">
                <a16:creationId xmlns:a16="http://schemas.microsoft.com/office/drawing/2014/main" id="{63537A27-EA9F-6352-A030-1A2065398039}"/>
              </a:ext>
            </a:extLst>
          </p:cNvPr>
          <p:cNvPicPr>
            <a:picLocks noChangeAspect="1"/>
          </p:cNvPicPr>
          <p:nvPr/>
        </p:nvPicPr>
        <p:blipFill>
          <a:blip r:embed="rId3"/>
          <a:stretch>
            <a:fillRect/>
          </a:stretch>
        </p:blipFill>
        <p:spPr>
          <a:xfrm>
            <a:off x="0" y="1489856"/>
            <a:ext cx="9144000" cy="4967785"/>
          </a:xfrm>
          <a:prstGeom prst="rect">
            <a:avLst/>
          </a:prstGeom>
        </p:spPr>
      </p:pic>
    </p:spTree>
    <p:extLst>
      <p:ext uri="{BB962C8B-B14F-4D97-AF65-F5344CB8AC3E}">
        <p14:creationId xmlns:p14="http://schemas.microsoft.com/office/powerpoint/2010/main" val="2168480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bg2">
                <a:tint val="48000"/>
                <a:satMod val="300000"/>
              </a:schemeClr>
            </a:gs>
            <a:gs pos="12000">
              <a:schemeClr val="bg2">
                <a:tint val="48000"/>
                <a:satMod val="300000"/>
              </a:schemeClr>
            </a:gs>
            <a:gs pos="20000">
              <a:schemeClr val="bg2">
                <a:tint val="49000"/>
                <a:satMod val="300000"/>
              </a:schemeClr>
            </a:gs>
            <a:gs pos="100000">
              <a:schemeClr val="bg2">
                <a:shade val="30000"/>
              </a:schemeClr>
            </a:gs>
          </a:gsLst>
          <a:path path="circle">
            <a:fillToRect l="10000" t="-25000" r="10000" b="125000"/>
          </a:path>
        </a:gra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BE0AFD1-11EE-4EBC-8C2F-84DBC39B6441}"/>
              </a:ext>
            </a:extLst>
          </p:cNvPr>
          <p:cNvSpPr>
            <a:spLocks noGrp="1"/>
          </p:cNvSpPr>
          <p:nvPr>
            <p:ph type="title"/>
          </p:nvPr>
        </p:nvSpPr>
        <p:spPr>
          <a:xfrm>
            <a:off x="628649" y="550691"/>
            <a:ext cx="7698227" cy="748387"/>
          </a:xfrm>
        </p:spPr>
        <p:txBody>
          <a:bodyPr>
            <a:normAutofit/>
          </a:bodyPr>
          <a:lstStyle/>
          <a:p>
            <a:r>
              <a:rPr lang="en-US" sz="3750" b="1" i="1" dirty="0">
                <a:solidFill>
                  <a:srgbClr val="FF0000"/>
                </a:solidFill>
              </a:rPr>
              <a:t>EXAMPLE OF DEMOGRAPHIC INFO</a:t>
            </a:r>
          </a:p>
        </p:txBody>
      </p:sp>
      <p:pic>
        <p:nvPicPr>
          <p:cNvPr id="4" name="Picture 3">
            <a:extLst>
              <a:ext uri="{FF2B5EF4-FFF2-40B4-BE49-F238E27FC236}">
                <a16:creationId xmlns:a16="http://schemas.microsoft.com/office/drawing/2014/main" id="{611699C2-312D-CC00-127E-46C3F3AA5047}"/>
              </a:ext>
            </a:extLst>
          </p:cNvPr>
          <p:cNvPicPr>
            <a:picLocks noChangeAspect="1"/>
          </p:cNvPicPr>
          <p:nvPr/>
        </p:nvPicPr>
        <p:blipFill>
          <a:blip r:embed="rId3"/>
          <a:stretch>
            <a:fillRect/>
          </a:stretch>
        </p:blipFill>
        <p:spPr>
          <a:xfrm>
            <a:off x="0" y="1865349"/>
            <a:ext cx="9144000" cy="3127302"/>
          </a:xfrm>
          <a:prstGeom prst="rect">
            <a:avLst/>
          </a:prstGeom>
        </p:spPr>
      </p:pic>
    </p:spTree>
    <p:extLst>
      <p:ext uri="{BB962C8B-B14F-4D97-AF65-F5344CB8AC3E}">
        <p14:creationId xmlns:p14="http://schemas.microsoft.com/office/powerpoint/2010/main" val="152093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bg2">
                <a:tint val="48000"/>
                <a:satMod val="300000"/>
              </a:schemeClr>
            </a:gs>
            <a:gs pos="12000">
              <a:schemeClr val="bg2">
                <a:tint val="48000"/>
                <a:satMod val="300000"/>
              </a:schemeClr>
            </a:gs>
            <a:gs pos="20000">
              <a:schemeClr val="bg2">
                <a:tint val="49000"/>
                <a:satMod val="300000"/>
              </a:schemeClr>
            </a:gs>
            <a:gs pos="100000">
              <a:schemeClr val="bg2">
                <a:shade val="30000"/>
              </a:schemeClr>
            </a:gs>
          </a:gsLst>
          <a:path path="circle">
            <a:fillToRect l="10000" t="-25000" r="10000" b="125000"/>
          </a:path>
        </a:gra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BE0AFD1-11EE-4EBC-8C2F-84DBC39B6441}"/>
              </a:ext>
            </a:extLst>
          </p:cNvPr>
          <p:cNvSpPr>
            <a:spLocks noGrp="1"/>
          </p:cNvSpPr>
          <p:nvPr>
            <p:ph type="title"/>
          </p:nvPr>
        </p:nvSpPr>
        <p:spPr>
          <a:xfrm>
            <a:off x="628649" y="323712"/>
            <a:ext cx="7698227" cy="748387"/>
          </a:xfrm>
        </p:spPr>
        <p:txBody>
          <a:bodyPr>
            <a:normAutofit fontScale="90000"/>
          </a:bodyPr>
          <a:lstStyle/>
          <a:p>
            <a:r>
              <a:rPr lang="en-US" sz="3750" b="1" dirty="0">
                <a:solidFill>
                  <a:srgbClr val="D5F6EE"/>
                </a:solidFill>
              </a:rPr>
              <a:t>Add date and number of hours.</a:t>
            </a:r>
            <a:br>
              <a:rPr lang="en-US" sz="3750" b="1" dirty="0">
                <a:solidFill>
                  <a:srgbClr val="D5F6EE"/>
                </a:solidFill>
              </a:rPr>
            </a:br>
            <a:r>
              <a:rPr lang="en-US" sz="2200" i="1" dirty="0">
                <a:solidFill>
                  <a:srgbClr val="FF0000"/>
                </a:solidFill>
              </a:rPr>
              <a:t>Do NOT attach logs here. Enter in a short description in the “Activity/description box.”</a:t>
            </a:r>
            <a:endParaRPr lang="en-US" sz="3750" b="1" dirty="0">
              <a:solidFill>
                <a:srgbClr val="FF0000"/>
              </a:solidFill>
            </a:endParaRPr>
          </a:p>
        </p:txBody>
      </p:sp>
      <p:pic>
        <p:nvPicPr>
          <p:cNvPr id="4" name="Picture 3">
            <a:extLst>
              <a:ext uri="{FF2B5EF4-FFF2-40B4-BE49-F238E27FC236}">
                <a16:creationId xmlns:a16="http://schemas.microsoft.com/office/drawing/2014/main" id="{7357F784-0941-1E3E-CF4E-7273A898C7BE}"/>
              </a:ext>
            </a:extLst>
          </p:cNvPr>
          <p:cNvPicPr>
            <a:picLocks noChangeAspect="1"/>
          </p:cNvPicPr>
          <p:nvPr/>
        </p:nvPicPr>
        <p:blipFill>
          <a:blip r:embed="rId3"/>
          <a:stretch>
            <a:fillRect/>
          </a:stretch>
        </p:blipFill>
        <p:spPr>
          <a:xfrm>
            <a:off x="0" y="1919165"/>
            <a:ext cx="9144000" cy="3655209"/>
          </a:xfrm>
          <a:prstGeom prst="rect">
            <a:avLst/>
          </a:prstGeom>
        </p:spPr>
      </p:pic>
    </p:spTree>
    <p:extLst>
      <p:ext uri="{BB962C8B-B14F-4D97-AF65-F5344CB8AC3E}">
        <p14:creationId xmlns:p14="http://schemas.microsoft.com/office/powerpoint/2010/main" val="2217122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tint val="48000"/>
                <a:satMod val="300000"/>
              </a:schemeClr>
            </a:gs>
            <a:gs pos="12000">
              <a:schemeClr val="bg2">
                <a:tint val="48000"/>
                <a:satMod val="300000"/>
              </a:schemeClr>
            </a:gs>
            <a:gs pos="20000">
              <a:schemeClr val="bg2">
                <a:tint val="49000"/>
                <a:satMod val="300000"/>
              </a:schemeClr>
            </a:gs>
            <a:gs pos="100000">
              <a:schemeClr val="bg2">
                <a:shade val="30000"/>
              </a:schemeClr>
            </a:gs>
          </a:gsLst>
          <a:path path="circle">
            <a:fillToRect l="10000" t="-25000" r="10000" b="125000"/>
          </a:path>
        </a:gra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BE0AFD1-11EE-4EBC-8C2F-84DBC39B6441}"/>
              </a:ext>
            </a:extLst>
          </p:cNvPr>
          <p:cNvSpPr>
            <a:spLocks noGrp="1"/>
          </p:cNvSpPr>
          <p:nvPr>
            <p:ph type="title"/>
          </p:nvPr>
        </p:nvSpPr>
        <p:spPr>
          <a:xfrm>
            <a:off x="628649" y="323712"/>
            <a:ext cx="7698227" cy="748387"/>
          </a:xfrm>
        </p:spPr>
        <p:txBody>
          <a:bodyPr>
            <a:normAutofit fontScale="90000"/>
          </a:bodyPr>
          <a:lstStyle/>
          <a:p>
            <a:r>
              <a:rPr lang="en-US" sz="3100" b="1" dirty="0">
                <a:solidFill>
                  <a:srgbClr val="D5F6EE"/>
                </a:solidFill>
              </a:rPr>
              <a:t>Enter ‘See logs’ in the Activity Description Box</a:t>
            </a:r>
            <a:br>
              <a:rPr lang="en-US" sz="3750" b="1" dirty="0">
                <a:solidFill>
                  <a:srgbClr val="D5F6EE"/>
                </a:solidFill>
              </a:rPr>
            </a:br>
            <a:r>
              <a:rPr lang="en-US" sz="2200" b="1" i="1" dirty="0">
                <a:solidFill>
                  <a:srgbClr val="FF0000"/>
                </a:solidFill>
              </a:rPr>
              <a:t>Activity descriptions should be on the field logs ONLY. D</a:t>
            </a:r>
            <a:r>
              <a:rPr lang="en-US" sz="2200" i="1" dirty="0">
                <a:solidFill>
                  <a:srgbClr val="FF0000"/>
                </a:solidFill>
              </a:rPr>
              <a:t>o NOT attach logs here either. Your field logs will be uploaded to Foliotek. </a:t>
            </a:r>
            <a:endParaRPr lang="en-US" sz="3750" b="1" dirty="0">
              <a:solidFill>
                <a:srgbClr val="FF0000"/>
              </a:solidFill>
            </a:endParaRPr>
          </a:p>
        </p:txBody>
      </p:sp>
      <p:pic>
        <p:nvPicPr>
          <p:cNvPr id="4" name="Picture 3">
            <a:extLst>
              <a:ext uri="{FF2B5EF4-FFF2-40B4-BE49-F238E27FC236}">
                <a16:creationId xmlns:a16="http://schemas.microsoft.com/office/drawing/2014/main" id="{7357F784-0941-1E3E-CF4E-7273A898C7BE}"/>
              </a:ext>
            </a:extLst>
          </p:cNvPr>
          <p:cNvPicPr>
            <a:picLocks noChangeAspect="1"/>
          </p:cNvPicPr>
          <p:nvPr/>
        </p:nvPicPr>
        <p:blipFill>
          <a:blip r:embed="rId3"/>
          <a:stretch>
            <a:fillRect/>
          </a:stretch>
        </p:blipFill>
        <p:spPr>
          <a:xfrm>
            <a:off x="0" y="1919165"/>
            <a:ext cx="9144000" cy="3655209"/>
          </a:xfrm>
          <a:prstGeom prst="rect">
            <a:avLst/>
          </a:prstGeom>
        </p:spPr>
      </p:pic>
      <p:sp>
        <p:nvSpPr>
          <p:cNvPr id="2" name="Title 1">
            <a:extLst>
              <a:ext uri="{FF2B5EF4-FFF2-40B4-BE49-F238E27FC236}">
                <a16:creationId xmlns:a16="http://schemas.microsoft.com/office/drawing/2014/main" id="{694635A4-17A4-7B1D-B1A6-A5B772493BAD}"/>
              </a:ext>
            </a:extLst>
          </p:cNvPr>
          <p:cNvSpPr txBox="1">
            <a:spLocks/>
          </p:cNvSpPr>
          <p:nvPr/>
        </p:nvSpPr>
        <p:spPr>
          <a:xfrm>
            <a:off x="1006560" y="3473373"/>
            <a:ext cx="4732503" cy="757665"/>
          </a:xfrm>
          <a:prstGeom prst="rect">
            <a:avLst/>
          </a:prstGeom>
          <a:solidFill>
            <a:schemeClr val="tx1">
              <a:alpha val="0"/>
            </a:schemeClr>
          </a:solidFill>
        </p:spPr>
        <p:txBody>
          <a:bodyPr vert="horz" lIns="91440" rIns="45720" rtlCol="0" anchor="ctr">
            <a:noAutofit/>
            <a:scene3d>
              <a:camera prst="orthographicFront"/>
              <a:lightRig rig="threePt" dir="t">
                <a:rot lat="0" lon="0" rev="4800000"/>
              </a:lightRig>
            </a:scene3d>
            <a:sp3d prstMaterial="matte">
              <a:bevelT w="50800" h="10160"/>
            </a:sp3d>
          </a:bodyPr>
          <a:lstStyle>
            <a:lvl1pPr algn="l" rtl="0" eaLnBrk="1" fontAlgn="base" hangingPunct="1">
              <a:spcBef>
                <a:spcPct val="0"/>
              </a:spcBef>
              <a:spcAft>
                <a:spcPct val="0"/>
              </a:spcAft>
              <a:defRPr sz="4500" b="1" kern="1200">
                <a:solidFill>
                  <a:srgbClr val="F34E27"/>
                </a:solidFill>
                <a:latin typeface="+mj-lt"/>
                <a:ea typeface="ＭＳ Ｐゴシック" charset="0"/>
                <a:cs typeface="+mj-cs"/>
              </a:defRPr>
            </a:lvl1pPr>
            <a:lvl2pPr algn="l" rtl="0" eaLnBrk="1" fontAlgn="base" hangingPunct="1">
              <a:spcBef>
                <a:spcPct val="0"/>
              </a:spcBef>
              <a:spcAft>
                <a:spcPct val="0"/>
              </a:spcAft>
              <a:defRPr sz="4500" b="1">
                <a:solidFill>
                  <a:srgbClr val="F34E27"/>
                </a:solidFill>
                <a:latin typeface="Corbel" pitchFamily="34" charset="0"/>
                <a:ea typeface="ＭＳ Ｐゴシック" charset="0"/>
              </a:defRPr>
            </a:lvl2pPr>
            <a:lvl3pPr algn="l" rtl="0" eaLnBrk="1" fontAlgn="base" hangingPunct="1">
              <a:spcBef>
                <a:spcPct val="0"/>
              </a:spcBef>
              <a:spcAft>
                <a:spcPct val="0"/>
              </a:spcAft>
              <a:defRPr sz="4500" b="1">
                <a:solidFill>
                  <a:srgbClr val="F34E27"/>
                </a:solidFill>
                <a:latin typeface="Corbel" pitchFamily="34" charset="0"/>
                <a:ea typeface="ＭＳ Ｐゴシック" charset="0"/>
              </a:defRPr>
            </a:lvl3pPr>
            <a:lvl4pPr algn="l" rtl="0" eaLnBrk="1" fontAlgn="base" hangingPunct="1">
              <a:spcBef>
                <a:spcPct val="0"/>
              </a:spcBef>
              <a:spcAft>
                <a:spcPct val="0"/>
              </a:spcAft>
              <a:defRPr sz="4500" b="1">
                <a:solidFill>
                  <a:srgbClr val="F34E27"/>
                </a:solidFill>
                <a:latin typeface="Corbel" pitchFamily="34" charset="0"/>
                <a:ea typeface="ＭＳ Ｐゴシック" charset="0"/>
              </a:defRPr>
            </a:lvl4pPr>
            <a:lvl5pPr algn="l" rtl="0" eaLnBrk="1" fontAlgn="base" hangingPunct="1">
              <a:spcBef>
                <a:spcPct val="0"/>
              </a:spcBef>
              <a:spcAft>
                <a:spcPct val="0"/>
              </a:spcAft>
              <a:defRPr sz="4500" b="1">
                <a:solidFill>
                  <a:srgbClr val="F34E27"/>
                </a:solidFill>
                <a:latin typeface="Corbel" pitchFamily="34" charset="0"/>
                <a:ea typeface="ＭＳ Ｐゴシック" charset="0"/>
              </a:defRPr>
            </a:lvl5pPr>
            <a:lvl6pPr marL="457200" algn="l" rtl="0" eaLnBrk="1" fontAlgn="base" hangingPunct="1">
              <a:spcBef>
                <a:spcPct val="0"/>
              </a:spcBef>
              <a:spcAft>
                <a:spcPct val="0"/>
              </a:spcAft>
              <a:defRPr sz="4500" b="1">
                <a:solidFill>
                  <a:srgbClr val="F34E27"/>
                </a:solidFill>
                <a:latin typeface="Corbel" pitchFamily="34" charset="0"/>
              </a:defRPr>
            </a:lvl6pPr>
            <a:lvl7pPr marL="914400" algn="l" rtl="0" eaLnBrk="1" fontAlgn="base" hangingPunct="1">
              <a:spcBef>
                <a:spcPct val="0"/>
              </a:spcBef>
              <a:spcAft>
                <a:spcPct val="0"/>
              </a:spcAft>
              <a:defRPr sz="4500" b="1">
                <a:solidFill>
                  <a:srgbClr val="F34E27"/>
                </a:solidFill>
                <a:latin typeface="Corbel" pitchFamily="34" charset="0"/>
              </a:defRPr>
            </a:lvl7pPr>
            <a:lvl8pPr marL="1371600" algn="l" rtl="0" eaLnBrk="1" fontAlgn="base" hangingPunct="1">
              <a:spcBef>
                <a:spcPct val="0"/>
              </a:spcBef>
              <a:spcAft>
                <a:spcPct val="0"/>
              </a:spcAft>
              <a:defRPr sz="4500" b="1">
                <a:solidFill>
                  <a:srgbClr val="F34E27"/>
                </a:solidFill>
                <a:latin typeface="Corbel" pitchFamily="34" charset="0"/>
              </a:defRPr>
            </a:lvl8pPr>
            <a:lvl9pPr marL="1828800" algn="l" rtl="0" eaLnBrk="1" fontAlgn="base" hangingPunct="1">
              <a:spcBef>
                <a:spcPct val="0"/>
              </a:spcBef>
              <a:spcAft>
                <a:spcPct val="0"/>
              </a:spcAft>
              <a:defRPr sz="4500" b="1">
                <a:solidFill>
                  <a:srgbClr val="F34E27"/>
                </a:solidFill>
                <a:latin typeface="Corbel" pitchFamily="34" charset="0"/>
              </a:defRPr>
            </a:lvl9pPr>
            <a:extLst/>
          </a:lstStyle>
          <a:p>
            <a:r>
              <a:rPr lang="en-US" sz="2800" dirty="0">
                <a:solidFill>
                  <a:srgbClr val="F35535"/>
                </a:solidFill>
              </a:rPr>
              <a:t>“See Logs”</a:t>
            </a:r>
          </a:p>
        </p:txBody>
      </p:sp>
      <p:sp>
        <p:nvSpPr>
          <p:cNvPr id="6" name="Title 1">
            <a:extLst>
              <a:ext uri="{FF2B5EF4-FFF2-40B4-BE49-F238E27FC236}">
                <a16:creationId xmlns:a16="http://schemas.microsoft.com/office/drawing/2014/main" id="{0661E998-D0E8-07D6-FA24-AA831B1E927F}"/>
              </a:ext>
            </a:extLst>
          </p:cNvPr>
          <p:cNvSpPr txBox="1">
            <a:spLocks/>
          </p:cNvSpPr>
          <p:nvPr/>
        </p:nvSpPr>
        <p:spPr>
          <a:xfrm>
            <a:off x="5015080" y="2374488"/>
            <a:ext cx="4732503" cy="757665"/>
          </a:xfrm>
          <a:prstGeom prst="rect">
            <a:avLst/>
          </a:prstGeom>
          <a:solidFill>
            <a:schemeClr val="tx1">
              <a:alpha val="0"/>
            </a:schemeClr>
          </a:solidFill>
        </p:spPr>
        <p:txBody>
          <a:bodyPr vert="horz" lIns="91440" rIns="45720" rtlCol="0" anchor="ctr">
            <a:noAutofit/>
            <a:scene3d>
              <a:camera prst="orthographicFront"/>
              <a:lightRig rig="threePt" dir="t">
                <a:rot lat="0" lon="0" rev="4800000"/>
              </a:lightRig>
            </a:scene3d>
            <a:sp3d prstMaterial="matte">
              <a:bevelT w="50800" h="10160"/>
            </a:sp3d>
          </a:bodyPr>
          <a:lstStyle>
            <a:lvl1pPr algn="l" rtl="0" eaLnBrk="1" fontAlgn="base" hangingPunct="1">
              <a:spcBef>
                <a:spcPct val="0"/>
              </a:spcBef>
              <a:spcAft>
                <a:spcPct val="0"/>
              </a:spcAft>
              <a:defRPr sz="4500" b="1" kern="1200">
                <a:solidFill>
                  <a:srgbClr val="F34E27"/>
                </a:solidFill>
                <a:latin typeface="+mj-lt"/>
                <a:ea typeface="ＭＳ Ｐゴシック" charset="0"/>
                <a:cs typeface="+mj-cs"/>
              </a:defRPr>
            </a:lvl1pPr>
            <a:lvl2pPr algn="l" rtl="0" eaLnBrk="1" fontAlgn="base" hangingPunct="1">
              <a:spcBef>
                <a:spcPct val="0"/>
              </a:spcBef>
              <a:spcAft>
                <a:spcPct val="0"/>
              </a:spcAft>
              <a:defRPr sz="4500" b="1">
                <a:solidFill>
                  <a:srgbClr val="F34E27"/>
                </a:solidFill>
                <a:latin typeface="Corbel" pitchFamily="34" charset="0"/>
                <a:ea typeface="ＭＳ Ｐゴシック" charset="0"/>
              </a:defRPr>
            </a:lvl2pPr>
            <a:lvl3pPr algn="l" rtl="0" eaLnBrk="1" fontAlgn="base" hangingPunct="1">
              <a:spcBef>
                <a:spcPct val="0"/>
              </a:spcBef>
              <a:spcAft>
                <a:spcPct val="0"/>
              </a:spcAft>
              <a:defRPr sz="4500" b="1">
                <a:solidFill>
                  <a:srgbClr val="F34E27"/>
                </a:solidFill>
                <a:latin typeface="Corbel" pitchFamily="34" charset="0"/>
                <a:ea typeface="ＭＳ Ｐゴシック" charset="0"/>
              </a:defRPr>
            </a:lvl3pPr>
            <a:lvl4pPr algn="l" rtl="0" eaLnBrk="1" fontAlgn="base" hangingPunct="1">
              <a:spcBef>
                <a:spcPct val="0"/>
              </a:spcBef>
              <a:spcAft>
                <a:spcPct val="0"/>
              </a:spcAft>
              <a:defRPr sz="4500" b="1">
                <a:solidFill>
                  <a:srgbClr val="F34E27"/>
                </a:solidFill>
                <a:latin typeface="Corbel" pitchFamily="34" charset="0"/>
                <a:ea typeface="ＭＳ Ｐゴシック" charset="0"/>
              </a:defRPr>
            </a:lvl4pPr>
            <a:lvl5pPr algn="l" rtl="0" eaLnBrk="1" fontAlgn="base" hangingPunct="1">
              <a:spcBef>
                <a:spcPct val="0"/>
              </a:spcBef>
              <a:spcAft>
                <a:spcPct val="0"/>
              </a:spcAft>
              <a:defRPr sz="4500" b="1">
                <a:solidFill>
                  <a:srgbClr val="F34E27"/>
                </a:solidFill>
                <a:latin typeface="Corbel" pitchFamily="34" charset="0"/>
                <a:ea typeface="ＭＳ Ｐゴシック" charset="0"/>
              </a:defRPr>
            </a:lvl5pPr>
            <a:lvl6pPr marL="457200" algn="l" rtl="0" eaLnBrk="1" fontAlgn="base" hangingPunct="1">
              <a:spcBef>
                <a:spcPct val="0"/>
              </a:spcBef>
              <a:spcAft>
                <a:spcPct val="0"/>
              </a:spcAft>
              <a:defRPr sz="4500" b="1">
                <a:solidFill>
                  <a:srgbClr val="F34E27"/>
                </a:solidFill>
                <a:latin typeface="Corbel" pitchFamily="34" charset="0"/>
              </a:defRPr>
            </a:lvl6pPr>
            <a:lvl7pPr marL="914400" algn="l" rtl="0" eaLnBrk="1" fontAlgn="base" hangingPunct="1">
              <a:spcBef>
                <a:spcPct val="0"/>
              </a:spcBef>
              <a:spcAft>
                <a:spcPct val="0"/>
              </a:spcAft>
              <a:defRPr sz="4500" b="1">
                <a:solidFill>
                  <a:srgbClr val="F34E27"/>
                </a:solidFill>
                <a:latin typeface="Corbel" pitchFamily="34" charset="0"/>
              </a:defRPr>
            </a:lvl7pPr>
            <a:lvl8pPr marL="1371600" algn="l" rtl="0" eaLnBrk="1" fontAlgn="base" hangingPunct="1">
              <a:spcBef>
                <a:spcPct val="0"/>
              </a:spcBef>
              <a:spcAft>
                <a:spcPct val="0"/>
              </a:spcAft>
              <a:defRPr sz="4500" b="1">
                <a:solidFill>
                  <a:srgbClr val="F34E27"/>
                </a:solidFill>
                <a:latin typeface="Corbel" pitchFamily="34" charset="0"/>
              </a:defRPr>
            </a:lvl8pPr>
            <a:lvl9pPr marL="1828800" algn="l" rtl="0" eaLnBrk="1" fontAlgn="base" hangingPunct="1">
              <a:spcBef>
                <a:spcPct val="0"/>
              </a:spcBef>
              <a:spcAft>
                <a:spcPct val="0"/>
              </a:spcAft>
              <a:defRPr sz="4500" b="1">
                <a:solidFill>
                  <a:srgbClr val="F34E27"/>
                </a:solidFill>
                <a:latin typeface="Corbel" pitchFamily="34" charset="0"/>
              </a:defRPr>
            </a:lvl9pPr>
            <a:extLst/>
          </a:lstStyle>
          <a:p>
            <a:r>
              <a:rPr lang="en-US" sz="2000" dirty="0">
                <a:solidFill>
                  <a:srgbClr val="F35535"/>
                </a:solidFill>
              </a:rPr>
              <a:t>None required. Foliotek only.</a:t>
            </a:r>
          </a:p>
        </p:txBody>
      </p:sp>
    </p:spTree>
    <p:extLst>
      <p:ext uri="{BB962C8B-B14F-4D97-AF65-F5344CB8AC3E}">
        <p14:creationId xmlns:p14="http://schemas.microsoft.com/office/powerpoint/2010/main" val="324843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tint val="48000"/>
                <a:satMod val="300000"/>
              </a:schemeClr>
            </a:gs>
            <a:gs pos="12000">
              <a:schemeClr val="bg2">
                <a:tint val="48000"/>
                <a:satMod val="300000"/>
              </a:schemeClr>
            </a:gs>
            <a:gs pos="20000">
              <a:schemeClr val="bg2">
                <a:tint val="49000"/>
                <a:satMod val="300000"/>
              </a:schemeClr>
            </a:gs>
            <a:gs pos="100000">
              <a:schemeClr val="bg2">
                <a:shade val="30000"/>
              </a:schemeClr>
            </a:gs>
          </a:gsLst>
          <a:path path="circle">
            <a:fillToRect l="10000" t="-25000" r="10000" b="125000"/>
          </a:path>
        </a:gra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BE0AFD1-11EE-4EBC-8C2F-84DBC39B6441}"/>
              </a:ext>
            </a:extLst>
          </p:cNvPr>
          <p:cNvSpPr>
            <a:spLocks noGrp="1"/>
          </p:cNvSpPr>
          <p:nvPr>
            <p:ph type="title"/>
          </p:nvPr>
        </p:nvSpPr>
        <p:spPr>
          <a:xfrm>
            <a:off x="628649" y="550691"/>
            <a:ext cx="7698227" cy="748387"/>
          </a:xfrm>
        </p:spPr>
        <p:txBody>
          <a:bodyPr>
            <a:normAutofit fontScale="90000"/>
          </a:bodyPr>
          <a:lstStyle/>
          <a:p>
            <a:r>
              <a:rPr lang="en-US" sz="3750" b="1" dirty="0">
                <a:solidFill>
                  <a:srgbClr val="D5F6EE"/>
                </a:solidFill>
              </a:rPr>
              <a:t>Hit “Submit For Review.” You’re done!</a:t>
            </a:r>
            <a:br>
              <a:rPr lang="en-US" sz="3750" b="1" dirty="0">
                <a:solidFill>
                  <a:srgbClr val="D5F6EE"/>
                </a:solidFill>
              </a:rPr>
            </a:br>
            <a:endParaRPr lang="en-US" sz="3750" b="1" dirty="0">
              <a:solidFill>
                <a:srgbClr val="FF0000"/>
              </a:solidFill>
            </a:endParaRPr>
          </a:p>
        </p:txBody>
      </p:sp>
      <p:pic>
        <p:nvPicPr>
          <p:cNvPr id="3" name="Picture 2">
            <a:extLst>
              <a:ext uri="{FF2B5EF4-FFF2-40B4-BE49-F238E27FC236}">
                <a16:creationId xmlns:a16="http://schemas.microsoft.com/office/drawing/2014/main" id="{0D9AD561-28CD-B99F-23DC-DB948AD044D0}"/>
              </a:ext>
            </a:extLst>
          </p:cNvPr>
          <p:cNvPicPr>
            <a:picLocks noChangeAspect="1"/>
          </p:cNvPicPr>
          <p:nvPr/>
        </p:nvPicPr>
        <p:blipFill>
          <a:blip r:embed="rId3"/>
          <a:stretch>
            <a:fillRect/>
          </a:stretch>
        </p:blipFill>
        <p:spPr>
          <a:xfrm>
            <a:off x="0" y="2904946"/>
            <a:ext cx="9144000" cy="1502063"/>
          </a:xfrm>
          <a:prstGeom prst="rect">
            <a:avLst/>
          </a:prstGeom>
        </p:spPr>
      </p:pic>
    </p:spTree>
    <p:extLst>
      <p:ext uri="{BB962C8B-B14F-4D97-AF65-F5344CB8AC3E}">
        <p14:creationId xmlns:p14="http://schemas.microsoft.com/office/powerpoint/2010/main" val="4225888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bg2">
                <a:tint val="48000"/>
                <a:satMod val="300000"/>
              </a:schemeClr>
            </a:gs>
            <a:gs pos="12000">
              <a:schemeClr val="bg2">
                <a:tint val="48000"/>
                <a:satMod val="300000"/>
              </a:schemeClr>
            </a:gs>
            <a:gs pos="20000">
              <a:schemeClr val="bg2">
                <a:tint val="49000"/>
                <a:satMod val="300000"/>
              </a:schemeClr>
            </a:gs>
            <a:gs pos="100000">
              <a:schemeClr val="bg2">
                <a:shade val="30000"/>
              </a:schemeClr>
            </a:gs>
          </a:gsLst>
          <a:path path="circle">
            <a:fillToRect l="10000" t="-25000" r="10000" b="125000"/>
          </a:path>
        </a:gra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BE0AFD1-11EE-4EBC-8C2F-84DBC39B6441}"/>
              </a:ext>
            </a:extLst>
          </p:cNvPr>
          <p:cNvSpPr>
            <a:spLocks noGrp="1"/>
          </p:cNvSpPr>
          <p:nvPr>
            <p:ph type="title"/>
          </p:nvPr>
        </p:nvSpPr>
        <p:spPr>
          <a:xfrm>
            <a:off x="628649" y="758214"/>
            <a:ext cx="7698227" cy="748387"/>
          </a:xfrm>
        </p:spPr>
        <p:txBody>
          <a:bodyPr>
            <a:normAutofit fontScale="90000"/>
          </a:bodyPr>
          <a:lstStyle/>
          <a:p>
            <a:r>
              <a:rPr lang="en-US" sz="3750" b="1" dirty="0">
                <a:solidFill>
                  <a:srgbClr val="D5F6EE"/>
                </a:solidFill>
              </a:rPr>
              <a:t>You will be taken back to the dashboard.</a:t>
            </a:r>
            <a:br>
              <a:rPr lang="en-US" sz="3750" b="1" dirty="0">
                <a:solidFill>
                  <a:srgbClr val="D5F6EE"/>
                </a:solidFill>
              </a:rPr>
            </a:br>
            <a:endParaRPr lang="en-US" sz="3750" b="1" dirty="0">
              <a:solidFill>
                <a:srgbClr val="FF0000"/>
              </a:solidFill>
            </a:endParaRPr>
          </a:p>
        </p:txBody>
      </p:sp>
      <p:pic>
        <p:nvPicPr>
          <p:cNvPr id="4" name="Picture 3">
            <a:extLst>
              <a:ext uri="{FF2B5EF4-FFF2-40B4-BE49-F238E27FC236}">
                <a16:creationId xmlns:a16="http://schemas.microsoft.com/office/drawing/2014/main" id="{6DBCD9EB-57BD-50E2-FA75-4CC508F81D32}"/>
              </a:ext>
            </a:extLst>
          </p:cNvPr>
          <p:cNvPicPr>
            <a:picLocks noChangeAspect="1"/>
          </p:cNvPicPr>
          <p:nvPr/>
        </p:nvPicPr>
        <p:blipFill>
          <a:blip r:embed="rId3"/>
          <a:stretch>
            <a:fillRect/>
          </a:stretch>
        </p:blipFill>
        <p:spPr>
          <a:xfrm>
            <a:off x="0" y="1868300"/>
            <a:ext cx="9144000" cy="3121399"/>
          </a:xfrm>
          <a:prstGeom prst="rect">
            <a:avLst/>
          </a:prstGeom>
        </p:spPr>
      </p:pic>
    </p:spTree>
    <p:extLst>
      <p:ext uri="{BB962C8B-B14F-4D97-AF65-F5344CB8AC3E}">
        <p14:creationId xmlns:p14="http://schemas.microsoft.com/office/powerpoint/2010/main" val="1276704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bg2">
                <a:tint val="48000"/>
                <a:satMod val="300000"/>
              </a:schemeClr>
            </a:gs>
            <a:gs pos="12000">
              <a:schemeClr val="bg2">
                <a:tint val="48000"/>
                <a:satMod val="300000"/>
              </a:schemeClr>
            </a:gs>
            <a:gs pos="20000">
              <a:schemeClr val="bg2">
                <a:tint val="49000"/>
                <a:satMod val="300000"/>
              </a:schemeClr>
            </a:gs>
            <a:gs pos="100000">
              <a:schemeClr val="bg2">
                <a:shade val="30000"/>
              </a:schemeClr>
            </a:gs>
          </a:gsLst>
          <a:path path="circle">
            <a:fillToRect l="10000" t="-25000" r="10000" b="125000"/>
          </a:path>
        </a:gra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BE0AFD1-11EE-4EBC-8C2F-84DBC39B6441}"/>
              </a:ext>
            </a:extLst>
          </p:cNvPr>
          <p:cNvSpPr>
            <a:spLocks noGrp="1"/>
          </p:cNvSpPr>
          <p:nvPr>
            <p:ph type="title"/>
          </p:nvPr>
        </p:nvSpPr>
        <p:spPr>
          <a:xfrm>
            <a:off x="628649" y="634997"/>
            <a:ext cx="7698227" cy="748387"/>
          </a:xfrm>
        </p:spPr>
        <p:txBody>
          <a:bodyPr>
            <a:noAutofit/>
          </a:bodyPr>
          <a:lstStyle/>
          <a:p>
            <a:r>
              <a:rPr lang="en-US" sz="2000" b="1" dirty="0">
                <a:solidFill>
                  <a:srgbClr val="D5F6EE"/>
                </a:solidFill>
              </a:rPr>
              <a:t>NOTE: Click in any activity in the dashboard, scroll to “Rescind Submission”, and then modify the school (even if it’s the correct one – do it momentarily to “unfreeze” the form) to be able to modify the entire activity. </a:t>
            </a:r>
            <a:br>
              <a:rPr lang="en-US" sz="2000" b="1" dirty="0">
                <a:solidFill>
                  <a:srgbClr val="D5F6EE"/>
                </a:solidFill>
              </a:rPr>
            </a:br>
            <a:endParaRPr lang="en-US" sz="2000" b="1" dirty="0">
              <a:solidFill>
                <a:srgbClr val="FF0000"/>
              </a:solidFill>
            </a:endParaRPr>
          </a:p>
        </p:txBody>
      </p:sp>
      <p:pic>
        <p:nvPicPr>
          <p:cNvPr id="4" name="Picture 3">
            <a:extLst>
              <a:ext uri="{FF2B5EF4-FFF2-40B4-BE49-F238E27FC236}">
                <a16:creationId xmlns:a16="http://schemas.microsoft.com/office/drawing/2014/main" id="{6DBCD9EB-57BD-50E2-FA75-4CC508F81D32}"/>
              </a:ext>
            </a:extLst>
          </p:cNvPr>
          <p:cNvPicPr>
            <a:picLocks noChangeAspect="1"/>
          </p:cNvPicPr>
          <p:nvPr/>
        </p:nvPicPr>
        <p:blipFill>
          <a:blip r:embed="rId3"/>
          <a:stretch>
            <a:fillRect/>
          </a:stretch>
        </p:blipFill>
        <p:spPr>
          <a:xfrm>
            <a:off x="0" y="1868300"/>
            <a:ext cx="9144000" cy="3121399"/>
          </a:xfrm>
          <a:prstGeom prst="rect">
            <a:avLst/>
          </a:prstGeom>
        </p:spPr>
      </p:pic>
    </p:spTree>
    <p:extLst>
      <p:ext uri="{BB962C8B-B14F-4D97-AF65-F5344CB8AC3E}">
        <p14:creationId xmlns:p14="http://schemas.microsoft.com/office/powerpoint/2010/main" val="1068587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bg2">
                <a:tint val="48000"/>
                <a:satMod val="300000"/>
              </a:schemeClr>
            </a:gs>
            <a:gs pos="12000">
              <a:schemeClr val="bg2">
                <a:tint val="48000"/>
                <a:satMod val="300000"/>
              </a:schemeClr>
            </a:gs>
            <a:gs pos="20000">
              <a:schemeClr val="bg2">
                <a:tint val="49000"/>
                <a:satMod val="300000"/>
              </a:schemeClr>
            </a:gs>
            <a:gs pos="100000">
              <a:schemeClr val="bg2">
                <a:shade val="30000"/>
              </a:schemeClr>
            </a:gs>
          </a:gsLst>
          <a:path path="circle">
            <a:fillToRect l="10000" t="-25000" r="10000" b="125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684" y="1491574"/>
            <a:ext cx="8366116" cy="5239573"/>
          </a:xfrm>
          <a:solidFill>
            <a:srgbClr val="E4EAEC"/>
          </a:solidFill>
          <a:ln>
            <a:solidFill>
              <a:schemeClr val="accent1"/>
            </a:solidFill>
          </a:ln>
        </p:spPr>
        <p:txBody>
          <a:bodyPr vert="horz" lIns="91440" tIns="45720" rIns="45720" bIns="45720" rtlCol="0" anchor="ctr">
            <a:normAutofit fontScale="90000"/>
            <a:scene3d>
              <a:camera prst="orthographicFront"/>
              <a:lightRig rig="threePt" dir="t">
                <a:rot lat="0" lon="0" rev="4800000"/>
              </a:lightRig>
            </a:scene3d>
            <a:sp3d prstMaterial="matte">
              <a:bevelT w="50800" h="10160"/>
            </a:sp3d>
          </a:bodyPr>
          <a:lstStyle/>
          <a:p>
            <a:pPr defTabSz="342900"/>
            <a:r>
              <a:rPr lang="en-US" sz="2200" b="0" dirty="0">
                <a:solidFill>
                  <a:schemeClr val="tx1"/>
                </a:solidFill>
                <a:latin typeface="+mn-lt"/>
                <a:ea typeface="ＭＳ Ｐゴシック"/>
                <a:cs typeface="MV Boli"/>
              </a:rPr>
              <a:t>1.   There currently appears to be no minimum or max to the number of hours per activity per day, but they should make sense (you aren’t spending 8 hours observing in a single school day.)</a:t>
            </a:r>
            <a:br>
              <a:rPr lang="en-US" sz="2200" b="0" dirty="0">
                <a:solidFill>
                  <a:schemeClr val="tx1"/>
                </a:solidFill>
                <a:latin typeface="+mn-lt"/>
                <a:ea typeface="ＭＳ Ｐゴシック"/>
                <a:cs typeface="MV Boli"/>
              </a:rPr>
            </a:br>
            <a:br>
              <a:rPr lang="en-US" sz="2200" b="0" dirty="0">
                <a:solidFill>
                  <a:schemeClr val="tx1"/>
                </a:solidFill>
                <a:latin typeface="+mn-lt"/>
                <a:ea typeface="ＭＳ Ｐゴシック"/>
                <a:cs typeface="MV Boli"/>
              </a:rPr>
            </a:br>
            <a:r>
              <a:rPr lang="en-US" sz="2200" b="0" dirty="0">
                <a:solidFill>
                  <a:schemeClr val="tx1"/>
                </a:solidFill>
                <a:latin typeface="+mn-lt"/>
                <a:ea typeface="ＭＳ Ｐゴシック"/>
                <a:cs typeface="MV Boli"/>
              </a:rPr>
              <a:t>2.   You cannot double-dip, i.e. claim the same hours from the same day and timeframe for more than one activity.</a:t>
            </a:r>
            <a:br>
              <a:rPr lang="en-US" sz="2200" b="0" dirty="0">
                <a:solidFill>
                  <a:schemeClr val="tx1"/>
                </a:solidFill>
                <a:latin typeface="+mn-lt"/>
                <a:ea typeface="ＭＳ Ｐゴシック"/>
                <a:cs typeface="MV Boli"/>
              </a:rPr>
            </a:br>
            <a:br>
              <a:rPr lang="en-US" sz="2200" b="0" dirty="0">
                <a:solidFill>
                  <a:schemeClr val="tx1"/>
                </a:solidFill>
                <a:latin typeface="+mn-lt"/>
                <a:ea typeface="ＭＳ Ｐゴシック"/>
                <a:cs typeface="MV Boli"/>
              </a:rPr>
            </a:br>
            <a:r>
              <a:rPr lang="en-US" sz="2200" b="0" dirty="0">
                <a:solidFill>
                  <a:schemeClr val="tx1"/>
                </a:solidFill>
                <a:latin typeface="+mn-lt"/>
                <a:ea typeface="ＭＳ Ｐゴシック"/>
                <a:cs typeface="MV Boli"/>
              </a:rPr>
              <a:t>3.   Your “Description of Activity/Reflection” only needs to be a short description. Your field logs will be collected/looked at for this item. </a:t>
            </a:r>
            <a:br>
              <a:rPr lang="en-US" sz="2200" b="0" dirty="0">
                <a:solidFill>
                  <a:schemeClr val="tx1"/>
                </a:solidFill>
                <a:latin typeface="+mn-lt"/>
                <a:ea typeface="ＭＳ Ｐゴシック"/>
                <a:cs typeface="MV Boli"/>
              </a:rPr>
            </a:br>
            <a:br>
              <a:rPr lang="en-US" sz="2200" b="0" dirty="0">
                <a:solidFill>
                  <a:schemeClr val="tx1"/>
                </a:solidFill>
                <a:latin typeface="+mn-lt"/>
                <a:ea typeface="ＭＳ Ｐゴシック"/>
                <a:cs typeface="MV Boli"/>
              </a:rPr>
            </a:br>
            <a:r>
              <a:rPr lang="en-US" sz="2200" b="0" dirty="0">
                <a:solidFill>
                  <a:schemeClr val="tx1"/>
                </a:solidFill>
                <a:latin typeface="+mn-lt"/>
                <a:ea typeface="ＭＳ Ｐゴシック"/>
                <a:cs typeface="MV Boli"/>
              </a:rPr>
              <a:t>4.   Try to avoid categorizing activities under H – “Other”.  </a:t>
            </a:r>
            <a:br>
              <a:rPr lang="en-US" sz="2200" b="0" dirty="0">
                <a:solidFill>
                  <a:schemeClr val="tx1"/>
                </a:solidFill>
                <a:latin typeface="+mn-lt"/>
                <a:ea typeface="ＭＳ Ｐゴシック"/>
                <a:cs typeface="MV Boli"/>
              </a:rPr>
            </a:br>
            <a:br>
              <a:rPr lang="en-US" sz="2200" b="0" dirty="0">
                <a:solidFill>
                  <a:schemeClr val="tx1"/>
                </a:solidFill>
                <a:latin typeface="+mn-lt"/>
                <a:ea typeface="ＭＳ Ｐゴシック"/>
                <a:cs typeface="MV Boli"/>
              </a:rPr>
            </a:br>
            <a:r>
              <a:rPr lang="en-US" sz="2200" b="0" dirty="0">
                <a:solidFill>
                  <a:schemeClr val="tx1"/>
                </a:solidFill>
                <a:latin typeface="+mn-lt"/>
                <a:ea typeface="ＭＳ Ｐゴシック"/>
                <a:cs typeface="MV Boli"/>
              </a:rPr>
              <a:t>5.   Teacher name/class automatically populates demographic information. You no longer need to collect infinite campus numbers. </a:t>
            </a:r>
            <a:br>
              <a:rPr lang="en-US" sz="2200" b="0" dirty="0">
                <a:solidFill>
                  <a:schemeClr val="tx1"/>
                </a:solidFill>
                <a:latin typeface="+mn-lt"/>
                <a:ea typeface="ＭＳ Ｐゴシック"/>
                <a:cs typeface="MV Boli"/>
              </a:rPr>
            </a:br>
            <a:br>
              <a:rPr lang="en-US" sz="2200" b="0" dirty="0">
                <a:solidFill>
                  <a:schemeClr val="tx1"/>
                </a:solidFill>
                <a:latin typeface="+mn-lt"/>
                <a:ea typeface="ＭＳ Ｐゴシック"/>
                <a:cs typeface="MV Boli"/>
              </a:rPr>
            </a:br>
            <a:r>
              <a:rPr lang="en-US" sz="2200" b="0" dirty="0">
                <a:solidFill>
                  <a:schemeClr val="tx1"/>
                </a:solidFill>
                <a:latin typeface="+mn-lt"/>
                <a:ea typeface="ＭＳ Ｐゴシック"/>
                <a:cs typeface="MV Boli"/>
              </a:rPr>
              <a:t>6. This system is still new, and updates/bugs are common. Keep an eye out for updates/new information! </a:t>
            </a:r>
          </a:p>
        </p:txBody>
      </p:sp>
      <p:sp>
        <p:nvSpPr>
          <p:cNvPr id="4" name="Title 1">
            <a:extLst>
              <a:ext uri="{FF2B5EF4-FFF2-40B4-BE49-F238E27FC236}">
                <a16:creationId xmlns:a16="http://schemas.microsoft.com/office/drawing/2014/main" id="{4259254C-85A1-471F-BC8E-6D09BE19565B}"/>
              </a:ext>
            </a:extLst>
          </p:cNvPr>
          <p:cNvSpPr txBox="1">
            <a:spLocks/>
          </p:cNvSpPr>
          <p:nvPr/>
        </p:nvSpPr>
        <p:spPr>
          <a:xfrm>
            <a:off x="457200" y="238544"/>
            <a:ext cx="8229600" cy="114300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1" fontAlgn="base" hangingPunct="1">
              <a:spcBef>
                <a:spcPct val="0"/>
              </a:spcBef>
              <a:spcAft>
                <a:spcPct val="0"/>
              </a:spcAft>
              <a:defRPr sz="4500" b="1" kern="1200">
                <a:solidFill>
                  <a:srgbClr val="F34E27"/>
                </a:solidFill>
                <a:latin typeface="+mj-lt"/>
                <a:ea typeface="ＭＳ Ｐゴシック" charset="0"/>
                <a:cs typeface="+mj-cs"/>
              </a:defRPr>
            </a:lvl1pPr>
            <a:lvl2pPr algn="l" rtl="0" eaLnBrk="1" fontAlgn="base" hangingPunct="1">
              <a:spcBef>
                <a:spcPct val="0"/>
              </a:spcBef>
              <a:spcAft>
                <a:spcPct val="0"/>
              </a:spcAft>
              <a:defRPr sz="4500" b="1">
                <a:solidFill>
                  <a:srgbClr val="F34E27"/>
                </a:solidFill>
                <a:latin typeface="Corbel" pitchFamily="34" charset="0"/>
                <a:ea typeface="ＭＳ Ｐゴシック" charset="0"/>
              </a:defRPr>
            </a:lvl2pPr>
            <a:lvl3pPr algn="l" rtl="0" eaLnBrk="1" fontAlgn="base" hangingPunct="1">
              <a:spcBef>
                <a:spcPct val="0"/>
              </a:spcBef>
              <a:spcAft>
                <a:spcPct val="0"/>
              </a:spcAft>
              <a:defRPr sz="4500" b="1">
                <a:solidFill>
                  <a:srgbClr val="F34E27"/>
                </a:solidFill>
                <a:latin typeface="Corbel" pitchFamily="34" charset="0"/>
                <a:ea typeface="ＭＳ Ｐゴシック" charset="0"/>
              </a:defRPr>
            </a:lvl3pPr>
            <a:lvl4pPr algn="l" rtl="0" eaLnBrk="1" fontAlgn="base" hangingPunct="1">
              <a:spcBef>
                <a:spcPct val="0"/>
              </a:spcBef>
              <a:spcAft>
                <a:spcPct val="0"/>
              </a:spcAft>
              <a:defRPr sz="4500" b="1">
                <a:solidFill>
                  <a:srgbClr val="F34E27"/>
                </a:solidFill>
                <a:latin typeface="Corbel" pitchFamily="34" charset="0"/>
                <a:ea typeface="ＭＳ Ｐゴシック" charset="0"/>
              </a:defRPr>
            </a:lvl4pPr>
            <a:lvl5pPr algn="l" rtl="0" eaLnBrk="1" fontAlgn="base" hangingPunct="1">
              <a:spcBef>
                <a:spcPct val="0"/>
              </a:spcBef>
              <a:spcAft>
                <a:spcPct val="0"/>
              </a:spcAft>
              <a:defRPr sz="4500" b="1">
                <a:solidFill>
                  <a:srgbClr val="F34E27"/>
                </a:solidFill>
                <a:latin typeface="Corbel" pitchFamily="34" charset="0"/>
                <a:ea typeface="ＭＳ Ｐゴシック" charset="0"/>
              </a:defRPr>
            </a:lvl5pPr>
            <a:lvl6pPr marL="457200" algn="l" rtl="0" eaLnBrk="1" fontAlgn="base" hangingPunct="1">
              <a:spcBef>
                <a:spcPct val="0"/>
              </a:spcBef>
              <a:spcAft>
                <a:spcPct val="0"/>
              </a:spcAft>
              <a:defRPr sz="4500" b="1">
                <a:solidFill>
                  <a:srgbClr val="F34E27"/>
                </a:solidFill>
                <a:latin typeface="Corbel" pitchFamily="34" charset="0"/>
              </a:defRPr>
            </a:lvl6pPr>
            <a:lvl7pPr marL="914400" algn="l" rtl="0" eaLnBrk="1" fontAlgn="base" hangingPunct="1">
              <a:spcBef>
                <a:spcPct val="0"/>
              </a:spcBef>
              <a:spcAft>
                <a:spcPct val="0"/>
              </a:spcAft>
              <a:defRPr sz="4500" b="1">
                <a:solidFill>
                  <a:srgbClr val="F34E27"/>
                </a:solidFill>
                <a:latin typeface="Corbel" pitchFamily="34" charset="0"/>
              </a:defRPr>
            </a:lvl7pPr>
            <a:lvl8pPr marL="1371600" algn="l" rtl="0" eaLnBrk="1" fontAlgn="base" hangingPunct="1">
              <a:spcBef>
                <a:spcPct val="0"/>
              </a:spcBef>
              <a:spcAft>
                <a:spcPct val="0"/>
              </a:spcAft>
              <a:defRPr sz="4500" b="1">
                <a:solidFill>
                  <a:srgbClr val="F34E27"/>
                </a:solidFill>
                <a:latin typeface="Corbel" pitchFamily="34" charset="0"/>
              </a:defRPr>
            </a:lvl8pPr>
            <a:lvl9pPr marL="1828800" algn="l" rtl="0" eaLnBrk="1" fontAlgn="base" hangingPunct="1">
              <a:spcBef>
                <a:spcPct val="0"/>
              </a:spcBef>
              <a:spcAft>
                <a:spcPct val="0"/>
              </a:spcAft>
              <a:defRPr sz="4500" b="1">
                <a:solidFill>
                  <a:srgbClr val="F34E27"/>
                </a:solidFill>
                <a:latin typeface="Corbel" pitchFamily="34" charset="0"/>
              </a:defRPr>
            </a:lvl9pPr>
            <a:extLst/>
          </a:lstStyle>
          <a:p>
            <a:r>
              <a:rPr lang="en-US" dirty="0">
                <a:solidFill>
                  <a:srgbClr val="D5F6EE"/>
                </a:solidFill>
              </a:rPr>
              <a:t>Good to Know:</a:t>
            </a:r>
          </a:p>
        </p:txBody>
      </p:sp>
    </p:spTree>
    <p:extLst>
      <p:ext uri="{BB962C8B-B14F-4D97-AF65-F5344CB8AC3E}">
        <p14:creationId xmlns:p14="http://schemas.microsoft.com/office/powerpoint/2010/main" val="2731634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14000">
              <a:schemeClr val="bg2">
                <a:tint val="48000"/>
                <a:satMod val="300000"/>
              </a:schemeClr>
            </a:gs>
            <a:gs pos="36000">
              <a:schemeClr val="bg2">
                <a:tint val="48000"/>
                <a:satMod val="300000"/>
              </a:schemeClr>
            </a:gs>
            <a:gs pos="81000">
              <a:schemeClr val="bg2">
                <a:tint val="49000"/>
                <a:satMod val="300000"/>
              </a:schemeClr>
            </a:gs>
            <a:gs pos="100000">
              <a:schemeClr val="bg2"/>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9551" y="234248"/>
            <a:ext cx="8562974" cy="1066800"/>
          </a:xfrm>
        </p:spPr>
        <p:txBody>
          <a:bodyPr>
            <a:normAutofit/>
          </a:bodyPr>
          <a:lstStyle/>
          <a:p>
            <a:r>
              <a:rPr lang="en-US" sz="3200" b="1" dirty="0">
                <a:solidFill>
                  <a:srgbClr val="F67E58"/>
                </a:solidFill>
              </a:rPr>
              <a:t>Transferring field hours from another institution</a:t>
            </a:r>
            <a:endParaRPr lang="en-US" sz="3200" dirty="0">
              <a:solidFill>
                <a:srgbClr val="F67E58"/>
              </a:solidFill>
            </a:endParaRPr>
          </a:p>
        </p:txBody>
      </p:sp>
      <p:sp>
        <p:nvSpPr>
          <p:cNvPr id="3" name="Content Placeholder 2"/>
          <p:cNvSpPr>
            <a:spLocks noGrp="1"/>
          </p:cNvSpPr>
          <p:nvPr>
            <p:ph idx="1"/>
          </p:nvPr>
        </p:nvSpPr>
        <p:spPr>
          <a:xfrm>
            <a:off x="481263" y="1781676"/>
            <a:ext cx="8181474" cy="3847599"/>
          </a:xfrm>
        </p:spPr>
        <p:txBody>
          <a:bodyPr>
            <a:normAutofit fontScale="70000" lnSpcReduction="20000"/>
          </a:bodyPr>
          <a:lstStyle/>
          <a:p>
            <a:pPr marL="0" indent="0">
              <a:buNone/>
            </a:pPr>
            <a:endParaRPr lang="en-US" sz="2000" dirty="0"/>
          </a:p>
          <a:p>
            <a:pPr marL="0" indent="0">
              <a:lnSpc>
                <a:spcPct val="130000"/>
              </a:lnSpc>
              <a:spcBef>
                <a:spcPts val="0"/>
              </a:spcBef>
              <a:buNone/>
            </a:pPr>
            <a:r>
              <a:rPr lang="en-US" sz="3600" dirty="0"/>
              <a:t>Time spent in field experiences at another college or university may be transferred to UofL if appropriate.</a:t>
            </a:r>
          </a:p>
          <a:p>
            <a:pPr marL="0" indent="0">
              <a:lnSpc>
                <a:spcPct val="130000"/>
              </a:lnSpc>
              <a:spcBef>
                <a:spcPts val="0"/>
              </a:spcBef>
              <a:buNone/>
            </a:pPr>
            <a:endParaRPr lang="en-US" sz="3600" dirty="0"/>
          </a:p>
          <a:p>
            <a:pPr marL="0" indent="0">
              <a:lnSpc>
                <a:spcPct val="130000"/>
              </a:lnSpc>
              <a:spcBef>
                <a:spcPts val="0"/>
              </a:spcBef>
              <a:buNone/>
            </a:pPr>
            <a:r>
              <a:rPr lang="en-US" sz="3600" dirty="0"/>
              <a:t>A candidate must initiate the request from a KFETS administrator at the first institution. His/her hours be transferred from institution “A” to institution “B”. </a:t>
            </a:r>
          </a:p>
          <a:p>
            <a:pPr marL="0" indent="0">
              <a:lnSpc>
                <a:spcPct val="130000"/>
              </a:lnSpc>
              <a:spcBef>
                <a:spcPts val="0"/>
              </a:spcBef>
              <a:buNone/>
            </a:pPr>
            <a:endParaRPr lang="en-US" sz="3600" dirty="0"/>
          </a:p>
          <a:p>
            <a:pPr marL="0" indent="0">
              <a:lnSpc>
                <a:spcPct val="130000"/>
              </a:lnSpc>
              <a:spcBef>
                <a:spcPts val="0"/>
              </a:spcBef>
              <a:buNone/>
            </a:pPr>
            <a:r>
              <a:rPr lang="en-US" sz="3600" dirty="0"/>
              <a:t>This functionality may be part of the new KFETS system. </a:t>
            </a:r>
          </a:p>
        </p:txBody>
      </p:sp>
    </p:spTree>
    <p:extLst>
      <p:ext uri="{BB962C8B-B14F-4D97-AF65-F5344CB8AC3E}">
        <p14:creationId xmlns:p14="http://schemas.microsoft.com/office/powerpoint/2010/main" val="2155287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14000">
              <a:schemeClr val="bg2">
                <a:tint val="48000"/>
                <a:satMod val="300000"/>
              </a:schemeClr>
            </a:gs>
            <a:gs pos="36000">
              <a:schemeClr val="bg2">
                <a:tint val="48000"/>
                <a:satMod val="300000"/>
              </a:schemeClr>
            </a:gs>
            <a:gs pos="81000">
              <a:schemeClr val="bg2">
                <a:tint val="49000"/>
                <a:satMod val="300000"/>
              </a:schemeClr>
            </a:gs>
            <a:gs pos="100000">
              <a:schemeClr val="bg2"/>
            </a:gs>
          </a:gsLst>
          <a:lin ang="2700000" scaled="1"/>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FFFFFF"/>
                </a:solidFill>
              </a:rPr>
              <a:t>OEDCP Contact Information </a:t>
            </a:r>
          </a:p>
        </p:txBody>
      </p:sp>
      <p:sp>
        <p:nvSpPr>
          <p:cNvPr id="2" name="Content Placeholder 1"/>
          <p:cNvSpPr>
            <a:spLocks noGrp="1"/>
          </p:cNvSpPr>
          <p:nvPr>
            <p:ph idx="1"/>
          </p:nvPr>
        </p:nvSpPr>
        <p:spPr>
          <a:xfrm>
            <a:off x="182880" y="1637665"/>
            <a:ext cx="8801100" cy="4930775"/>
          </a:xfrm>
          <a:solidFill>
            <a:schemeClr val="bg1">
              <a:alpha val="98000"/>
            </a:schemeClr>
          </a:solidFill>
          <a:ln>
            <a:solidFill>
              <a:schemeClr val="accent1"/>
            </a:solidFill>
          </a:ln>
        </p:spPr>
        <p:txBody>
          <a:bodyPr>
            <a:normAutofit/>
          </a:bodyPr>
          <a:lstStyle/>
          <a:p>
            <a:pPr marL="45720" indent="0">
              <a:buNone/>
            </a:pPr>
            <a:endParaRPr lang="en-US" sz="1800" dirty="0"/>
          </a:p>
          <a:p>
            <a:pPr marL="45720" indent="0">
              <a:buNone/>
            </a:pPr>
            <a:r>
              <a:rPr lang="en-US" sz="1800" b="1" dirty="0">
                <a:effectLst>
                  <a:outerShdw blurRad="38100" dist="38100" dir="2700000" algn="tl">
                    <a:srgbClr val="000000">
                      <a:alpha val="43137"/>
                    </a:srgbClr>
                  </a:outerShdw>
                </a:effectLst>
              </a:rPr>
              <a:t>Cody Windhorst, </a:t>
            </a:r>
            <a:r>
              <a:rPr lang="en-US" sz="1800" b="1" dirty="0"/>
              <a:t>Director of the OEDCP</a:t>
            </a:r>
          </a:p>
          <a:p>
            <a:pPr marL="45720" indent="0">
              <a:buNone/>
            </a:pPr>
            <a:r>
              <a:rPr lang="en-US" sz="1800" dirty="0">
                <a:hlinkClick r:id="rId2"/>
              </a:rPr>
              <a:t>cody.windhorst@Louisville.edu</a:t>
            </a:r>
            <a:r>
              <a:rPr lang="en-US" sz="1800" dirty="0"/>
              <a:t> 											</a:t>
            </a:r>
          </a:p>
          <a:p>
            <a:pPr marL="45720" indent="0">
              <a:buNone/>
            </a:pPr>
            <a:endParaRPr lang="en-US" sz="1800" dirty="0"/>
          </a:p>
          <a:p>
            <a:pPr marL="45720" indent="0">
              <a:buNone/>
            </a:pPr>
            <a:r>
              <a:rPr lang="en-US" sz="1800" b="1" dirty="0">
                <a:effectLst>
                  <a:outerShdw blurRad="38100" dist="38100" dir="2700000" algn="tl">
                    <a:srgbClr val="000000">
                      <a:alpha val="43137"/>
                    </a:srgbClr>
                  </a:outerShdw>
                </a:effectLst>
              </a:rPr>
              <a:t>Amanda Lacey, </a:t>
            </a:r>
            <a:r>
              <a:rPr lang="en-US" sz="1800" b="1" dirty="0"/>
              <a:t>Placement Coordinator to the OEDCP (assistance with KFETS, Foliotek)</a:t>
            </a:r>
          </a:p>
          <a:p>
            <a:pPr marL="45720" indent="0">
              <a:buNone/>
            </a:pPr>
            <a:r>
              <a:rPr lang="en-US" sz="1800" dirty="0">
                <a:hlinkClick r:id="rId3"/>
              </a:rPr>
              <a:t>amanda.lacey@louisville.edu</a:t>
            </a:r>
            <a:r>
              <a:rPr lang="en-US" sz="1800" dirty="0"/>
              <a:t> 			</a:t>
            </a:r>
          </a:p>
          <a:p>
            <a:pPr marL="45720" indent="0">
              <a:buNone/>
            </a:pPr>
            <a:r>
              <a:rPr lang="en-US" sz="1800" dirty="0"/>
              <a:t>		</a:t>
            </a:r>
          </a:p>
          <a:p>
            <a:pPr marL="45720" indent="0">
              <a:buNone/>
            </a:pPr>
            <a:r>
              <a:rPr lang="en-US" sz="1800" b="1" dirty="0">
                <a:effectLst>
                  <a:outerShdw blurRad="38100" dist="38100" dir="2700000" algn="tl">
                    <a:srgbClr val="000000">
                      <a:alpha val="43137"/>
                    </a:srgbClr>
                  </a:outerShdw>
                </a:effectLst>
              </a:rPr>
              <a:t>OEDCP homepage</a:t>
            </a:r>
            <a:r>
              <a:rPr lang="en-US" sz="1800" dirty="0">
                <a:effectLst>
                  <a:outerShdw blurRad="38100" dist="38100" dir="2700000" algn="tl">
                    <a:srgbClr val="000000">
                      <a:alpha val="43137"/>
                    </a:srgbClr>
                  </a:outerShdw>
                </a:effectLst>
              </a:rPr>
              <a:t>:</a:t>
            </a:r>
          </a:p>
          <a:p>
            <a:pPr marL="45720" indent="0">
              <a:buNone/>
            </a:pPr>
            <a:r>
              <a:rPr lang="en-US" sz="1800" dirty="0">
                <a:hlinkClick r:id="rId4"/>
              </a:rPr>
              <a:t>http://louisville.edu/education/field-placement</a:t>
            </a:r>
            <a:endParaRPr lang="en-US" sz="1800" dirty="0"/>
          </a:p>
          <a:p>
            <a:pPr marL="45720" indent="0">
              <a:buNone/>
            </a:pPr>
            <a:endParaRPr lang="en-US" sz="1800" dirty="0">
              <a:effectLst>
                <a:outerShdw blurRad="38100" dist="38100" dir="2700000" algn="tl">
                  <a:srgbClr val="000000">
                    <a:alpha val="43137"/>
                  </a:srgbClr>
                </a:outerShdw>
              </a:effectLst>
            </a:endParaRPr>
          </a:p>
          <a:p>
            <a:pPr marL="45720" indent="0">
              <a:buNone/>
            </a:pPr>
            <a:r>
              <a:rPr lang="en-US" sz="1800" b="1" dirty="0">
                <a:effectLst>
                  <a:outerShdw blurRad="38100" dist="38100" dir="2700000" algn="tl">
                    <a:srgbClr val="000000">
                      <a:alpha val="43137"/>
                    </a:srgbClr>
                  </a:outerShdw>
                </a:effectLst>
              </a:rPr>
              <a:t>OEDCP FAQs: </a:t>
            </a:r>
            <a:r>
              <a:rPr lang="en-US" sz="1800" dirty="0">
                <a:hlinkClick r:id="rId5"/>
              </a:rPr>
              <a:t>https://docs.google.com/document/d/1s_0DUDP8WZnDSOWNviPQzCGhaAbLo5i8</a:t>
            </a:r>
            <a:r>
              <a:rPr lang="en-US" sz="1800" dirty="0"/>
              <a:t> </a:t>
            </a:r>
          </a:p>
          <a:p>
            <a:pPr marL="45720" indent="0">
              <a:buNone/>
            </a:pPr>
            <a:endParaRPr lang="en-US" sz="1800" dirty="0"/>
          </a:p>
          <a:p>
            <a:pPr marL="45720" indent="0">
              <a:buNone/>
            </a:pPr>
            <a:endParaRPr lang="en-US" sz="1800" dirty="0"/>
          </a:p>
        </p:txBody>
      </p:sp>
    </p:spTree>
    <p:extLst>
      <p:ext uri="{BB962C8B-B14F-4D97-AF65-F5344CB8AC3E}">
        <p14:creationId xmlns:p14="http://schemas.microsoft.com/office/powerpoint/2010/main" val="2068287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F796474-05B7-7939-8A1C-0FEC911CF5B3}"/>
              </a:ext>
            </a:extLst>
          </p:cNvPr>
          <p:cNvPicPr>
            <a:picLocks noChangeAspect="1"/>
          </p:cNvPicPr>
          <p:nvPr/>
        </p:nvPicPr>
        <p:blipFill>
          <a:blip r:embed="rId2"/>
          <a:stretch>
            <a:fillRect/>
          </a:stretch>
        </p:blipFill>
        <p:spPr>
          <a:xfrm>
            <a:off x="0" y="2425122"/>
            <a:ext cx="9144000" cy="4205523"/>
          </a:xfrm>
          <a:prstGeom prst="rect">
            <a:avLst/>
          </a:prstGeom>
        </p:spPr>
      </p:pic>
      <p:sp>
        <p:nvSpPr>
          <p:cNvPr id="2" name="Title 1"/>
          <p:cNvSpPr>
            <a:spLocks noGrp="1"/>
          </p:cNvSpPr>
          <p:nvPr>
            <p:ph type="title"/>
          </p:nvPr>
        </p:nvSpPr>
        <p:spPr/>
        <p:txBody>
          <a:bodyPr>
            <a:normAutofit/>
          </a:bodyPr>
          <a:lstStyle/>
          <a:p>
            <a:pPr algn="l"/>
            <a:r>
              <a:rPr lang="en-US" sz="1600" dirty="0"/>
              <a:t>In May 2022, EBSP split their system into two parts in order to complete a systems upgrade. On the screen that pops up, you will first need to click “close” on the popup. Then, click the GREEN side of the screen. </a:t>
            </a:r>
          </a:p>
        </p:txBody>
      </p:sp>
      <p:sp>
        <p:nvSpPr>
          <p:cNvPr id="10" name="Bent-Up Arrow 9">
            <a:extLst>
              <a:ext uri="{FF2B5EF4-FFF2-40B4-BE49-F238E27FC236}">
                <a16:creationId xmlns:a16="http://schemas.microsoft.com/office/drawing/2014/main" id="{B3358CB0-A3A3-464F-A0B7-365A34B3FAB1}"/>
              </a:ext>
            </a:extLst>
          </p:cNvPr>
          <p:cNvSpPr/>
          <p:nvPr/>
        </p:nvSpPr>
        <p:spPr>
          <a:xfrm>
            <a:off x="1843014" y="4120766"/>
            <a:ext cx="533400" cy="490138"/>
          </a:xfrm>
          <a:prstGeom prst="bentUpArrow">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8">
            <a:extLst>
              <a:ext uri="{FF2B5EF4-FFF2-40B4-BE49-F238E27FC236}">
                <a16:creationId xmlns:a16="http://schemas.microsoft.com/office/drawing/2014/main" id="{68D27E8D-404D-474B-B524-4CE043ECE74D}"/>
              </a:ext>
            </a:extLst>
          </p:cNvPr>
          <p:cNvSpPr/>
          <p:nvPr/>
        </p:nvSpPr>
        <p:spPr>
          <a:xfrm>
            <a:off x="1507958" y="4503821"/>
            <a:ext cx="1600200" cy="533400"/>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95000"/>
                    <a:lumOff val="5000"/>
                  </a:schemeClr>
                </a:solidFill>
              </a:rPr>
              <a:t>Click Here</a:t>
            </a:r>
          </a:p>
        </p:txBody>
      </p:sp>
      <p:pic>
        <p:nvPicPr>
          <p:cNvPr id="4" name="Picture 3">
            <a:extLst>
              <a:ext uri="{FF2B5EF4-FFF2-40B4-BE49-F238E27FC236}">
                <a16:creationId xmlns:a16="http://schemas.microsoft.com/office/drawing/2014/main" id="{7A3A6DEC-7B49-0282-FE93-00288608F65A}"/>
              </a:ext>
            </a:extLst>
          </p:cNvPr>
          <p:cNvPicPr>
            <a:picLocks noChangeAspect="1"/>
          </p:cNvPicPr>
          <p:nvPr/>
        </p:nvPicPr>
        <p:blipFill>
          <a:blip r:embed="rId3"/>
          <a:stretch>
            <a:fillRect/>
          </a:stretch>
        </p:blipFill>
        <p:spPr>
          <a:xfrm>
            <a:off x="2888922" y="1068661"/>
            <a:ext cx="5392541" cy="1258485"/>
          </a:xfrm>
          <a:prstGeom prst="rect">
            <a:avLst/>
          </a:prstGeom>
        </p:spPr>
      </p:pic>
      <p:grpSp>
        <p:nvGrpSpPr>
          <p:cNvPr id="13" name="Group 12">
            <a:extLst>
              <a:ext uri="{FF2B5EF4-FFF2-40B4-BE49-F238E27FC236}">
                <a16:creationId xmlns:a16="http://schemas.microsoft.com/office/drawing/2014/main" id="{0E61286E-53DB-47D6-9712-AF6182E99D8A}"/>
              </a:ext>
            </a:extLst>
          </p:cNvPr>
          <p:cNvGrpSpPr/>
          <p:nvPr/>
        </p:nvGrpSpPr>
        <p:grpSpPr>
          <a:xfrm>
            <a:off x="4757062" y="2222042"/>
            <a:ext cx="1283494" cy="799671"/>
            <a:chOff x="1219200" y="3004209"/>
            <a:chExt cx="1283494" cy="799671"/>
          </a:xfrm>
        </p:grpSpPr>
        <p:sp>
          <p:nvSpPr>
            <p:cNvPr id="14" name="Bent-Up Arrow 9">
              <a:extLst>
                <a:ext uri="{FF2B5EF4-FFF2-40B4-BE49-F238E27FC236}">
                  <a16:creationId xmlns:a16="http://schemas.microsoft.com/office/drawing/2014/main" id="{28BF147A-F3B8-4585-84C0-F1B0F1BCFEF7}"/>
                </a:ext>
              </a:extLst>
            </p:cNvPr>
            <p:cNvSpPr/>
            <p:nvPr/>
          </p:nvSpPr>
          <p:spPr>
            <a:xfrm>
              <a:off x="1747084" y="3004209"/>
              <a:ext cx="427831" cy="468584"/>
            </a:xfrm>
            <a:prstGeom prst="bentUpArrow">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8">
              <a:extLst>
                <a:ext uri="{FF2B5EF4-FFF2-40B4-BE49-F238E27FC236}">
                  <a16:creationId xmlns:a16="http://schemas.microsoft.com/office/drawing/2014/main" id="{ABE467F7-FDA4-43D9-9737-68848248AFC9}"/>
                </a:ext>
              </a:extLst>
            </p:cNvPr>
            <p:cNvSpPr/>
            <p:nvPr/>
          </p:nvSpPr>
          <p:spPr>
            <a:xfrm>
              <a:off x="1219200" y="3293937"/>
              <a:ext cx="1283494" cy="509943"/>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95000"/>
                      <a:lumOff val="5000"/>
                    </a:schemeClr>
                  </a:solidFill>
                </a:rPr>
                <a:t>Click Here</a:t>
              </a:r>
            </a:p>
          </p:txBody>
        </p:sp>
      </p:grpSp>
      <p:sp>
        <p:nvSpPr>
          <p:cNvPr id="9" name="Arrow: Right 8">
            <a:extLst>
              <a:ext uri="{FF2B5EF4-FFF2-40B4-BE49-F238E27FC236}">
                <a16:creationId xmlns:a16="http://schemas.microsoft.com/office/drawing/2014/main" id="{2F89C302-953D-B79E-30AD-81F752106C38}"/>
              </a:ext>
            </a:extLst>
          </p:cNvPr>
          <p:cNvSpPr/>
          <p:nvPr/>
        </p:nvSpPr>
        <p:spPr>
          <a:xfrm rot="6863180">
            <a:off x="2925086" y="2602402"/>
            <a:ext cx="1227466" cy="607966"/>
          </a:xfrm>
          <a:prstGeom prst="right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8810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8768440-4C27-67A1-717E-8D9A5D3BAC52}"/>
              </a:ext>
            </a:extLst>
          </p:cNvPr>
          <p:cNvPicPr>
            <a:picLocks noChangeAspect="1"/>
          </p:cNvPicPr>
          <p:nvPr/>
        </p:nvPicPr>
        <p:blipFill>
          <a:blip r:embed="rId2"/>
          <a:stretch>
            <a:fillRect/>
          </a:stretch>
        </p:blipFill>
        <p:spPr>
          <a:xfrm>
            <a:off x="0" y="2061353"/>
            <a:ext cx="5333718" cy="2453092"/>
          </a:xfrm>
          <a:prstGeom prst="rect">
            <a:avLst/>
          </a:prstGeom>
        </p:spPr>
      </p:pic>
      <p:sp>
        <p:nvSpPr>
          <p:cNvPr id="2" name="Title 1"/>
          <p:cNvSpPr>
            <a:spLocks noGrp="1"/>
          </p:cNvSpPr>
          <p:nvPr>
            <p:ph type="title"/>
          </p:nvPr>
        </p:nvSpPr>
        <p:spPr/>
        <p:txBody>
          <a:bodyPr>
            <a:noAutofit/>
          </a:bodyPr>
          <a:lstStyle/>
          <a:p>
            <a:pPr algn="l"/>
            <a:r>
              <a:rPr lang="en-US" sz="1800" u="sng" dirty="0"/>
              <a:t>If you do not have a current account</a:t>
            </a:r>
            <a:r>
              <a:rPr lang="en-US" sz="1800" dirty="0"/>
              <a:t>, click “Register” next to “Do not have an account?” when you get to the next screen. </a:t>
            </a:r>
            <a:br>
              <a:rPr lang="en-US" sz="1800" dirty="0"/>
            </a:br>
            <a:br>
              <a:rPr lang="en-US" sz="1800" dirty="0"/>
            </a:br>
            <a:r>
              <a:rPr lang="en-US" sz="1800" dirty="0"/>
              <a:t> Please note that it may take up to 24 hours after account creation for you to be able to log in to the EPSB. </a:t>
            </a:r>
          </a:p>
        </p:txBody>
      </p:sp>
      <p:grpSp>
        <p:nvGrpSpPr>
          <p:cNvPr id="4" name="Group 3">
            <a:extLst>
              <a:ext uri="{FF2B5EF4-FFF2-40B4-BE49-F238E27FC236}">
                <a16:creationId xmlns:a16="http://schemas.microsoft.com/office/drawing/2014/main" id="{09BF87FB-E084-4F26-B400-824F57B3EF93}"/>
              </a:ext>
            </a:extLst>
          </p:cNvPr>
          <p:cNvGrpSpPr/>
          <p:nvPr/>
        </p:nvGrpSpPr>
        <p:grpSpPr>
          <a:xfrm>
            <a:off x="648137" y="3143035"/>
            <a:ext cx="1283494" cy="799671"/>
            <a:chOff x="1219200" y="3004209"/>
            <a:chExt cx="1283494" cy="799671"/>
          </a:xfrm>
        </p:grpSpPr>
        <p:sp>
          <p:nvSpPr>
            <p:cNvPr id="6" name="Bent-Up Arrow 9">
              <a:extLst>
                <a:ext uri="{FF2B5EF4-FFF2-40B4-BE49-F238E27FC236}">
                  <a16:creationId xmlns:a16="http://schemas.microsoft.com/office/drawing/2014/main" id="{3E78DCBF-8BB5-4FB1-BCC5-B5A39783589D}"/>
                </a:ext>
              </a:extLst>
            </p:cNvPr>
            <p:cNvSpPr/>
            <p:nvPr/>
          </p:nvSpPr>
          <p:spPr>
            <a:xfrm>
              <a:off x="1747084" y="3004209"/>
              <a:ext cx="427831" cy="468584"/>
            </a:xfrm>
            <a:prstGeom prst="bentUpArrow">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le 8">
              <a:extLst>
                <a:ext uri="{FF2B5EF4-FFF2-40B4-BE49-F238E27FC236}">
                  <a16:creationId xmlns:a16="http://schemas.microsoft.com/office/drawing/2014/main" id="{528A3A5F-2C12-42AC-A80F-F0A06A9E1178}"/>
                </a:ext>
              </a:extLst>
            </p:cNvPr>
            <p:cNvSpPr/>
            <p:nvPr/>
          </p:nvSpPr>
          <p:spPr>
            <a:xfrm>
              <a:off x="1219200" y="3293937"/>
              <a:ext cx="1283494" cy="509943"/>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95000"/>
                      <a:lumOff val="5000"/>
                    </a:schemeClr>
                  </a:solidFill>
                </a:rPr>
                <a:t>Click Here</a:t>
              </a:r>
            </a:p>
          </p:txBody>
        </p:sp>
      </p:grpSp>
      <p:pic>
        <p:nvPicPr>
          <p:cNvPr id="9" name="Picture 8">
            <a:extLst>
              <a:ext uri="{FF2B5EF4-FFF2-40B4-BE49-F238E27FC236}">
                <a16:creationId xmlns:a16="http://schemas.microsoft.com/office/drawing/2014/main" id="{D2F0E16D-6755-4FFD-A50E-7AA4552A2A44}"/>
              </a:ext>
            </a:extLst>
          </p:cNvPr>
          <p:cNvPicPr>
            <a:picLocks noChangeAspect="1"/>
          </p:cNvPicPr>
          <p:nvPr/>
        </p:nvPicPr>
        <p:blipFill>
          <a:blip r:embed="rId3"/>
          <a:stretch>
            <a:fillRect/>
          </a:stretch>
        </p:blipFill>
        <p:spPr>
          <a:xfrm>
            <a:off x="5082290" y="1676400"/>
            <a:ext cx="3833110" cy="5056094"/>
          </a:xfrm>
          <a:prstGeom prst="rect">
            <a:avLst/>
          </a:prstGeom>
        </p:spPr>
      </p:pic>
      <p:sp>
        <p:nvSpPr>
          <p:cNvPr id="16" name="Arrow: Right 15">
            <a:extLst>
              <a:ext uri="{FF2B5EF4-FFF2-40B4-BE49-F238E27FC236}">
                <a16:creationId xmlns:a16="http://schemas.microsoft.com/office/drawing/2014/main" id="{F9F794B8-4AC4-4A42-AE46-5950F38F9573}"/>
              </a:ext>
            </a:extLst>
          </p:cNvPr>
          <p:cNvSpPr/>
          <p:nvPr/>
        </p:nvSpPr>
        <p:spPr>
          <a:xfrm>
            <a:off x="4034467" y="3420035"/>
            <a:ext cx="1227466" cy="607966"/>
          </a:xfrm>
          <a:prstGeom prst="right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93E18D12-C8A6-4A22-A2E8-BF86ACF29898}"/>
              </a:ext>
            </a:extLst>
          </p:cNvPr>
          <p:cNvGrpSpPr/>
          <p:nvPr/>
        </p:nvGrpSpPr>
        <p:grpSpPr>
          <a:xfrm>
            <a:off x="6705600" y="5105400"/>
            <a:ext cx="1283494" cy="799671"/>
            <a:chOff x="1219200" y="3004209"/>
            <a:chExt cx="1283494" cy="799671"/>
          </a:xfrm>
        </p:grpSpPr>
        <p:sp>
          <p:nvSpPr>
            <p:cNvPr id="21" name="Bent-Up Arrow 9">
              <a:extLst>
                <a:ext uri="{FF2B5EF4-FFF2-40B4-BE49-F238E27FC236}">
                  <a16:creationId xmlns:a16="http://schemas.microsoft.com/office/drawing/2014/main" id="{8F289ACB-5518-4464-A7E0-E1CDF080E790}"/>
                </a:ext>
              </a:extLst>
            </p:cNvPr>
            <p:cNvSpPr/>
            <p:nvPr/>
          </p:nvSpPr>
          <p:spPr>
            <a:xfrm>
              <a:off x="1747084" y="3004209"/>
              <a:ext cx="427831" cy="468584"/>
            </a:xfrm>
            <a:prstGeom prst="bentUpArrow">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8">
              <a:extLst>
                <a:ext uri="{FF2B5EF4-FFF2-40B4-BE49-F238E27FC236}">
                  <a16:creationId xmlns:a16="http://schemas.microsoft.com/office/drawing/2014/main" id="{B40C3334-E982-4A67-96C4-BDCF569C8496}"/>
                </a:ext>
              </a:extLst>
            </p:cNvPr>
            <p:cNvSpPr/>
            <p:nvPr/>
          </p:nvSpPr>
          <p:spPr>
            <a:xfrm>
              <a:off x="1219200" y="3293937"/>
              <a:ext cx="1283494" cy="509943"/>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95000"/>
                      <a:lumOff val="5000"/>
                    </a:schemeClr>
                  </a:solidFill>
                </a:rPr>
                <a:t>Click Here</a:t>
              </a:r>
            </a:p>
          </p:txBody>
        </p:sp>
      </p:grpSp>
    </p:spTree>
    <p:extLst>
      <p:ext uri="{BB962C8B-B14F-4D97-AF65-F5344CB8AC3E}">
        <p14:creationId xmlns:p14="http://schemas.microsoft.com/office/powerpoint/2010/main" val="3017808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9979F7-F5CE-7DA6-CAF7-6D3C071C2B5E}"/>
              </a:ext>
            </a:extLst>
          </p:cNvPr>
          <p:cNvPicPr>
            <a:picLocks noChangeAspect="1"/>
          </p:cNvPicPr>
          <p:nvPr/>
        </p:nvPicPr>
        <p:blipFill>
          <a:blip r:embed="rId2"/>
          <a:stretch>
            <a:fillRect/>
          </a:stretch>
        </p:blipFill>
        <p:spPr>
          <a:xfrm>
            <a:off x="2516897" y="642095"/>
            <a:ext cx="5938312" cy="6215905"/>
          </a:xfrm>
          <a:prstGeom prst="rect">
            <a:avLst/>
          </a:prstGeom>
          <a:ln>
            <a:noFill/>
          </a:ln>
          <a:effectLst>
            <a:outerShdw blurRad="292100" dist="139700" dir="2700000" algn="tl" rotWithShape="0">
              <a:srgbClr val="333333">
                <a:alpha val="65000"/>
              </a:srgbClr>
            </a:outerShdw>
          </a:effectLst>
        </p:spPr>
      </p:pic>
      <p:sp>
        <p:nvSpPr>
          <p:cNvPr id="7" name="Arrow: Right 6">
            <a:extLst>
              <a:ext uri="{FF2B5EF4-FFF2-40B4-BE49-F238E27FC236}">
                <a16:creationId xmlns:a16="http://schemas.microsoft.com/office/drawing/2014/main" id="{B6D71D04-CC60-953A-4E38-5ED2FD1C0AE6}"/>
              </a:ext>
            </a:extLst>
          </p:cNvPr>
          <p:cNvSpPr/>
          <p:nvPr/>
        </p:nvSpPr>
        <p:spPr>
          <a:xfrm>
            <a:off x="1289431" y="5754673"/>
            <a:ext cx="1227466" cy="607966"/>
          </a:xfrm>
          <a:prstGeom prst="right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691265E-7972-F8AF-FD5E-CD47AFEC7D25}"/>
              </a:ext>
            </a:extLst>
          </p:cNvPr>
          <p:cNvSpPr txBox="1"/>
          <p:nvPr/>
        </p:nvSpPr>
        <p:spPr>
          <a:xfrm>
            <a:off x="496111" y="4228818"/>
            <a:ext cx="1974715" cy="1477328"/>
          </a:xfrm>
          <a:prstGeom prst="rect">
            <a:avLst/>
          </a:prstGeom>
          <a:noFill/>
        </p:spPr>
        <p:txBody>
          <a:bodyPr wrap="square">
            <a:spAutoFit/>
          </a:bodyPr>
          <a:lstStyle/>
          <a:p>
            <a:r>
              <a:rPr lang="en-US" b="1" dirty="0"/>
              <a:t>From the “Profile” page, select the “Field Experience Records” button. </a:t>
            </a:r>
          </a:p>
        </p:txBody>
      </p:sp>
      <p:sp>
        <p:nvSpPr>
          <p:cNvPr id="11" name="Title 1">
            <a:extLst>
              <a:ext uri="{FF2B5EF4-FFF2-40B4-BE49-F238E27FC236}">
                <a16:creationId xmlns:a16="http://schemas.microsoft.com/office/drawing/2014/main" id="{1390ED3E-A031-23DD-7EDD-303B46834400}"/>
              </a:ext>
            </a:extLst>
          </p:cNvPr>
          <p:cNvSpPr txBox="1">
            <a:spLocks/>
          </p:cNvSpPr>
          <p:nvPr/>
        </p:nvSpPr>
        <p:spPr>
          <a:xfrm>
            <a:off x="427242" y="195000"/>
            <a:ext cx="7456868" cy="757665"/>
          </a:xfrm>
          <a:prstGeom prst="rect">
            <a:avLst/>
          </a:prstGeom>
          <a:solidFill>
            <a:schemeClr val="tx1">
              <a:alpha val="0"/>
            </a:schemeClr>
          </a:solidFill>
        </p:spPr>
        <p:txBody>
          <a:bodyPr vert="horz" lIns="91440" rIns="45720" rtlCol="0" anchor="ctr">
            <a:noAutofit/>
            <a:scene3d>
              <a:camera prst="orthographicFront"/>
              <a:lightRig rig="threePt" dir="t">
                <a:rot lat="0" lon="0" rev="4800000"/>
              </a:lightRig>
            </a:scene3d>
            <a:sp3d prstMaterial="matte">
              <a:bevelT w="50800" h="10160"/>
            </a:sp3d>
          </a:bodyPr>
          <a:lstStyle>
            <a:lvl1pPr algn="l" rtl="0" eaLnBrk="1" fontAlgn="base" hangingPunct="1">
              <a:spcBef>
                <a:spcPct val="0"/>
              </a:spcBef>
              <a:spcAft>
                <a:spcPct val="0"/>
              </a:spcAft>
              <a:defRPr sz="4500" b="1" kern="1200">
                <a:solidFill>
                  <a:srgbClr val="F34E27"/>
                </a:solidFill>
                <a:latin typeface="+mj-lt"/>
                <a:ea typeface="ＭＳ Ｐゴシック" charset="0"/>
                <a:cs typeface="+mj-cs"/>
              </a:defRPr>
            </a:lvl1pPr>
            <a:lvl2pPr algn="l" rtl="0" eaLnBrk="1" fontAlgn="base" hangingPunct="1">
              <a:spcBef>
                <a:spcPct val="0"/>
              </a:spcBef>
              <a:spcAft>
                <a:spcPct val="0"/>
              </a:spcAft>
              <a:defRPr sz="4500" b="1">
                <a:solidFill>
                  <a:srgbClr val="F34E27"/>
                </a:solidFill>
                <a:latin typeface="Corbel" pitchFamily="34" charset="0"/>
                <a:ea typeface="ＭＳ Ｐゴシック" charset="0"/>
              </a:defRPr>
            </a:lvl2pPr>
            <a:lvl3pPr algn="l" rtl="0" eaLnBrk="1" fontAlgn="base" hangingPunct="1">
              <a:spcBef>
                <a:spcPct val="0"/>
              </a:spcBef>
              <a:spcAft>
                <a:spcPct val="0"/>
              </a:spcAft>
              <a:defRPr sz="4500" b="1">
                <a:solidFill>
                  <a:srgbClr val="F34E27"/>
                </a:solidFill>
                <a:latin typeface="Corbel" pitchFamily="34" charset="0"/>
                <a:ea typeface="ＭＳ Ｐゴシック" charset="0"/>
              </a:defRPr>
            </a:lvl3pPr>
            <a:lvl4pPr algn="l" rtl="0" eaLnBrk="1" fontAlgn="base" hangingPunct="1">
              <a:spcBef>
                <a:spcPct val="0"/>
              </a:spcBef>
              <a:spcAft>
                <a:spcPct val="0"/>
              </a:spcAft>
              <a:defRPr sz="4500" b="1">
                <a:solidFill>
                  <a:srgbClr val="F34E27"/>
                </a:solidFill>
                <a:latin typeface="Corbel" pitchFamily="34" charset="0"/>
                <a:ea typeface="ＭＳ Ｐゴシック" charset="0"/>
              </a:defRPr>
            </a:lvl4pPr>
            <a:lvl5pPr algn="l" rtl="0" eaLnBrk="1" fontAlgn="base" hangingPunct="1">
              <a:spcBef>
                <a:spcPct val="0"/>
              </a:spcBef>
              <a:spcAft>
                <a:spcPct val="0"/>
              </a:spcAft>
              <a:defRPr sz="4500" b="1">
                <a:solidFill>
                  <a:srgbClr val="F34E27"/>
                </a:solidFill>
                <a:latin typeface="Corbel" pitchFamily="34" charset="0"/>
                <a:ea typeface="ＭＳ Ｐゴシック" charset="0"/>
              </a:defRPr>
            </a:lvl5pPr>
            <a:lvl6pPr marL="457200" algn="l" rtl="0" eaLnBrk="1" fontAlgn="base" hangingPunct="1">
              <a:spcBef>
                <a:spcPct val="0"/>
              </a:spcBef>
              <a:spcAft>
                <a:spcPct val="0"/>
              </a:spcAft>
              <a:defRPr sz="4500" b="1">
                <a:solidFill>
                  <a:srgbClr val="F34E27"/>
                </a:solidFill>
                <a:latin typeface="Corbel" pitchFamily="34" charset="0"/>
              </a:defRPr>
            </a:lvl6pPr>
            <a:lvl7pPr marL="914400" algn="l" rtl="0" eaLnBrk="1" fontAlgn="base" hangingPunct="1">
              <a:spcBef>
                <a:spcPct val="0"/>
              </a:spcBef>
              <a:spcAft>
                <a:spcPct val="0"/>
              </a:spcAft>
              <a:defRPr sz="4500" b="1">
                <a:solidFill>
                  <a:srgbClr val="F34E27"/>
                </a:solidFill>
                <a:latin typeface="Corbel" pitchFamily="34" charset="0"/>
              </a:defRPr>
            </a:lvl7pPr>
            <a:lvl8pPr marL="1371600" algn="l" rtl="0" eaLnBrk="1" fontAlgn="base" hangingPunct="1">
              <a:spcBef>
                <a:spcPct val="0"/>
              </a:spcBef>
              <a:spcAft>
                <a:spcPct val="0"/>
              </a:spcAft>
              <a:defRPr sz="4500" b="1">
                <a:solidFill>
                  <a:srgbClr val="F34E27"/>
                </a:solidFill>
                <a:latin typeface="Corbel" pitchFamily="34" charset="0"/>
              </a:defRPr>
            </a:lvl8pPr>
            <a:lvl9pPr marL="1828800" algn="l" rtl="0" eaLnBrk="1" fontAlgn="base" hangingPunct="1">
              <a:spcBef>
                <a:spcPct val="0"/>
              </a:spcBef>
              <a:spcAft>
                <a:spcPct val="0"/>
              </a:spcAft>
              <a:defRPr sz="4500" b="1">
                <a:solidFill>
                  <a:srgbClr val="F34E27"/>
                </a:solidFill>
                <a:latin typeface="Corbel" pitchFamily="34" charset="0"/>
              </a:defRPr>
            </a:lvl9pPr>
            <a:extLst/>
          </a:lstStyle>
          <a:p>
            <a:r>
              <a:rPr lang="en-US" sz="2800" dirty="0">
                <a:solidFill>
                  <a:srgbClr val="F35535"/>
                </a:solidFill>
              </a:rPr>
              <a:t>After logging in, you should be on your Profile page. </a:t>
            </a:r>
          </a:p>
        </p:txBody>
      </p:sp>
    </p:spTree>
    <p:extLst>
      <p:ext uri="{BB962C8B-B14F-4D97-AF65-F5344CB8AC3E}">
        <p14:creationId xmlns:p14="http://schemas.microsoft.com/office/powerpoint/2010/main" val="2360754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bg2">
                <a:tint val="48000"/>
                <a:satMod val="300000"/>
              </a:schemeClr>
            </a:gs>
            <a:gs pos="12000">
              <a:schemeClr val="bg2">
                <a:tint val="48000"/>
                <a:satMod val="300000"/>
              </a:schemeClr>
            </a:gs>
            <a:gs pos="20000">
              <a:schemeClr val="bg2">
                <a:tint val="49000"/>
                <a:satMod val="300000"/>
              </a:schemeClr>
            </a:gs>
            <a:gs pos="100000">
              <a:schemeClr val="bg2">
                <a:shade val="30000"/>
              </a:schemeClr>
            </a:gs>
          </a:gsLst>
          <a:path path="circle">
            <a:fillToRect l="10000" t="-25000" r="10000" b="125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1013" y="739024"/>
            <a:ext cx="7886700" cy="528412"/>
          </a:xfrm>
        </p:spPr>
        <p:txBody>
          <a:bodyPr>
            <a:normAutofit fontScale="90000"/>
          </a:bodyPr>
          <a:lstStyle/>
          <a:p>
            <a:pPr algn="ctr"/>
            <a:r>
              <a:rPr lang="en-US" b="1" dirty="0">
                <a:solidFill>
                  <a:srgbClr val="D5F6EE"/>
                </a:solidFill>
              </a:rPr>
              <a:t>KFETS</a:t>
            </a:r>
          </a:p>
        </p:txBody>
      </p:sp>
      <p:sp>
        <p:nvSpPr>
          <p:cNvPr id="4" name="Title 1">
            <a:extLst>
              <a:ext uri="{FF2B5EF4-FFF2-40B4-BE49-F238E27FC236}">
                <a16:creationId xmlns:a16="http://schemas.microsoft.com/office/drawing/2014/main" id="{BDCF1ADC-615C-45D7-BF0C-E40735E58812}"/>
              </a:ext>
            </a:extLst>
          </p:cNvPr>
          <p:cNvSpPr txBox="1">
            <a:spLocks/>
          </p:cNvSpPr>
          <p:nvPr/>
        </p:nvSpPr>
        <p:spPr>
          <a:xfrm>
            <a:off x="1205455" y="1565057"/>
            <a:ext cx="7456868" cy="757665"/>
          </a:xfrm>
          <a:prstGeom prst="rect">
            <a:avLst/>
          </a:prstGeom>
          <a:solidFill>
            <a:schemeClr val="tx1">
              <a:alpha val="0"/>
            </a:schemeClr>
          </a:solidFill>
        </p:spPr>
        <p:txBody>
          <a:bodyPr vert="horz" lIns="91440" rIns="45720" rtlCol="0" anchor="ctr">
            <a:noAutofit/>
            <a:scene3d>
              <a:camera prst="orthographicFront"/>
              <a:lightRig rig="threePt" dir="t">
                <a:rot lat="0" lon="0" rev="4800000"/>
              </a:lightRig>
            </a:scene3d>
            <a:sp3d prstMaterial="matte">
              <a:bevelT w="50800" h="10160"/>
            </a:sp3d>
          </a:bodyPr>
          <a:lstStyle>
            <a:lvl1pPr algn="l" rtl="0" eaLnBrk="1" fontAlgn="base" hangingPunct="1">
              <a:spcBef>
                <a:spcPct val="0"/>
              </a:spcBef>
              <a:spcAft>
                <a:spcPct val="0"/>
              </a:spcAft>
              <a:defRPr sz="4500" b="1" kern="1200">
                <a:solidFill>
                  <a:srgbClr val="F34E27"/>
                </a:solidFill>
                <a:latin typeface="+mj-lt"/>
                <a:ea typeface="ＭＳ Ｐゴシック" charset="0"/>
                <a:cs typeface="+mj-cs"/>
              </a:defRPr>
            </a:lvl1pPr>
            <a:lvl2pPr algn="l" rtl="0" eaLnBrk="1" fontAlgn="base" hangingPunct="1">
              <a:spcBef>
                <a:spcPct val="0"/>
              </a:spcBef>
              <a:spcAft>
                <a:spcPct val="0"/>
              </a:spcAft>
              <a:defRPr sz="4500" b="1">
                <a:solidFill>
                  <a:srgbClr val="F34E27"/>
                </a:solidFill>
                <a:latin typeface="Corbel" pitchFamily="34" charset="0"/>
                <a:ea typeface="ＭＳ Ｐゴシック" charset="0"/>
              </a:defRPr>
            </a:lvl2pPr>
            <a:lvl3pPr algn="l" rtl="0" eaLnBrk="1" fontAlgn="base" hangingPunct="1">
              <a:spcBef>
                <a:spcPct val="0"/>
              </a:spcBef>
              <a:spcAft>
                <a:spcPct val="0"/>
              </a:spcAft>
              <a:defRPr sz="4500" b="1">
                <a:solidFill>
                  <a:srgbClr val="F34E27"/>
                </a:solidFill>
                <a:latin typeface="Corbel" pitchFamily="34" charset="0"/>
                <a:ea typeface="ＭＳ Ｐゴシック" charset="0"/>
              </a:defRPr>
            </a:lvl3pPr>
            <a:lvl4pPr algn="l" rtl="0" eaLnBrk="1" fontAlgn="base" hangingPunct="1">
              <a:spcBef>
                <a:spcPct val="0"/>
              </a:spcBef>
              <a:spcAft>
                <a:spcPct val="0"/>
              </a:spcAft>
              <a:defRPr sz="4500" b="1">
                <a:solidFill>
                  <a:srgbClr val="F34E27"/>
                </a:solidFill>
                <a:latin typeface="Corbel" pitchFamily="34" charset="0"/>
                <a:ea typeface="ＭＳ Ｐゴシック" charset="0"/>
              </a:defRPr>
            </a:lvl4pPr>
            <a:lvl5pPr algn="l" rtl="0" eaLnBrk="1" fontAlgn="base" hangingPunct="1">
              <a:spcBef>
                <a:spcPct val="0"/>
              </a:spcBef>
              <a:spcAft>
                <a:spcPct val="0"/>
              </a:spcAft>
              <a:defRPr sz="4500" b="1">
                <a:solidFill>
                  <a:srgbClr val="F34E27"/>
                </a:solidFill>
                <a:latin typeface="Corbel" pitchFamily="34" charset="0"/>
                <a:ea typeface="ＭＳ Ｐゴシック" charset="0"/>
              </a:defRPr>
            </a:lvl5pPr>
            <a:lvl6pPr marL="457200" algn="l" rtl="0" eaLnBrk="1" fontAlgn="base" hangingPunct="1">
              <a:spcBef>
                <a:spcPct val="0"/>
              </a:spcBef>
              <a:spcAft>
                <a:spcPct val="0"/>
              </a:spcAft>
              <a:defRPr sz="4500" b="1">
                <a:solidFill>
                  <a:srgbClr val="F34E27"/>
                </a:solidFill>
                <a:latin typeface="Corbel" pitchFamily="34" charset="0"/>
              </a:defRPr>
            </a:lvl6pPr>
            <a:lvl7pPr marL="914400" algn="l" rtl="0" eaLnBrk="1" fontAlgn="base" hangingPunct="1">
              <a:spcBef>
                <a:spcPct val="0"/>
              </a:spcBef>
              <a:spcAft>
                <a:spcPct val="0"/>
              </a:spcAft>
              <a:defRPr sz="4500" b="1">
                <a:solidFill>
                  <a:srgbClr val="F34E27"/>
                </a:solidFill>
                <a:latin typeface="Corbel" pitchFamily="34" charset="0"/>
              </a:defRPr>
            </a:lvl7pPr>
            <a:lvl8pPr marL="1371600" algn="l" rtl="0" eaLnBrk="1" fontAlgn="base" hangingPunct="1">
              <a:spcBef>
                <a:spcPct val="0"/>
              </a:spcBef>
              <a:spcAft>
                <a:spcPct val="0"/>
              </a:spcAft>
              <a:defRPr sz="4500" b="1">
                <a:solidFill>
                  <a:srgbClr val="F34E27"/>
                </a:solidFill>
                <a:latin typeface="Corbel" pitchFamily="34" charset="0"/>
              </a:defRPr>
            </a:lvl8pPr>
            <a:lvl9pPr marL="1828800" algn="l" rtl="0" eaLnBrk="1" fontAlgn="base" hangingPunct="1">
              <a:spcBef>
                <a:spcPct val="0"/>
              </a:spcBef>
              <a:spcAft>
                <a:spcPct val="0"/>
              </a:spcAft>
              <a:defRPr sz="4500" b="1">
                <a:solidFill>
                  <a:srgbClr val="F34E27"/>
                </a:solidFill>
                <a:latin typeface="Corbel" pitchFamily="34" charset="0"/>
              </a:defRPr>
            </a:lvl9pPr>
            <a:extLst/>
          </a:lstStyle>
          <a:p>
            <a:r>
              <a:rPr lang="en-US" sz="2800" dirty="0">
                <a:solidFill>
                  <a:srgbClr val="F35535"/>
                </a:solidFill>
              </a:rPr>
              <a:t>Your total hours will be kept and shown here. </a:t>
            </a:r>
          </a:p>
        </p:txBody>
      </p:sp>
      <p:pic>
        <p:nvPicPr>
          <p:cNvPr id="5" name="Picture 4">
            <a:extLst>
              <a:ext uri="{FF2B5EF4-FFF2-40B4-BE49-F238E27FC236}">
                <a16:creationId xmlns:a16="http://schemas.microsoft.com/office/drawing/2014/main" id="{0A9D5859-FCE2-14A1-FADE-53F3FAB5AC82}"/>
              </a:ext>
            </a:extLst>
          </p:cNvPr>
          <p:cNvPicPr>
            <a:picLocks noChangeAspect="1"/>
          </p:cNvPicPr>
          <p:nvPr/>
        </p:nvPicPr>
        <p:blipFill>
          <a:blip r:embed="rId3"/>
          <a:stretch>
            <a:fillRect/>
          </a:stretch>
        </p:blipFill>
        <p:spPr>
          <a:xfrm>
            <a:off x="0" y="2620343"/>
            <a:ext cx="9144000" cy="3057007"/>
          </a:xfrm>
          <a:prstGeom prst="rect">
            <a:avLst/>
          </a:prstGeom>
        </p:spPr>
      </p:pic>
      <p:sp>
        <p:nvSpPr>
          <p:cNvPr id="7" name="Title 1">
            <a:extLst>
              <a:ext uri="{FF2B5EF4-FFF2-40B4-BE49-F238E27FC236}">
                <a16:creationId xmlns:a16="http://schemas.microsoft.com/office/drawing/2014/main" id="{D24D9972-E2E9-77BD-B11A-CA3CA108030F}"/>
              </a:ext>
            </a:extLst>
          </p:cNvPr>
          <p:cNvSpPr txBox="1">
            <a:spLocks/>
          </p:cNvSpPr>
          <p:nvPr/>
        </p:nvSpPr>
        <p:spPr>
          <a:xfrm>
            <a:off x="765929" y="3422329"/>
            <a:ext cx="7456868" cy="757665"/>
          </a:xfrm>
          <a:prstGeom prst="rect">
            <a:avLst/>
          </a:prstGeom>
          <a:solidFill>
            <a:schemeClr val="tx1">
              <a:alpha val="0"/>
            </a:schemeClr>
          </a:solidFill>
        </p:spPr>
        <p:txBody>
          <a:bodyPr vert="horz" lIns="91440" rIns="45720" rtlCol="0" anchor="ctr">
            <a:noAutofit/>
            <a:scene3d>
              <a:camera prst="orthographicFront"/>
              <a:lightRig rig="threePt" dir="t">
                <a:rot lat="0" lon="0" rev="4800000"/>
              </a:lightRig>
            </a:scene3d>
            <a:sp3d prstMaterial="matte">
              <a:bevelT w="50800" h="10160"/>
            </a:sp3d>
          </a:bodyPr>
          <a:lstStyle>
            <a:lvl1pPr algn="l" rtl="0" eaLnBrk="1" fontAlgn="base" hangingPunct="1">
              <a:spcBef>
                <a:spcPct val="0"/>
              </a:spcBef>
              <a:spcAft>
                <a:spcPct val="0"/>
              </a:spcAft>
              <a:defRPr sz="4500" b="1" kern="1200">
                <a:solidFill>
                  <a:srgbClr val="F34E27"/>
                </a:solidFill>
                <a:latin typeface="+mj-lt"/>
                <a:ea typeface="ＭＳ Ｐゴシック" charset="0"/>
                <a:cs typeface="+mj-cs"/>
              </a:defRPr>
            </a:lvl1pPr>
            <a:lvl2pPr algn="l" rtl="0" eaLnBrk="1" fontAlgn="base" hangingPunct="1">
              <a:spcBef>
                <a:spcPct val="0"/>
              </a:spcBef>
              <a:spcAft>
                <a:spcPct val="0"/>
              </a:spcAft>
              <a:defRPr sz="4500" b="1">
                <a:solidFill>
                  <a:srgbClr val="F34E27"/>
                </a:solidFill>
                <a:latin typeface="Corbel" pitchFamily="34" charset="0"/>
                <a:ea typeface="ＭＳ Ｐゴシック" charset="0"/>
              </a:defRPr>
            </a:lvl2pPr>
            <a:lvl3pPr algn="l" rtl="0" eaLnBrk="1" fontAlgn="base" hangingPunct="1">
              <a:spcBef>
                <a:spcPct val="0"/>
              </a:spcBef>
              <a:spcAft>
                <a:spcPct val="0"/>
              </a:spcAft>
              <a:defRPr sz="4500" b="1">
                <a:solidFill>
                  <a:srgbClr val="F34E27"/>
                </a:solidFill>
                <a:latin typeface="Corbel" pitchFamily="34" charset="0"/>
                <a:ea typeface="ＭＳ Ｐゴシック" charset="0"/>
              </a:defRPr>
            </a:lvl3pPr>
            <a:lvl4pPr algn="l" rtl="0" eaLnBrk="1" fontAlgn="base" hangingPunct="1">
              <a:spcBef>
                <a:spcPct val="0"/>
              </a:spcBef>
              <a:spcAft>
                <a:spcPct val="0"/>
              </a:spcAft>
              <a:defRPr sz="4500" b="1">
                <a:solidFill>
                  <a:srgbClr val="F34E27"/>
                </a:solidFill>
                <a:latin typeface="Corbel" pitchFamily="34" charset="0"/>
                <a:ea typeface="ＭＳ Ｐゴシック" charset="0"/>
              </a:defRPr>
            </a:lvl4pPr>
            <a:lvl5pPr algn="l" rtl="0" eaLnBrk="1" fontAlgn="base" hangingPunct="1">
              <a:spcBef>
                <a:spcPct val="0"/>
              </a:spcBef>
              <a:spcAft>
                <a:spcPct val="0"/>
              </a:spcAft>
              <a:defRPr sz="4500" b="1">
                <a:solidFill>
                  <a:srgbClr val="F34E27"/>
                </a:solidFill>
                <a:latin typeface="Corbel" pitchFamily="34" charset="0"/>
                <a:ea typeface="ＭＳ Ｐゴシック" charset="0"/>
              </a:defRPr>
            </a:lvl5pPr>
            <a:lvl6pPr marL="457200" algn="l" rtl="0" eaLnBrk="1" fontAlgn="base" hangingPunct="1">
              <a:spcBef>
                <a:spcPct val="0"/>
              </a:spcBef>
              <a:spcAft>
                <a:spcPct val="0"/>
              </a:spcAft>
              <a:defRPr sz="4500" b="1">
                <a:solidFill>
                  <a:srgbClr val="F34E27"/>
                </a:solidFill>
                <a:latin typeface="Corbel" pitchFamily="34" charset="0"/>
              </a:defRPr>
            </a:lvl6pPr>
            <a:lvl7pPr marL="914400" algn="l" rtl="0" eaLnBrk="1" fontAlgn="base" hangingPunct="1">
              <a:spcBef>
                <a:spcPct val="0"/>
              </a:spcBef>
              <a:spcAft>
                <a:spcPct val="0"/>
              </a:spcAft>
              <a:defRPr sz="4500" b="1">
                <a:solidFill>
                  <a:srgbClr val="F34E27"/>
                </a:solidFill>
                <a:latin typeface="Corbel" pitchFamily="34" charset="0"/>
              </a:defRPr>
            </a:lvl7pPr>
            <a:lvl8pPr marL="1371600" algn="l" rtl="0" eaLnBrk="1" fontAlgn="base" hangingPunct="1">
              <a:spcBef>
                <a:spcPct val="0"/>
              </a:spcBef>
              <a:spcAft>
                <a:spcPct val="0"/>
              </a:spcAft>
              <a:defRPr sz="4500" b="1">
                <a:solidFill>
                  <a:srgbClr val="F34E27"/>
                </a:solidFill>
                <a:latin typeface="Corbel" pitchFamily="34" charset="0"/>
              </a:defRPr>
            </a:lvl8pPr>
            <a:lvl9pPr marL="1828800" algn="l" rtl="0" eaLnBrk="1" fontAlgn="base" hangingPunct="1">
              <a:spcBef>
                <a:spcPct val="0"/>
              </a:spcBef>
              <a:spcAft>
                <a:spcPct val="0"/>
              </a:spcAft>
              <a:defRPr sz="4500" b="1">
                <a:solidFill>
                  <a:srgbClr val="F34E27"/>
                </a:solidFill>
                <a:latin typeface="Corbel" pitchFamily="34" charset="0"/>
              </a:defRPr>
            </a:lvl9pPr>
            <a:extLst/>
          </a:lstStyle>
          <a:p>
            <a:r>
              <a:rPr lang="en-US" sz="2800" dirty="0">
                <a:solidFill>
                  <a:srgbClr val="F35535"/>
                </a:solidFill>
              </a:rPr>
              <a:t>Click “Add New”</a:t>
            </a:r>
          </a:p>
        </p:txBody>
      </p:sp>
      <p:sp>
        <p:nvSpPr>
          <p:cNvPr id="9" name="Arrow: Right 8">
            <a:extLst>
              <a:ext uri="{FF2B5EF4-FFF2-40B4-BE49-F238E27FC236}">
                <a16:creationId xmlns:a16="http://schemas.microsoft.com/office/drawing/2014/main" id="{38D7563A-E207-267F-95CD-ADF0632C3046}"/>
              </a:ext>
            </a:extLst>
          </p:cNvPr>
          <p:cNvSpPr/>
          <p:nvPr/>
        </p:nvSpPr>
        <p:spPr>
          <a:xfrm rot="15876754">
            <a:off x="1648032" y="3024197"/>
            <a:ext cx="652811" cy="596895"/>
          </a:xfrm>
          <a:prstGeom prst="right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4039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bg2">
                <a:tint val="48000"/>
                <a:satMod val="300000"/>
              </a:schemeClr>
            </a:gs>
            <a:gs pos="12000">
              <a:schemeClr val="bg2">
                <a:tint val="48000"/>
                <a:satMod val="300000"/>
              </a:schemeClr>
            </a:gs>
            <a:gs pos="20000">
              <a:schemeClr val="bg2">
                <a:tint val="49000"/>
                <a:satMod val="300000"/>
              </a:schemeClr>
            </a:gs>
            <a:gs pos="100000">
              <a:schemeClr val="bg2">
                <a:shade val="30000"/>
              </a:schemeClr>
            </a:gs>
          </a:gsLst>
          <a:path path="circle">
            <a:fillToRect l="10000" t="-25000" r="10000" b="125000"/>
          </a:path>
        </a:gra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BE0AFD1-11EE-4EBC-8C2F-84DBC39B6441}"/>
              </a:ext>
            </a:extLst>
          </p:cNvPr>
          <p:cNvSpPr>
            <a:spLocks noGrp="1"/>
          </p:cNvSpPr>
          <p:nvPr>
            <p:ph type="title"/>
          </p:nvPr>
        </p:nvSpPr>
        <p:spPr>
          <a:xfrm>
            <a:off x="628649" y="550691"/>
            <a:ext cx="7698227" cy="748387"/>
          </a:xfrm>
        </p:spPr>
        <p:txBody>
          <a:bodyPr>
            <a:normAutofit fontScale="90000"/>
          </a:bodyPr>
          <a:lstStyle/>
          <a:p>
            <a:r>
              <a:rPr lang="en-US" sz="3750" dirty="0">
                <a:solidFill>
                  <a:srgbClr val="D5F6EE"/>
                </a:solidFill>
              </a:rPr>
              <a:t>Enter in university, year, semester, course, and category type first. </a:t>
            </a:r>
            <a:endParaRPr lang="en-US" sz="3750" b="1" dirty="0">
              <a:solidFill>
                <a:srgbClr val="D5F6EE"/>
              </a:solidFill>
            </a:endParaRPr>
          </a:p>
        </p:txBody>
      </p:sp>
      <p:pic>
        <p:nvPicPr>
          <p:cNvPr id="3" name="Picture 2">
            <a:extLst>
              <a:ext uri="{FF2B5EF4-FFF2-40B4-BE49-F238E27FC236}">
                <a16:creationId xmlns:a16="http://schemas.microsoft.com/office/drawing/2014/main" id="{6943F96E-01DB-DCEE-F4C4-79D8BF9B1754}"/>
              </a:ext>
            </a:extLst>
          </p:cNvPr>
          <p:cNvPicPr>
            <a:picLocks noChangeAspect="1"/>
          </p:cNvPicPr>
          <p:nvPr/>
        </p:nvPicPr>
        <p:blipFill rotWithShape="1">
          <a:blip r:embed="rId3"/>
          <a:srcRect b="35023"/>
          <a:stretch/>
        </p:blipFill>
        <p:spPr>
          <a:xfrm>
            <a:off x="0" y="1669942"/>
            <a:ext cx="9144000" cy="2285973"/>
          </a:xfrm>
          <a:prstGeom prst="rect">
            <a:avLst/>
          </a:prstGeom>
        </p:spPr>
      </p:pic>
    </p:spTree>
    <p:extLst>
      <p:ext uri="{BB962C8B-B14F-4D97-AF65-F5344CB8AC3E}">
        <p14:creationId xmlns:p14="http://schemas.microsoft.com/office/powerpoint/2010/main" val="1562730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bg2">
                <a:tint val="48000"/>
                <a:satMod val="300000"/>
              </a:schemeClr>
            </a:gs>
            <a:gs pos="12000">
              <a:schemeClr val="bg2">
                <a:tint val="48000"/>
                <a:satMod val="300000"/>
              </a:schemeClr>
            </a:gs>
            <a:gs pos="20000">
              <a:schemeClr val="bg2">
                <a:tint val="49000"/>
                <a:satMod val="300000"/>
              </a:schemeClr>
            </a:gs>
            <a:gs pos="100000">
              <a:schemeClr val="bg2">
                <a:shade val="30000"/>
              </a:schemeClr>
            </a:gs>
          </a:gsLst>
          <a:path path="circle">
            <a:fillToRect l="10000" t="-25000" r="10000" b="125000"/>
          </a:path>
        </a:gra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BE0AFD1-11EE-4EBC-8C2F-84DBC39B6441}"/>
              </a:ext>
            </a:extLst>
          </p:cNvPr>
          <p:cNvSpPr>
            <a:spLocks noGrp="1"/>
          </p:cNvSpPr>
          <p:nvPr>
            <p:ph type="title"/>
          </p:nvPr>
        </p:nvSpPr>
        <p:spPr>
          <a:xfrm>
            <a:off x="628649" y="550691"/>
            <a:ext cx="7698227" cy="748387"/>
          </a:xfrm>
        </p:spPr>
        <p:txBody>
          <a:bodyPr>
            <a:normAutofit fontScale="90000"/>
          </a:bodyPr>
          <a:lstStyle/>
          <a:p>
            <a:r>
              <a:rPr lang="en-US" sz="3750" b="1" dirty="0">
                <a:solidFill>
                  <a:srgbClr val="D5F6EE"/>
                </a:solidFill>
              </a:rPr>
              <a:t>The bottom will then appear. Fill out school.</a:t>
            </a:r>
          </a:p>
        </p:txBody>
      </p:sp>
      <p:pic>
        <p:nvPicPr>
          <p:cNvPr id="4" name="Picture 3">
            <a:extLst>
              <a:ext uri="{FF2B5EF4-FFF2-40B4-BE49-F238E27FC236}">
                <a16:creationId xmlns:a16="http://schemas.microsoft.com/office/drawing/2014/main" id="{DEC41999-2543-113F-223B-E9672E25B990}"/>
              </a:ext>
            </a:extLst>
          </p:cNvPr>
          <p:cNvPicPr>
            <a:picLocks noChangeAspect="1"/>
          </p:cNvPicPr>
          <p:nvPr/>
        </p:nvPicPr>
        <p:blipFill>
          <a:blip r:embed="rId3"/>
          <a:stretch>
            <a:fillRect/>
          </a:stretch>
        </p:blipFill>
        <p:spPr>
          <a:xfrm>
            <a:off x="0" y="1610929"/>
            <a:ext cx="9144000" cy="3636141"/>
          </a:xfrm>
          <a:prstGeom prst="rect">
            <a:avLst/>
          </a:prstGeom>
        </p:spPr>
      </p:pic>
    </p:spTree>
    <p:extLst>
      <p:ext uri="{BB962C8B-B14F-4D97-AF65-F5344CB8AC3E}">
        <p14:creationId xmlns:p14="http://schemas.microsoft.com/office/powerpoint/2010/main" val="1899475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bg2">
                <a:tint val="48000"/>
                <a:satMod val="300000"/>
              </a:schemeClr>
            </a:gs>
            <a:gs pos="12000">
              <a:schemeClr val="bg2">
                <a:tint val="48000"/>
                <a:satMod val="300000"/>
              </a:schemeClr>
            </a:gs>
            <a:gs pos="20000">
              <a:schemeClr val="bg2">
                <a:tint val="49000"/>
                <a:satMod val="300000"/>
              </a:schemeClr>
            </a:gs>
            <a:gs pos="100000">
              <a:schemeClr val="bg2">
                <a:shade val="30000"/>
              </a:schemeClr>
            </a:gs>
          </a:gsLst>
          <a:path path="circle">
            <a:fillToRect l="10000" t="-25000" r="10000" b="125000"/>
          </a:path>
        </a:gra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BE0AFD1-11EE-4EBC-8C2F-84DBC39B6441}"/>
              </a:ext>
            </a:extLst>
          </p:cNvPr>
          <p:cNvSpPr>
            <a:spLocks noGrp="1"/>
          </p:cNvSpPr>
          <p:nvPr>
            <p:ph type="title"/>
          </p:nvPr>
        </p:nvSpPr>
        <p:spPr>
          <a:xfrm>
            <a:off x="628649" y="550691"/>
            <a:ext cx="7698227" cy="748387"/>
          </a:xfrm>
        </p:spPr>
        <p:txBody>
          <a:bodyPr>
            <a:normAutofit fontScale="90000"/>
          </a:bodyPr>
          <a:lstStyle/>
          <a:p>
            <a:r>
              <a:rPr lang="en-US" sz="3750" b="1" dirty="0">
                <a:solidFill>
                  <a:srgbClr val="D5F6EE"/>
                </a:solidFill>
              </a:rPr>
              <a:t>The bottom will then appear. </a:t>
            </a:r>
            <a:br>
              <a:rPr lang="en-US" sz="3750" b="1" dirty="0">
                <a:solidFill>
                  <a:srgbClr val="D5F6EE"/>
                </a:solidFill>
              </a:rPr>
            </a:br>
            <a:r>
              <a:rPr lang="en-US" sz="3750" b="1" dirty="0">
                <a:solidFill>
                  <a:srgbClr val="D5F6EE"/>
                </a:solidFill>
              </a:rPr>
              <a:t>Select </a:t>
            </a:r>
            <a:r>
              <a:rPr lang="en-US" sz="3750" dirty="0">
                <a:solidFill>
                  <a:srgbClr val="D5F6EE"/>
                </a:solidFill>
              </a:rPr>
              <a:t>district and school.</a:t>
            </a:r>
            <a:endParaRPr lang="en-US" sz="3750" b="1" dirty="0">
              <a:solidFill>
                <a:srgbClr val="D5F6EE"/>
              </a:solidFill>
            </a:endParaRPr>
          </a:p>
        </p:txBody>
      </p:sp>
      <p:pic>
        <p:nvPicPr>
          <p:cNvPr id="3" name="Picture 2">
            <a:extLst>
              <a:ext uri="{FF2B5EF4-FFF2-40B4-BE49-F238E27FC236}">
                <a16:creationId xmlns:a16="http://schemas.microsoft.com/office/drawing/2014/main" id="{6C9FD79C-833E-5096-2A49-901CF4DA6F22}"/>
              </a:ext>
            </a:extLst>
          </p:cNvPr>
          <p:cNvPicPr>
            <a:picLocks noChangeAspect="1"/>
          </p:cNvPicPr>
          <p:nvPr/>
        </p:nvPicPr>
        <p:blipFill>
          <a:blip r:embed="rId3"/>
          <a:stretch>
            <a:fillRect/>
          </a:stretch>
        </p:blipFill>
        <p:spPr>
          <a:xfrm>
            <a:off x="0" y="1956314"/>
            <a:ext cx="9144000" cy="3905167"/>
          </a:xfrm>
          <a:prstGeom prst="rect">
            <a:avLst/>
          </a:prstGeom>
        </p:spPr>
      </p:pic>
    </p:spTree>
    <p:extLst>
      <p:ext uri="{BB962C8B-B14F-4D97-AF65-F5344CB8AC3E}">
        <p14:creationId xmlns:p14="http://schemas.microsoft.com/office/powerpoint/2010/main" val="465038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bg2">
                <a:tint val="48000"/>
                <a:satMod val="300000"/>
              </a:schemeClr>
            </a:gs>
            <a:gs pos="12000">
              <a:schemeClr val="bg2">
                <a:tint val="48000"/>
                <a:satMod val="300000"/>
              </a:schemeClr>
            </a:gs>
            <a:gs pos="20000">
              <a:schemeClr val="bg2">
                <a:tint val="49000"/>
                <a:satMod val="300000"/>
              </a:schemeClr>
            </a:gs>
            <a:gs pos="100000">
              <a:schemeClr val="bg2">
                <a:shade val="30000"/>
              </a:schemeClr>
            </a:gs>
          </a:gsLst>
          <a:path path="circle">
            <a:fillToRect l="10000" t="-25000" r="10000" b="125000"/>
          </a:path>
        </a:gra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BE0AFD1-11EE-4EBC-8C2F-84DBC39B6441}"/>
              </a:ext>
            </a:extLst>
          </p:cNvPr>
          <p:cNvSpPr>
            <a:spLocks noGrp="1"/>
          </p:cNvSpPr>
          <p:nvPr>
            <p:ph type="title"/>
          </p:nvPr>
        </p:nvSpPr>
        <p:spPr>
          <a:xfrm>
            <a:off x="628649" y="550691"/>
            <a:ext cx="7698227" cy="748387"/>
          </a:xfrm>
        </p:spPr>
        <p:txBody>
          <a:bodyPr>
            <a:normAutofit fontScale="90000"/>
          </a:bodyPr>
          <a:lstStyle/>
          <a:p>
            <a:r>
              <a:rPr lang="en-US" sz="3750" b="1" dirty="0">
                <a:solidFill>
                  <a:srgbClr val="D5F6EE"/>
                </a:solidFill>
              </a:rPr>
              <a:t>Select teacher. </a:t>
            </a:r>
            <a:br>
              <a:rPr lang="en-US" sz="3750" b="1" dirty="0">
                <a:solidFill>
                  <a:srgbClr val="D5F6EE"/>
                </a:solidFill>
              </a:rPr>
            </a:br>
            <a:r>
              <a:rPr lang="en-US" sz="2200" i="1" dirty="0">
                <a:solidFill>
                  <a:srgbClr val="FF0000"/>
                </a:solidFill>
              </a:rPr>
              <a:t>If teacher isn’t listed, skip that box. You can still submit the experience. </a:t>
            </a:r>
            <a:endParaRPr lang="en-US" sz="3750" b="1" dirty="0">
              <a:solidFill>
                <a:srgbClr val="FF0000"/>
              </a:solidFill>
            </a:endParaRPr>
          </a:p>
        </p:txBody>
      </p:sp>
      <p:pic>
        <p:nvPicPr>
          <p:cNvPr id="4" name="Picture 3">
            <a:extLst>
              <a:ext uri="{FF2B5EF4-FFF2-40B4-BE49-F238E27FC236}">
                <a16:creationId xmlns:a16="http://schemas.microsoft.com/office/drawing/2014/main" id="{61A4EA18-4E5A-02EA-531D-42B689E9CA73}"/>
              </a:ext>
            </a:extLst>
          </p:cNvPr>
          <p:cNvPicPr>
            <a:picLocks noChangeAspect="1"/>
          </p:cNvPicPr>
          <p:nvPr/>
        </p:nvPicPr>
        <p:blipFill>
          <a:blip r:embed="rId3"/>
          <a:stretch>
            <a:fillRect/>
          </a:stretch>
        </p:blipFill>
        <p:spPr>
          <a:xfrm>
            <a:off x="0" y="1729460"/>
            <a:ext cx="9144000" cy="4577849"/>
          </a:xfrm>
          <a:prstGeom prst="rect">
            <a:avLst/>
          </a:prstGeom>
        </p:spPr>
      </p:pic>
    </p:spTree>
    <p:extLst>
      <p:ext uri="{BB962C8B-B14F-4D97-AF65-F5344CB8AC3E}">
        <p14:creationId xmlns:p14="http://schemas.microsoft.com/office/powerpoint/2010/main" val="5776946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all 2011Student Teaching Orientation">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2.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docProps/app.xml><?xml version="1.0" encoding="utf-8"?>
<Properties xmlns="http://schemas.openxmlformats.org/officeDocument/2006/extended-properties" xmlns:vt="http://schemas.openxmlformats.org/officeDocument/2006/docPropsVTypes">
  <Template/>
  <TotalTime>59423</TotalTime>
  <Words>1173</Words>
  <Application>Microsoft Office PowerPoint</Application>
  <PresentationFormat>On-screen Show (4:3)</PresentationFormat>
  <Paragraphs>76</Paragraphs>
  <Slides>19</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Corbel</vt:lpstr>
      <vt:lpstr>Wingdings</vt:lpstr>
      <vt:lpstr>Wingdings 2</vt:lpstr>
      <vt:lpstr>Wingdings 3</vt:lpstr>
      <vt:lpstr>Fall 2011Student Teaching Orientation</vt:lpstr>
      <vt:lpstr>Creating a KFETS Account</vt:lpstr>
      <vt:lpstr>In May 2022, EBSP split their system into two parts in order to complete a systems upgrade. On the screen that pops up, you will first need to click “close” on the popup. Then, click the GREEN side of the screen. </vt:lpstr>
      <vt:lpstr>If you do not have a current account, click “Register” next to “Do not have an account?” when you get to the next screen.    Please note that it may take up to 24 hours after account creation for you to be able to log in to the EPSB. </vt:lpstr>
      <vt:lpstr>PowerPoint Presentation</vt:lpstr>
      <vt:lpstr>KFETS</vt:lpstr>
      <vt:lpstr>Enter in university, year, semester, course, and category type first. </vt:lpstr>
      <vt:lpstr>The bottom will then appear. Fill out school.</vt:lpstr>
      <vt:lpstr>The bottom will then appear.  Select district and school.</vt:lpstr>
      <vt:lpstr>Select teacher.  If teacher isn’t listed, skip that box. You can still submit the experience. </vt:lpstr>
      <vt:lpstr>Select class/period. This auto-populates demographic information. Use best guess. </vt:lpstr>
      <vt:lpstr>EXAMPLE OF DEMOGRAPHIC INFO</vt:lpstr>
      <vt:lpstr>Add date and number of hours. Do NOT attach logs here. Enter in a short description in the “Activity/description box.”</vt:lpstr>
      <vt:lpstr>Enter ‘See logs’ in the Activity Description Box Activity descriptions should be on the field logs ONLY. Do NOT attach logs here either. Your field logs will be uploaded to Foliotek. </vt:lpstr>
      <vt:lpstr>Hit “Submit For Review.” You’re done! </vt:lpstr>
      <vt:lpstr>You will be taken back to the dashboard. </vt:lpstr>
      <vt:lpstr>NOTE: Click in any activity in the dashboard, scroll to “Rescind Submission”, and then modify the school (even if it’s the correct one – do it momentarily to “unfreeze” the form) to be able to modify the entire activity.  </vt:lpstr>
      <vt:lpstr>1.   There currently appears to be no minimum or max to the number of hours per activity per day, but they should make sense (you aren’t spending 8 hours observing in a single school day.)  2.   You cannot double-dip, i.e. claim the same hours from the same day and timeframe for more than one activity.  3.   Your “Description of Activity/Reflection” only needs to be a short description. Your field logs will be collected/looked at for this item.   4.   Try to avoid categorizing activities under H – “Other”.    5.   Teacher name/class automatically populates demographic information. You no longer need to collect infinite campus numbers.   6. This system is still new, and updates/bugs are common. Keep an eye out for updates/new information! </vt:lpstr>
      <vt:lpstr>Transferring field hours from another institution</vt:lpstr>
      <vt:lpstr>OEDCP Contact Information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Morrison,Danna Lorraine</dc:creator>
  <cp:lastModifiedBy>Lacey, Amanda</cp:lastModifiedBy>
  <cp:revision>223</cp:revision>
  <cp:lastPrinted>2018-11-30T15:08:58Z</cp:lastPrinted>
  <dcterms:created xsi:type="dcterms:W3CDTF">2013-09-05T11:40:14Z</dcterms:created>
  <dcterms:modified xsi:type="dcterms:W3CDTF">2024-02-02T16:23:17Z</dcterms:modified>
</cp:coreProperties>
</file>