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0" r:id="rId4"/>
    <p:sldId id="265" r:id="rId5"/>
    <p:sldId id="298" r:id="rId6"/>
    <p:sldId id="262" r:id="rId7"/>
    <p:sldId id="299" r:id="rId8"/>
    <p:sldId id="291" r:id="rId9"/>
    <p:sldId id="297" r:id="rId10"/>
  </p:sldIdLst>
  <p:sldSz cx="9144000" cy="6858000" type="screen4x3"/>
  <p:notesSz cx="7010400" cy="92964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EE83C2-974D-4524-8A17-906316E2A037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FA6BE8-209E-4DCC-8238-91F6F391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74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83C06A-0B39-4FF8-ACF3-F52BAB346B5D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ABD4D1-698C-4BF0-9A9D-F2B9FDDD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38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fld id="{4352254C-4A1C-416E-BB89-F8215DD13039}" type="slidenum">
              <a:rPr lang="en-US" altLang="en-US" smtClean="0">
                <a:latin typeface="Calibri" panose="020F0502020204030204" pitchFamily="34" charset="0"/>
              </a:rPr>
              <a:pPr/>
              <a:t>8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93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ofL_Str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6392"/>
            <a:ext cx="91440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3060700"/>
            <a:ext cx="9144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sz="3300" smtClean="0">
              <a:solidFill>
                <a:srgbClr val="FFFFFF"/>
              </a:solidFill>
              <a:latin typeface="Helvetica 75 Bold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9117" y="2844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2261" y="4343400"/>
            <a:ext cx="6400800" cy="1295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C418CB-829B-4905-9755-EEEA87DF3006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FF3E6F-1307-4160-8009-D0F0AA2EAD77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83" y="762000"/>
            <a:ext cx="2835378" cy="139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95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418CB-829B-4905-9755-EEEA87DF3006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F3E6F-1307-4160-8009-D0F0AA2EA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66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0574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60198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418CB-829B-4905-9755-EEEA87DF3006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F3E6F-1307-4160-8009-D0F0AA2EA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93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953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31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31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31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31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31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5709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418CB-829B-4905-9755-EEEA87DF3006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F3E6F-1307-4160-8009-D0F0AA2EA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5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418CB-829B-4905-9755-EEEA87DF3006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F3E6F-1307-4160-8009-D0F0AA2EA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8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418CB-829B-4905-9755-EEEA87DF3006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F3E6F-1307-4160-8009-D0F0AA2EA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7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418CB-829B-4905-9755-EEEA87DF3006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F3E6F-1307-4160-8009-D0F0AA2EA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9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418CB-829B-4905-9755-EEEA87DF3006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F3E6F-1307-4160-8009-D0F0AA2EA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7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418CB-829B-4905-9755-EEEA87DF3006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F3E6F-1307-4160-8009-D0F0AA2EA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79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418CB-829B-4905-9755-EEEA87DF3006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F3E6F-1307-4160-8009-D0F0AA2EA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6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418CB-829B-4905-9755-EEEA87DF3006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F3E6F-1307-4160-8009-D0F0AA2EA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8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13911" y="0"/>
            <a:ext cx="680149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  <a:ea typeface="+mn-ea"/>
                <a:cs typeface="+mn-cs"/>
              </a:defRPr>
            </a:lvl1pPr>
          </a:lstStyle>
          <a:p>
            <a:fld id="{ABC418CB-829B-4905-9755-EEEA87DF3006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  <a:ea typeface="+mn-ea"/>
                <a:cs typeface="+mn-cs"/>
              </a:defRPr>
            </a:lvl1pPr>
          </a:lstStyle>
          <a:p>
            <a:fld id="{3DFF3E6F-1307-4160-8009-D0F0AA2EAD77}" type="slidenum">
              <a:rPr lang="en-US" smtClean="0"/>
              <a:t>‹#›</a:t>
            </a:fld>
            <a:endParaRPr lang="en-US"/>
          </a:p>
        </p:txBody>
      </p:sp>
      <p:sp>
        <p:nvSpPr>
          <p:cNvPr id="1032" name="Line 14"/>
          <p:cNvSpPr>
            <a:spLocks noChangeShapeType="1"/>
          </p:cNvSpPr>
          <p:nvPr/>
        </p:nvSpPr>
        <p:spPr bwMode="auto">
          <a:xfrm flipV="1">
            <a:off x="1885250" y="76200"/>
            <a:ext cx="0" cy="7366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3" name="Line 16"/>
          <p:cNvSpPr>
            <a:spLocks noChangeShapeType="1"/>
          </p:cNvSpPr>
          <p:nvPr/>
        </p:nvSpPr>
        <p:spPr bwMode="auto">
          <a:xfrm>
            <a:off x="-15874" y="939800"/>
            <a:ext cx="9169400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4" name="Line 18"/>
          <p:cNvSpPr>
            <a:spLocks noChangeShapeType="1"/>
          </p:cNvSpPr>
          <p:nvPr/>
        </p:nvSpPr>
        <p:spPr bwMode="auto">
          <a:xfrm>
            <a:off x="1" y="6096000"/>
            <a:ext cx="9169400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8" y="114810"/>
            <a:ext cx="1314792" cy="64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8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ITC Giovanni Std Black" pitchFamily="50" charset="0"/>
          <a:ea typeface="ヒラギノ角ゴ Pro W3" pitchFamily="1" charset="-128"/>
          <a:cs typeface="ヒラギノ角ゴ Pro W3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ITC Giovanni Std Black" pitchFamily="50" charset="0"/>
          <a:ea typeface="ヒラギノ角ゴ Pro W3" pitchFamily="1" charset="-128"/>
          <a:cs typeface="ヒラギノ角ゴ Pro W3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ITC Giovanni Std Black" pitchFamily="50" charset="0"/>
          <a:ea typeface="ヒラギノ角ゴ Pro W3" pitchFamily="1" charset="-128"/>
          <a:cs typeface="ヒラギノ角ゴ Pro W3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ITC Giovanni Std Black" pitchFamily="50" charset="0"/>
          <a:ea typeface="ヒラギノ角ゴ Pro W3" pitchFamily="1" charset="-128"/>
          <a:cs typeface="ヒラギノ角ゴ Pro W3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ヒラギノ角ゴ Pro W3" pitchFamily="1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ヒラギノ角ゴ Pro W3" pitchFamily="1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ヒラギノ角ゴ Pro W3" pitchFamily="1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ヒラギノ角ゴ Pro W3" pitchFamily="1" charset="-128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Putting it All Together: Creating a Video Documentary of Your Celebration Journey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305699" y="4153532"/>
            <a:ext cx="8534400" cy="2033016"/>
          </a:xfrm>
        </p:spPr>
        <p:txBody>
          <a:bodyPr/>
          <a:lstStyle/>
          <a:p>
            <a:r>
              <a:rPr lang="en-US" sz="2000" dirty="0" smtClean="0"/>
              <a:t>Aimee Greene</a:t>
            </a:r>
          </a:p>
          <a:p>
            <a:r>
              <a:rPr lang="en-US" sz="1800" dirty="0" smtClean="0"/>
              <a:t>Assistant Director for Instructional Design and Technology </a:t>
            </a:r>
          </a:p>
          <a:p>
            <a:endParaRPr lang="en-US" sz="1800" dirty="0" smtClean="0"/>
          </a:p>
          <a:p>
            <a:r>
              <a:rPr lang="en-US" sz="2000" dirty="0" smtClean="0"/>
              <a:t>Beth Case</a:t>
            </a:r>
          </a:p>
          <a:p>
            <a:r>
              <a:rPr lang="en-US" sz="1800" dirty="0" smtClean="0"/>
              <a:t>Program Manager for Digital, Emerging, and Assistive Technology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2894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Download and install Adobe Premiere Clip or </a:t>
            </a:r>
            <a:r>
              <a:rPr lang="en-US" dirty="0" err="1" smtClean="0"/>
              <a:t>PowerDirector</a:t>
            </a:r>
            <a:endParaRPr lang="en-US" dirty="0" smtClean="0"/>
          </a:p>
          <a:p>
            <a:r>
              <a:rPr lang="en-US" dirty="0" smtClean="0"/>
              <a:t>Shoot footage using a mobile device</a:t>
            </a:r>
          </a:p>
          <a:p>
            <a:r>
              <a:rPr lang="en-US" dirty="0" smtClean="0"/>
              <a:t>Edit the footage to include selecting and trimming shots, adding titles and adding music</a:t>
            </a:r>
          </a:p>
          <a:p>
            <a:r>
              <a:rPr lang="en-US" dirty="0" smtClean="0"/>
              <a:t>Upload finished video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29" y="3326796"/>
            <a:ext cx="2577772" cy="2569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475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Brainstorm:  Ways to use video in your class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41" y="1143000"/>
            <a:ext cx="6656294" cy="476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9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453" y="1991437"/>
            <a:ext cx="2061622" cy="2062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Can You Include?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65" y="1277095"/>
            <a:ext cx="2713794" cy="2272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509" y="1512015"/>
            <a:ext cx="2403345" cy="1802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803" y="3683540"/>
            <a:ext cx="1172216" cy="1859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623" y="3807427"/>
            <a:ext cx="1708803" cy="193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0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app should you use?</a:t>
            </a:r>
            <a:endParaRPr lang="en-US" dirty="0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52" y="1875775"/>
            <a:ext cx="2600088" cy="261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a1.mzstatic.com/us/r30/Purple7/v4/65/dc/5d/65dc5d90-155a-f759-31b6-cad3aa31cca2/icon175x17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78" y="2020647"/>
            <a:ext cx="23241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0382" y="4602201"/>
            <a:ext cx="2059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PowerDirector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Android Tablets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45387" y="4602201"/>
            <a:ext cx="2114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Adobe Clip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iPad/iPhone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Android Phones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451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Time to Get Your Hands Dirty!!</a:t>
            </a:r>
            <a:endParaRPr lang="en-US" dirty="0"/>
          </a:p>
        </p:txBody>
      </p:sp>
      <p:pic>
        <p:nvPicPr>
          <p:cNvPr id="4" name="IMG_012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5084" y="1971007"/>
            <a:ext cx="4572001" cy="2264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6" name="Picture 2" descr="https://d3nevzfk7ii3be.cloudfront.net/igi/dF6DITZNDVYNEGR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4653" r="18685" b="-4653"/>
          <a:stretch/>
        </p:blipFill>
        <p:spPr bwMode="auto">
          <a:xfrm>
            <a:off x="1492535" y="2630681"/>
            <a:ext cx="2206359" cy="266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09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Publish/Share Options (Adobe Clip)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Publish and Share Video</a:t>
            </a:r>
          </a:p>
          <a:p>
            <a:r>
              <a:rPr lang="en-US" dirty="0" smtClean="0"/>
              <a:t>Publish to YouTube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771" y="3369274"/>
            <a:ext cx="1567642" cy="1847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656" y="3310966"/>
            <a:ext cx="2714625" cy="1685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7157" y="3847071"/>
            <a:ext cx="1005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VS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4117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0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428" y="1600438"/>
            <a:ext cx="2857143" cy="3809524"/>
          </a:xfrm>
        </p:spPr>
      </p:pic>
    </p:spTree>
    <p:extLst>
      <p:ext uri="{BB962C8B-B14F-4D97-AF65-F5344CB8AC3E}">
        <p14:creationId xmlns:p14="http://schemas.microsoft.com/office/powerpoint/2010/main" val="8172055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3530" r="3391" b="22901"/>
          <a:stretch/>
        </p:blipFill>
        <p:spPr>
          <a:xfrm>
            <a:off x="4813783" y="1976002"/>
            <a:ext cx="4156364" cy="2396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3530" r="3391" b="22901"/>
          <a:stretch/>
        </p:blipFill>
        <p:spPr>
          <a:xfrm>
            <a:off x="4737919" y="2022325"/>
            <a:ext cx="4156364" cy="2396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3530" r="3391" b="22901"/>
          <a:stretch/>
        </p:blipFill>
        <p:spPr>
          <a:xfrm>
            <a:off x="242119" y="2779568"/>
            <a:ext cx="4156364" cy="2396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3530" r="3391" b="22901"/>
          <a:stretch/>
        </p:blipFill>
        <p:spPr>
          <a:xfrm>
            <a:off x="166255" y="2852305"/>
            <a:ext cx="4156364" cy="2396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Us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45402" y="2799257"/>
            <a:ext cx="3197609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Aimee Greene</a:t>
            </a:r>
          </a:p>
          <a:p>
            <a:r>
              <a:rPr lang="en-US" sz="1350" dirty="0"/>
              <a:t>Assistant Director, </a:t>
            </a:r>
          </a:p>
          <a:p>
            <a:r>
              <a:rPr lang="en-US" sz="1350" dirty="0"/>
              <a:t>Instructional Design and Technology</a:t>
            </a:r>
          </a:p>
          <a:p>
            <a:endParaRPr lang="en-US" sz="1350" dirty="0"/>
          </a:p>
          <a:p>
            <a:r>
              <a:rPr lang="en-US" sz="1350" dirty="0"/>
              <a:t>(502) 852-4482</a:t>
            </a:r>
          </a:p>
          <a:p>
            <a:r>
              <a:rPr lang="en-US" sz="1350" dirty="0"/>
              <a:t>aimee.greene@louisville.edu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275" y="3726664"/>
            <a:ext cx="3295262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Beth Case</a:t>
            </a:r>
          </a:p>
          <a:p>
            <a:r>
              <a:rPr lang="en-US" sz="1350" dirty="0"/>
              <a:t>Program Manager for Digital, </a:t>
            </a:r>
          </a:p>
          <a:p>
            <a:r>
              <a:rPr lang="en-US" sz="1350" dirty="0"/>
              <a:t>Emerging, and Assistive Technologies</a:t>
            </a:r>
          </a:p>
          <a:p>
            <a:endParaRPr lang="en-US" sz="1350" dirty="0"/>
          </a:p>
          <a:p>
            <a:r>
              <a:rPr lang="en-US" sz="1350" dirty="0"/>
              <a:t>(502) 852-7689</a:t>
            </a:r>
          </a:p>
          <a:p>
            <a:r>
              <a:rPr lang="en-US" sz="1350" dirty="0"/>
              <a:t>beth.case@louisville.edu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80" y="3057313"/>
            <a:ext cx="2078831" cy="464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848" y="2191161"/>
            <a:ext cx="2078831" cy="46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4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8.0&quot;&gt;&lt;object type=&quot;1&quot; unique_id=&quot;10001&quot;&gt;&lt;object type=&quot;8&quot; unique_id=&quot;21607&quot;&gt;&lt;/object&gt;&lt;object type=&quot;2&quot; unique_id=&quot;21608&quot;&gt;&lt;object type=&quot;3&quot; unique_id=&quot;21609&quot;&gt;&lt;property id=&quot;20148&quot; value=&quot;5&quot;/&gt;&lt;property id=&quot;20300&quot; value=&quot;Slide 1 - &amp;quot;Putting it All Together: Creating a Video Documentary of Your Celebration Journey&amp;quot;&quot;/&gt;&lt;property id=&quot;20307&quot; value=&quot;256&quot;/&gt;&lt;/object&gt;&lt;object type=&quot;3&quot; unique_id=&quot;21610&quot;&gt;&lt;property id=&quot;20148&quot; value=&quot;5&quot;/&gt;&lt;property id=&quot;20300&quot; value=&quot;Slide 2 - &amp;quot;Objectives&amp;quot;&quot;/&gt;&lt;property id=&quot;20307&quot; value=&quot;257&quot;/&gt;&lt;/object&gt;&lt;object type=&quot;3&quot; unique_id=&quot;21620&quot;&gt;&lt;property id=&quot;20148&quot; value=&quot;5&quot;/&gt;&lt;property id=&quot;20300&quot; value=&quot;Slide 3 - &amp;quot;Brainstorm:  Ways to use video in your class&amp;quot;&quot;/&gt;&lt;property id=&quot;20307&quot; value=&quot;260&quot;/&gt;&lt;/object&gt;&lt;object type=&quot;3&quot; unique_id=&quot;21622&quot;&gt;&lt;property id=&quot;20148&quot; value=&quot;5&quot;/&gt;&lt;property id=&quot;20300&quot; value=&quot;Slide 6 - &amp;quot;Time to Get Your Hands Dirty!!&amp;quot;&quot;/&gt;&lt;property id=&quot;20307&quot; value=&quot;262&quot;/&gt;&lt;/object&gt;&lt;object type=&quot;3&quot; unique_id=&quot;21626&quot;&gt;&lt;property id=&quot;20148&quot; value=&quot;5&quot;/&gt;&lt;property id=&quot;20300&quot; value=&quot;Slide 4 - &amp;quot;What Can You Include?&amp;quot;&quot;/&gt;&lt;property id=&quot;20307&quot; value=&quot;265&quot;/&gt;&lt;/object&gt;&lt;object type=&quot;3&quot; unique_id=&quot;21807&quot;&gt;&lt;property id=&quot;20148&quot; value=&quot;5&quot;/&gt;&lt;property id=&quot;20300&quot; value=&quot;Slide 8&quot;/&gt;&lt;property id=&quot;20307&quot; value=&quot;291&quot;/&gt;&lt;/object&gt;&lt;object type=&quot;3&quot; unique_id=&quot;22625&quot;&gt;&lt;property id=&quot;20148&quot; value=&quot;5&quot;/&gt;&lt;property id=&quot;20300&quot; value=&quot;Slide 5 - &amp;quot;What app should you use?&amp;quot;&quot;/&gt;&lt;property id=&quot;20307&quot; value=&quot;298&quot;/&gt;&lt;/object&gt;&lt;object type=&quot;3&quot; unique_id=&quot;22630&quot;&gt;&lt;property id=&quot;20148&quot; value=&quot;5&quot;/&gt;&lt;property id=&quot;20300&quot; value=&quot;Slide 9 - &amp;quot;Contact Us&amp;quot;&quot;/&gt;&lt;property id=&quot;20307&quot; value=&quot;297&quot;/&gt;&lt;/object&gt;&lt;object type=&quot;3&quot; unique_id=&quot;22759&quot;&gt;&lt;property id=&quot;20148&quot; value=&quot;5&quot;/&gt;&lt;property id=&quot;20300&quot; value=&quot;Slide 7 - &amp;quot;Publish/Share Options (Adobe Clip)&amp;quot;&quot;/&gt;&lt;property id=&quot;20307&quot; value=&quot;29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00D00"/>
      </a:accent1>
      <a:accent2>
        <a:srgbClr val="800000"/>
      </a:accent2>
      <a:accent3>
        <a:srgbClr val="FFFFFF"/>
      </a:accent3>
      <a:accent4>
        <a:srgbClr val="000000"/>
      </a:accent4>
      <a:accent5>
        <a:srgbClr val="D4AAAA"/>
      </a:accent5>
      <a:accent6>
        <a:srgbClr val="730000"/>
      </a:accent6>
      <a:hlink>
        <a:srgbClr val="CC0000"/>
      </a:hlink>
      <a:folHlink>
        <a:srgbClr val="FF0000"/>
      </a:folHlink>
    </a:clrScheme>
    <a:fontScheme name="Giovanni">
      <a:majorFont>
        <a:latin typeface="ITC Giovanni Std Black"/>
        <a:ea typeface="ヒラギノ角ゴ Pro W3"/>
        <a:cs typeface=""/>
      </a:majorFont>
      <a:minorFont>
        <a:latin typeface="ITC Giovanni Std Boo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00D00"/>
        </a:accent1>
        <a:accent2>
          <a:srgbClr val="800000"/>
        </a:accent2>
        <a:accent3>
          <a:srgbClr val="FFFFFF"/>
        </a:accent3>
        <a:accent4>
          <a:srgbClr val="000000"/>
        </a:accent4>
        <a:accent5>
          <a:srgbClr val="D4AAAA"/>
        </a:accent5>
        <a:accent6>
          <a:srgbClr val="730000"/>
        </a:accent6>
        <a:hlink>
          <a:srgbClr val="CC0000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delphi powerpoint template</Template>
  <TotalTime>1435</TotalTime>
  <Words>150</Words>
  <Application>Microsoft Office PowerPoint</Application>
  <PresentationFormat>On-screen Show (4:3)</PresentationFormat>
  <Paragraphs>38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Helvetica 75 Bold</vt:lpstr>
      <vt:lpstr>ITC Giovanni Std Black</vt:lpstr>
      <vt:lpstr>ITC Giovanni Std Book</vt:lpstr>
      <vt:lpstr>ヒラギノ角ゴ Pro W3</vt:lpstr>
      <vt:lpstr>Blank Presentation</vt:lpstr>
      <vt:lpstr>Putting it All Together: Creating a Video Documentary of Your Celebration Journey</vt:lpstr>
      <vt:lpstr>Objectives</vt:lpstr>
      <vt:lpstr>Brainstorm:  Ways to use video in your class</vt:lpstr>
      <vt:lpstr>What Can You Include?</vt:lpstr>
      <vt:lpstr>What app should you use?</vt:lpstr>
      <vt:lpstr>Time to Get Your Hands Dirty!!</vt:lpstr>
      <vt:lpstr>Publish/Share Options (Adobe Clip)</vt:lpstr>
      <vt:lpstr>PowerPoint Presentation</vt:lpstr>
      <vt:lpstr>Contact Us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Tools</dc:title>
  <dc:creator>Greene,Aimee C</dc:creator>
  <cp:lastModifiedBy>Greene,Aimee C</cp:lastModifiedBy>
  <cp:revision>69</cp:revision>
  <cp:lastPrinted>2016-02-11T14:23:35Z</cp:lastPrinted>
  <dcterms:created xsi:type="dcterms:W3CDTF">2015-05-21T17:49:22Z</dcterms:created>
  <dcterms:modified xsi:type="dcterms:W3CDTF">2016-02-11T14:23:40Z</dcterms:modified>
</cp:coreProperties>
</file>