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4"/>
    <p:sldMasterId id="2147483692" r:id="rId5"/>
  </p:sldMasterIdLst>
  <p:notesMasterIdLst>
    <p:notesMasterId r:id="rId31"/>
  </p:notesMasterIdLst>
  <p:sldIdLst>
    <p:sldId id="283" r:id="rId6"/>
    <p:sldId id="1208" r:id="rId7"/>
    <p:sldId id="1199" r:id="rId8"/>
    <p:sldId id="1221" r:id="rId9"/>
    <p:sldId id="1207" r:id="rId10"/>
    <p:sldId id="1200" r:id="rId11"/>
    <p:sldId id="1209" r:id="rId12"/>
    <p:sldId id="1210" r:id="rId13"/>
    <p:sldId id="1201" r:id="rId14"/>
    <p:sldId id="1202" r:id="rId15"/>
    <p:sldId id="1215" r:id="rId16"/>
    <p:sldId id="1203" r:id="rId17"/>
    <p:sldId id="1218" r:id="rId18"/>
    <p:sldId id="1204" r:id="rId19"/>
    <p:sldId id="1205" r:id="rId20"/>
    <p:sldId id="1211" r:id="rId21"/>
    <p:sldId id="1214" r:id="rId22"/>
    <p:sldId id="1217" r:id="rId23"/>
    <p:sldId id="1219" r:id="rId24"/>
    <p:sldId id="1222" r:id="rId25"/>
    <p:sldId id="1213" r:id="rId26"/>
    <p:sldId id="1212" r:id="rId27"/>
    <p:sldId id="1216" r:id="rId28"/>
    <p:sldId id="1206" r:id="rId29"/>
    <p:sldId id="122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01B"/>
    <a:srgbClr val="AD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56"/>
  </p:normalViewPr>
  <p:slideViewPr>
    <p:cSldViewPr snapToGrid="0" snapToObjects="1">
      <p:cViewPr varScale="1">
        <p:scale>
          <a:sx n="128" d="100"/>
          <a:sy n="128" d="100"/>
        </p:scale>
        <p:origin x="17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FF3383-BD21-4644-B6F0-A5A6122ADC42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58FC889-1C47-4D70-B4B4-9FB80F009845}">
      <dgm:prSet/>
      <dgm:spPr/>
      <dgm:t>
        <a:bodyPr/>
        <a:lstStyle/>
        <a:p>
          <a:r>
            <a:rPr lang="en-US" dirty="0"/>
            <a:t>Information</a:t>
          </a:r>
        </a:p>
      </dgm:t>
    </dgm:pt>
    <dgm:pt modelId="{263CDAD1-1ECC-4D3F-BE86-A7E8FD43E3FC}" type="parTrans" cxnId="{3FEF1AAA-1237-4E10-A431-BD05B0A62C9A}">
      <dgm:prSet/>
      <dgm:spPr/>
      <dgm:t>
        <a:bodyPr/>
        <a:lstStyle/>
        <a:p>
          <a:endParaRPr lang="en-US"/>
        </a:p>
      </dgm:t>
    </dgm:pt>
    <dgm:pt modelId="{3BDA0D6F-7E06-4634-BF11-35CF92C837E2}" type="sibTrans" cxnId="{3FEF1AAA-1237-4E10-A431-BD05B0A62C9A}">
      <dgm:prSet/>
      <dgm:spPr/>
      <dgm:t>
        <a:bodyPr/>
        <a:lstStyle/>
        <a:p>
          <a:endParaRPr lang="en-US"/>
        </a:p>
      </dgm:t>
    </dgm:pt>
    <dgm:pt modelId="{45843CD9-8373-4E07-B726-5842BD810727}">
      <dgm:prSet custT="1"/>
      <dgm:spPr/>
      <dgm:t>
        <a:bodyPr/>
        <a:lstStyle/>
        <a:p>
          <a:r>
            <a:rPr lang="en-US" sz="1400" dirty="0"/>
            <a:t>Regular meetings of many groups, increased transparency and accountability </a:t>
          </a:r>
        </a:p>
      </dgm:t>
    </dgm:pt>
    <dgm:pt modelId="{B44F8BA5-3814-4E55-A285-90FFBD34F679}" type="parTrans" cxnId="{ECF0A042-5A80-4B2E-9E2C-5204C7496896}">
      <dgm:prSet/>
      <dgm:spPr/>
      <dgm:t>
        <a:bodyPr/>
        <a:lstStyle/>
        <a:p>
          <a:endParaRPr lang="en-US"/>
        </a:p>
      </dgm:t>
    </dgm:pt>
    <dgm:pt modelId="{CC3A2C8E-A7C5-471E-AD5B-8086D97A53B9}" type="sibTrans" cxnId="{ECF0A042-5A80-4B2E-9E2C-5204C7496896}">
      <dgm:prSet/>
      <dgm:spPr/>
      <dgm:t>
        <a:bodyPr/>
        <a:lstStyle/>
        <a:p>
          <a:endParaRPr lang="en-US"/>
        </a:p>
      </dgm:t>
    </dgm:pt>
    <dgm:pt modelId="{08277A06-DA43-44D9-87D1-DFDF794587E0}">
      <dgm:prSet/>
      <dgm:spPr/>
      <dgm:t>
        <a:bodyPr/>
        <a:lstStyle/>
        <a:p>
          <a:r>
            <a:rPr lang="en-US" dirty="0"/>
            <a:t>Separation of Duties</a:t>
          </a:r>
        </a:p>
      </dgm:t>
    </dgm:pt>
    <dgm:pt modelId="{1D69E4CF-6ECC-4171-BC2B-C685CC657005}" type="parTrans" cxnId="{FFFEDD4F-F0E5-445B-8D8E-E1FE3B1D01AA}">
      <dgm:prSet/>
      <dgm:spPr/>
      <dgm:t>
        <a:bodyPr/>
        <a:lstStyle/>
        <a:p>
          <a:endParaRPr lang="en-US"/>
        </a:p>
      </dgm:t>
    </dgm:pt>
    <dgm:pt modelId="{2BFBACEA-0BA5-4E12-9FCF-29AE9A849DC7}" type="sibTrans" cxnId="{FFFEDD4F-F0E5-445B-8D8E-E1FE3B1D01AA}">
      <dgm:prSet/>
      <dgm:spPr/>
      <dgm:t>
        <a:bodyPr/>
        <a:lstStyle/>
        <a:p>
          <a:endParaRPr lang="en-US"/>
        </a:p>
      </dgm:t>
    </dgm:pt>
    <dgm:pt modelId="{79F41939-8072-4DFE-BF49-30D612450F08}">
      <dgm:prSet custT="1"/>
      <dgm:spPr/>
      <dgm:t>
        <a:bodyPr/>
        <a:lstStyle/>
        <a:p>
          <a:r>
            <a:rPr lang="en-US" sz="1400" dirty="0"/>
            <a:t>UofL CTU to handle the work and conduct the studies</a:t>
          </a:r>
          <a:endParaRPr lang="en-US" sz="1400" dirty="0">
            <a:solidFill>
              <a:schemeClr val="tx1"/>
            </a:solidFill>
          </a:endParaRPr>
        </a:p>
      </dgm:t>
    </dgm:pt>
    <dgm:pt modelId="{F7B458B3-B21B-4DEF-8BEB-3E17229CEEF6}" type="parTrans" cxnId="{42A69706-94B1-41DA-8CB5-A8EC2AE9149E}">
      <dgm:prSet/>
      <dgm:spPr/>
      <dgm:t>
        <a:bodyPr/>
        <a:lstStyle/>
        <a:p>
          <a:endParaRPr lang="en-US"/>
        </a:p>
      </dgm:t>
    </dgm:pt>
    <dgm:pt modelId="{6A2DBC18-700C-4AE1-9190-103C24F4656B}" type="sibTrans" cxnId="{42A69706-94B1-41DA-8CB5-A8EC2AE9149E}">
      <dgm:prSet/>
      <dgm:spPr/>
      <dgm:t>
        <a:bodyPr/>
        <a:lstStyle/>
        <a:p>
          <a:endParaRPr lang="en-US"/>
        </a:p>
      </dgm:t>
    </dgm:pt>
    <dgm:pt modelId="{A6FFB10A-39E3-4FE9-B004-F89409A978C5}">
      <dgm:prSet custT="1"/>
      <dgm:spPr/>
      <dgm:t>
        <a:bodyPr/>
        <a:lstStyle/>
        <a:p>
          <a:r>
            <a:rPr lang="en-US" sz="1400" dirty="0"/>
            <a:t>UofL Health Research Office oversight, working with IT &amp; patient care teams</a:t>
          </a:r>
        </a:p>
      </dgm:t>
    </dgm:pt>
    <dgm:pt modelId="{C7F817FE-E865-4DB0-B555-A5944184B7F1}" type="parTrans" cxnId="{4767C607-1F80-4A7B-A9CE-D5C6C2D2B0C3}">
      <dgm:prSet/>
      <dgm:spPr/>
      <dgm:t>
        <a:bodyPr/>
        <a:lstStyle/>
        <a:p>
          <a:endParaRPr lang="en-US"/>
        </a:p>
      </dgm:t>
    </dgm:pt>
    <dgm:pt modelId="{CFF61FA3-7B1D-45D6-98BC-8E5603D3DFD3}" type="sibTrans" cxnId="{4767C607-1F80-4A7B-A9CE-D5C6C2D2B0C3}">
      <dgm:prSet/>
      <dgm:spPr/>
      <dgm:t>
        <a:bodyPr/>
        <a:lstStyle/>
        <a:p>
          <a:endParaRPr lang="en-US"/>
        </a:p>
      </dgm:t>
    </dgm:pt>
    <dgm:pt modelId="{A5B4714E-F66E-4C33-AF69-31EF35EE2BF1}">
      <dgm:prSet/>
      <dgm:spPr/>
      <dgm:t>
        <a:bodyPr/>
        <a:lstStyle/>
        <a:p>
          <a:r>
            <a:rPr lang="en-US" dirty="0"/>
            <a:t>Strategy</a:t>
          </a:r>
        </a:p>
      </dgm:t>
    </dgm:pt>
    <dgm:pt modelId="{FB30B948-AAC8-4C38-B2CC-659091BCBA21}" type="parTrans" cxnId="{D252D6B3-C6A7-4EBE-B9F1-C96E9FC64F77}">
      <dgm:prSet/>
      <dgm:spPr/>
      <dgm:t>
        <a:bodyPr/>
        <a:lstStyle/>
        <a:p>
          <a:endParaRPr lang="en-US"/>
        </a:p>
      </dgm:t>
    </dgm:pt>
    <dgm:pt modelId="{81AF3B4E-732F-49B2-8F09-946D3AD82331}" type="sibTrans" cxnId="{D252D6B3-C6A7-4EBE-B9F1-C96E9FC64F77}">
      <dgm:prSet/>
      <dgm:spPr/>
      <dgm:t>
        <a:bodyPr/>
        <a:lstStyle/>
        <a:p>
          <a:endParaRPr lang="en-US"/>
        </a:p>
      </dgm:t>
    </dgm:pt>
    <dgm:pt modelId="{7AB7CB13-48A2-46CA-945E-E1D863401C43}">
      <dgm:prSet custT="1"/>
      <dgm:spPr/>
      <dgm:t>
        <a:bodyPr/>
        <a:lstStyle/>
        <a:p>
          <a:r>
            <a:rPr lang="en-US" sz="1400" dirty="0"/>
            <a:t>Identifying interventional studies and investigators for marketing &amp; publicity </a:t>
          </a:r>
        </a:p>
      </dgm:t>
    </dgm:pt>
    <dgm:pt modelId="{75C75BB8-C21F-4E09-9F93-7F156D02F4D5}" type="parTrans" cxnId="{92FBA845-79A4-4DF9-9109-C99F776B6ED2}">
      <dgm:prSet/>
      <dgm:spPr/>
      <dgm:t>
        <a:bodyPr/>
        <a:lstStyle/>
        <a:p>
          <a:endParaRPr lang="en-US"/>
        </a:p>
      </dgm:t>
    </dgm:pt>
    <dgm:pt modelId="{01617FE1-39EE-4A4E-A3AC-24F8EB66AD51}" type="sibTrans" cxnId="{92FBA845-79A4-4DF9-9109-C99F776B6ED2}">
      <dgm:prSet/>
      <dgm:spPr/>
      <dgm:t>
        <a:bodyPr/>
        <a:lstStyle/>
        <a:p>
          <a:endParaRPr lang="en-US"/>
        </a:p>
      </dgm:t>
    </dgm:pt>
    <dgm:pt modelId="{5E8D5EE3-E8A6-4EA9-BEBE-C31A09D23B6B}">
      <dgm:prSet/>
      <dgm:spPr/>
      <dgm:t>
        <a:bodyPr/>
        <a:lstStyle/>
        <a:p>
          <a:r>
            <a:rPr lang="en-US" dirty="0"/>
            <a:t>Systems Standardization</a:t>
          </a:r>
        </a:p>
      </dgm:t>
    </dgm:pt>
    <dgm:pt modelId="{C1CD7A2D-D07F-43BA-B860-41FD465B42D4}" type="parTrans" cxnId="{D742D9B2-FA89-43E2-AF10-505F9A0B5DCA}">
      <dgm:prSet/>
      <dgm:spPr/>
      <dgm:t>
        <a:bodyPr/>
        <a:lstStyle/>
        <a:p>
          <a:endParaRPr lang="en-US"/>
        </a:p>
      </dgm:t>
    </dgm:pt>
    <dgm:pt modelId="{CFA3D3B3-ECF9-46EF-837E-17EB7A712119}" type="sibTrans" cxnId="{D742D9B2-FA89-43E2-AF10-505F9A0B5DCA}">
      <dgm:prSet/>
      <dgm:spPr/>
      <dgm:t>
        <a:bodyPr/>
        <a:lstStyle/>
        <a:p>
          <a:endParaRPr lang="en-US"/>
        </a:p>
      </dgm:t>
    </dgm:pt>
    <dgm:pt modelId="{80953DBE-CA54-4AD8-BEBF-5593BFC1B2C0}">
      <dgm:prSet custT="1"/>
      <dgm:spPr/>
      <dgm:t>
        <a:bodyPr/>
        <a:lstStyle/>
        <a:p>
          <a:r>
            <a:rPr lang="en-US" sz="1400" dirty="0"/>
            <a:t>Reviewing Clinical Trial Management System (CTMS)</a:t>
          </a:r>
        </a:p>
      </dgm:t>
    </dgm:pt>
    <dgm:pt modelId="{6F68D4CE-3B3F-4785-AC96-704F9722F056}" type="parTrans" cxnId="{D45CE45D-3754-4369-90AC-E090E65CF70F}">
      <dgm:prSet/>
      <dgm:spPr/>
      <dgm:t>
        <a:bodyPr/>
        <a:lstStyle/>
        <a:p>
          <a:endParaRPr lang="en-US"/>
        </a:p>
      </dgm:t>
    </dgm:pt>
    <dgm:pt modelId="{AE98DDEF-F125-4F85-9F05-8C96A13F5406}" type="sibTrans" cxnId="{D45CE45D-3754-4369-90AC-E090E65CF70F}">
      <dgm:prSet/>
      <dgm:spPr/>
      <dgm:t>
        <a:bodyPr/>
        <a:lstStyle/>
        <a:p>
          <a:endParaRPr lang="en-US"/>
        </a:p>
      </dgm:t>
    </dgm:pt>
    <dgm:pt modelId="{F734853A-7E7E-4667-ABFF-9D4ABF5EB1CE}">
      <dgm:prSet custT="1"/>
      <dgm:spPr/>
      <dgm:t>
        <a:bodyPr/>
        <a:lstStyle/>
        <a:p>
          <a:r>
            <a:rPr lang="en-US" sz="1400" dirty="0"/>
            <a:t>Expanding use of Cerner orders and Inbox messages for study participants</a:t>
          </a:r>
        </a:p>
      </dgm:t>
    </dgm:pt>
    <dgm:pt modelId="{1A517137-3F22-4634-8871-78F520679E0A}" type="parTrans" cxnId="{4D20FCD1-6BE8-44B6-9FE4-9506020B1E13}">
      <dgm:prSet/>
      <dgm:spPr/>
      <dgm:t>
        <a:bodyPr/>
        <a:lstStyle/>
        <a:p>
          <a:endParaRPr lang="en-US"/>
        </a:p>
      </dgm:t>
    </dgm:pt>
    <dgm:pt modelId="{78D160D7-9845-4EF4-9942-22EA612260CE}" type="sibTrans" cxnId="{4D20FCD1-6BE8-44B6-9FE4-9506020B1E13}">
      <dgm:prSet/>
      <dgm:spPr/>
      <dgm:t>
        <a:bodyPr/>
        <a:lstStyle/>
        <a:p>
          <a:endParaRPr lang="en-US"/>
        </a:p>
      </dgm:t>
    </dgm:pt>
    <dgm:pt modelId="{B6CF6886-B3F4-454A-BF67-54961051A54B}">
      <dgm:prSet/>
      <dgm:spPr/>
      <dgm:t>
        <a:bodyPr/>
        <a:lstStyle/>
        <a:p>
          <a:r>
            <a:rPr lang="en-US" dirty="0"/>
            <a:t>Resources Needed</a:t>
          </a:r>
        </a:p>
      </dgm:t>
    </dgm:pt>
    <dgm:pt modelId="{93ED038C-76AE-4790-A3AB-FCC953259B39}" type="parTrans" cxnId="{24891EFA-93D2-48C1-9C51-03F617435B87}">
      <dgm:prSet/>
      <dgm:spPr/>
      <dgm:t>
        <a:bodyPr/>
        <a:lstStyle/>
        <a:p>
          <a:endParaRPr lang="en-US"/>
        </a:p>
      </dgm:t>
    </dgm:pt>
    <dgm:pt modelId="{EFFDED40-CCF0-431C-BF1A-96EBC829EA4E}" type="sibTrans" cxnId="{24891EFA-93D2-48C1-9C51-03F617435B87}">
      <dgm:prSet/>
      <dgm:spPr/>
      <dgm:t>
        <a:bodyPr/>
        <a:lstStyle/>
        <a:p>
          <a:endParaRPr lang="en-US"/>
        </a:p>
      </dgm:t>
    </dgm:pt>
    <dgm:pt modelId="{F263706E-661A-43C2-88F1-6D9953D7A7CD}">
      <dgm:prSet custT="1"/>
      <dgm:spPr/>
      <dgm:t>
        <a:bodyPr/>
        <a:lstStyle/>
        <a:p>
          <a:r>
            <a:rPr lang="en-US" sz="1400" dirty="0"/>
            <a:t>New FTE Research Systems Administrator for ARC, Cerner, STAR, Epic</a:t>
          </a:r>
        </a:p>
      </dgm:t>
    </dgm:pt>
    <dgm:pt modelId="{C7315811-10C2-4E44-BFD0-3249A4A83320}" type="parTrans" cxnId="{1CC25657-FF21-44F3-9927-D8C2ABC83E61}">
      <dgm:prSet/>
      <dgm:spPr/>
      <dgm:t>
        <a:bodyPr/>
        <a:lstStyle/>
        <a:p>
          <a:endParaRPr lang="en-US"/>
        </a:p>
      </dgm:t>
    </dgm:pt>
    <dgm:pt modelId="{F7BF0869-2E65-4BFC-8B99-15515ECA0199}" type="sibTrans" cxnId="{1CC25657-FF21-44F3-9927-D8C2ABC83E61}">
      <dgm:prSet/>
      <dgm:spPr/>
      <dgm:t>
        <a:bodyPr/>
        <a:lstStyle/>
        <a:p>
          <a:endParaRPr lang="en-US"/>
        </a:p>
      </dgm:t>
    </dgm:pt>
    <dgm:pt modelId="{4C27FDA8-F7D9-4E08-8388-6C3D01F660B1}">
      <dgm:prSet custT="1"/>
      <dgm:spPr/>
      <dgm:t>
        <a:bodyPr/>
        <a:lstStyle/>
        <a:p>
          <a:r>
            <a:rPr lang="en-US" sz="1400" dirty="0"/>
            <a:t>Need Patient level field in STAR &amp; Cerner to drive patient accounting, Power BI</a:t>
          </a:r>
        </a:p>
      </dgm:t>
    </dgm:pt>
    <dgm:pt modelId="{F5E7B2EC-1A2C-4633-A73E-7F0776E7FBDB}" type="parTrans" cxnId="{237873E7-4C88-4B4B-B545-693EAE9BBF4B}">
      <dgm:prSet/>
      <dgm:spPr/>
      <dgm:t>
        <a:bodyPr/>
        <a:lstStyle/>
        <a:p>
          <a:endParaRPr lang="en-US"/>
        </a:p>
      </dgm:t>
    </dgm:pt>
    <dgm:pt modelId="{42396EE3-874A-4C7A-8E0D-00BA90B4B96A}" type="sibTrans" cxnId="{237873E7-4C88-4B4B-B545-693EAE9BBF4B}">
      <dgm:prSet/>
      <dgm:spPr/>
      <dgm:t>
        <a:bodyPr/>
        <a:lstStyle/>
        <a:p>
          <a:endParaRPr lang="en-US"/>
        </a:p>
      </dgm:t>
    </dgm:pt>
    <dgm:pt modelId="{1829A04A-1F66-4F96-AEB4-31FFC51D9360}">
      <dgm:prSet custT="1"/>
      <dgm:spPr/>
      <dgm:t>
        <a:bodyPr/>
        <a:lstStyle/>
        <a:p>
          <a:r>
            <a:rPr lang="en-US" sz="1400" dirty="0"/>
            <a:t>Need CTMS on UofL Health side</a:t>
          </a:r>
          <a:endParaRPr lang="en-US" sz="1400" dirty="0">
            <a:solidFill>
              <a:schemeClr val="tx1"/>
            </a:solidFill>
          </a:endParaRPr>
        </a:p>
      </dgm:t>
    </dgm:pt>
    <dgm:pt modelId="{E4DA00C5-DE52-4E88-AC14-DF8F25E01F03}" type="parTrans" cxnId="{A3CDCF57-D1A8-4023-B090-B2719850D4A7}">
      <dgm:prSet/>
      <dgm:spPr/>
      <dgm:t>
        <a:bodyPr/>
        <a:lstStyle/>
        <a:p>
          <a:endParaRPr lang="en-US"/>
        </a:p>
      </dgm:t>
    </dgm:pt>
    <dgm:pt modelId="{7284E681-83F2-4FD3-BC2C-6EFA99B1736D}" type="sibTrans" cxnId="{A3CDCF57-D1A8-4023-B090-B2719850D4A7}">
      <dgm:prSet/>
      <dgm:spPr/>
      <dgm:t>
        <a:bodyPr/>
        <a:lstStyle/>
        <a:p>
          <a:endParaRPr lang="en-US"/>
        </a:p>
      </dgm:t>
    </dgm:pt>
    <dgm:pt modelId="{BEEB96E1-0482-4236-AC83-8227E8A24DCC}">
      <dgm:prSet custT="1"/>
      <dgm:spPr/>
      <dgm:t>
        <a:bodyPr/>
        <a:lstStyle/>
        <a:p>
          <a:r>
            <a:rPr lang="en-US" sz="1400" dirty="0"/>
            <a:t>Including patient care teams to plan for studies, identify problems early</a:t>
          </a:r>
        </a:p>
      </dgm:t>
    </dgm:pt>
    <dgm:pt modelId="{3258FCF1-E0E3-43D4-8639-37CFB02AC1D8}" type="parTrans" cxnId="{45D2D0DF-DB1F-4417-9568-A3EAD399D919}">
      <dgm:prSet/>
      <dgm:spPr/>
      <dgm:t>
        <a:bodyPr/>
        <a:lstStyle/>
        <a:p>
          <a:endParaRPr lang="en-US"/>
        </a:p>
      </dgm:t>
    </dgm:pt>
    <dgm:pt modelId="{1929C67F-DC75-4464-9B1D-C5A6F466699B}" type="sibTrans" cxnId="{45D2D0DF-DB1F-4417-9568-A3EAD399D919}">
      <dgm:prSet/>
      <dgm:spPr/>
      <dgm:t>
        <a:bodyPr/>
        <a:lstStyle/>
        <a:p>
          <a:endParaRPr lang="en-US"/>
        </a:p>
      </dgm:t>
    </dgm:pt>
    <dgm:pt modelId="{CB24095D-853B-4DCD-BEA1-A15B44E18038}">
      <dgm:prSet custT="1"/>
      <dgm:spPr/>
      <dgm:t>
        <a:bodyPr/>
        <a:lstStyle/>
        <a:p>
          <a:r>
            <a:rPr lang="en-US" sz="1400" dirty="0"/>
            <a:t>Create structure to access UofL Health / ULP patient data for research</a:t>
          </a:r>
        </a:p>
      </dgm:t>
    </dgm:pt>
    <dgm:pt modelId="{E998EADC-38E8-4E18-91E5-67B2CAC046E6}" type="parTrans" cxnId="{461A620E-DB8F-4081-A978-6F1E55A6F9E8}">
      <dgm:prSet/>
      <dgm:spPr/>
      <dgm:t>
        <a:bodyPr/>
        <a:lstStyle/>
        <a:p>
          <a:endParaRPr lang="en-US"/>
        </a:p>
      </dgm:t>
    </dgm:pt>
    <dgm:pt modelId="{5B38C9AF-6474-49FB-9E46-6B25D12EA144}" type="sibTrans" cxnId="{461A620E-DB8F-4081-A978-6F1E55A6F9E8}">
      <dgm:prSet/>
      <dgm:spPr/>
      <dgm:t>
        <a:bodyPr/>
        <a:lstStyle/>
        <a:p>
          <a:endParaRPr lang="en-US"/>
        </a:p>
      </dgm:t>
    </dgm:pt>
    <dgm:pt modelId="{056C1C66-7852-0040-90A9-1ED1054BC7BF}">
      <dgm:prSet custT="1"/>
      <dgm:spPr/>
      <dgm:t>
        <a:bodyPr/>
        <a:lstStyle/>
        <a:p>
          <a:r>
            <a:rPr lang="en-US" sz="1400" dirty="0"/>
            <a:t>Build UofL Health Data Warehouse</a:t>
          </a:r>
        </a:p>
      </dgm:t>
    </dgm:pt>
    <dgm:pt modelId="{1ECABFDF-9FF5-BA4D-8382-F724DC694B27}" type="parTrans" cxnId="{11B2267E-6D2D-BF42-AB12-1A1F6BB20EB5}">
      <dgm:prSet/>
      <dgm:spPr/>
      <dgm:t>
        <a:bodyPr/>
        <a:lstStyle/>
        <a:p>
          <a:endParaRPr lang="en-US"/>
        </a:p>
      </dgm:t>
    </dgm:pt>
    <dgm:pt modelId="{90D8EB2A-FE39-4346-A605-6F17943D860C}" type="sibTrans" cxnId="{11B2267E-6D2D-BF42-AB12-1A1F6BB20EB5}">
      <dgm:prSet/>
      <dgm:spPr/>
      <dgm:t>
        <a:bodyPr/>
        <a:lstStyle/>
        <a:p>
          <a:endParaRPr lang="en-US"/>
        </a:p>
      </dgm:t>
    </dgm:pt>
    <dgm:pt modelId="{6FDDE969-86A6-4348-922A-1CEF9523DF48}" type="pres">
      <dgm:prSet presAssocID="{20FF3383-BD21-4644-B6F0-A5A6122ADC42}" presName="Name0" presStyleCnt="0">
        <dgm:presLayoutVars>
          <dgm:dir/>
          <dgm:animLvl val="lvl"/>
          <dgm:resizeHandles val="exact"/>
        </dgm:presLayoutVars>
      </dgm:prSet>
      <dgm:spPr/>
    </dgm:pt>
    <dgm:pt modelId="{4A3FC2A7-8332-4141-8163-1A2DFFC39294}" type="pres">
      <dgm:prSet presAssocID="{058FC889-1C47-4D70-B4B4-9FB80F009845}" presName="linNode" presStyleCnt="0"/>
      <dgm:spPr/>
    </dgm:pt>
    <dgm:pt modelId="{C28399B3-18E0-489D-8292-F6DAA54A229C}" type="pres">
      <dgm:prSet presAssocID="{058FC889-1C47-4D70-B4B4-9FB80F009845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AB345DEA-E164-4F16-9FFA-DBEAEBC88758}" type="pres">
      <dgm:prSet presAssocID="{058FC889-1C47-4D70-B4B4-9FB80F009845}" presName="descendantText" presStyleLbl="alignAccFollowNode1" presStyleIdx="0" presStyleCnt="5" custScaleX="131921">
        <dgm:presLayoutVars>
          <dgm:bulletEnabled val="1"/>
        </dgm:presLayoutVars>
      </dgm:prSet>
      <dgm:spPr/>
    </dgm:pt>
    <dgm:pt modelId="{3891C43D-BD98-4582-B957-A92EBBFA557B}" type="pres">
      <dgm:prSet presAssocID="{3BDA0D6F-7E06-4634-BF11-35CF92C837E2}" presName="sp" presStyleCnt="0"/>
      <dgm:spPr/>
    </dgm:pt>
    <dgm:pt modelId="{22FE4F08-6423-4EE4-AE0D-90720FCC7934}" type="pres">
      <dgm:prSet presAssocID="{08277A06-DA43-44D9-87D1-DFDF794587E0}" presName="linNode" presStyleCnt="0"/>
      <dgm:spPr/>
    </dgm:pt>
    <dgm:pt modelId="{F6F105CF-BDE5-47F7-84F4-0D781DCCBA33}" type="pres">
      <dgm:prSet presAssocID="{08277A06-DA43-44D9-87D1-DFDF794587E0}" presName="parentText" presStyleLbl="node1" presStyleIdx="1" presStyleCnt="5" custScaleX="97946">
        <dgm:presLayoutVars>
          <dgm:chMax val="1"/>
          <dgm:bulletEnabled val="1"/>
        </dgm:presLayoutVars>
      </dgm:prSet>
      <dgm:spPr/>
    </dgm:pt>
    <dgm:pt modelId="{C0D1066D-AE9E-4F92-8C45-D1115A528385}" type="pres">
      <dgm:prSet presAssocID="{08277A06-DA43-44D9-87D1-DFDF794587E0}" presName="descendantText" presStyleLbl="alignAccFollowNode1" presStyleIdx="1" presStyleCnt="5" custScaleX="124234">
        <dgm:presLayoutVars>
          <dgm:bulletEnabled val="1"/>
        </dgm:presLayoutVars>
      </dgm:prSet>
      <dgm:spPr/>
    </dgm:pt>
    <dgm:pt modelId="{10E1F96B-9F08-4A1F-883A-8096B7B6D4EC}" type="pres">
      <dgm:prSet presAssocID="{2BFBACEA-0BA5-4E12-9FCF-29AE9A849DC7}" presName="sp" presStyleCnt="0"/>
      <dgm:spPr/>
    </dgm:pt>
    <dgm:pt modelId="{F773C26D-07A1-4BA8-B8F2-3B3C466F0ACC}" type="pres">
      <dgm:prSet presAssocID="{A5B4714E-F66E-4C33-AF69-31EF35EE2BF1}" presName="linNode" presStyleCnt="0"/>
      <dgm:spPr/>
    </dgm:pt>
    <dgm:pt modelId="{0FA287C7-6D3D-4304-B5E3-15B5EC6F50EA}" type="pres">
      <dgm:prSet presAssocID="{A5B4714E-F66E-4C33-AF69-31EF35EE2BF1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4CB7929F-CA7F-40A4-8172-AE8BEFD051E3}" type="pres">
      <dgm:prSet presAssocID="{A5B4714E-F66E-4C33-AF69-31EF35EE2BF1}" presName="descendantText" presStyleLbl="alignAccFollowNode1" presStyleIdx="2" presStyleCnt="5" custScaleX="123486">
        <dgm:presLayoutVars>
          <dgm:bulletEnabled val="1"/>
        </dgm:presLayoutVars>
      </dgm:prSet>
      <dgm:spPr/>
    </dgm:pt>
    <dgm:pt modelId="{A37EBE00-52D0-4962-B0FC-4981107BF092}" type="pres">
      <dgm:prSet presAssocID="{81AF3B4E-732F-49B2-8F09-946D3AD82331}" presName="sp" presStyleCnt="0"/>
      <dgm:spPr/>
    </dgm:pt>
    <dgm:pt modelId="{580A35AE-A2BA-4E33-BA20-2CDA1E352133}" type="pres">
      <dgm:prSet presAssocID="{5E8D5EE3-E8A6-4EA9-BEBE-C31A09D23B6B}" presName="linNode" presStyleCnt="0"/>
      <dgm:spPr/>
    </dgm:pt>
    <dgm:pt modelId="{6395919E-B94D-4F5F-B6A2-1EE860513395}" type="pres">
      <dgm:prSet presAssocID="{5E8D5EE3-E8A6-4EA9-BEBE-C31A09D23B6B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9A48E9F0-F6D7-437D-B87B-D1D88A48E9CE}" type="pres">
      <dgm:prSet presAssocID="{5E8D5EE3-E8A6-4EA9-BEBE-C31A09D23B6B}" presName="descendantText" presStyleLbl="alignAccFollowNode1" presStyleIdx="3" presStyleCnt="5" custScaleX="119377">
        <dgm:presLayoutVars>
          <dgm:bulletEnabled val="1"/>
        </dgm:presLayoutVars>
      </dgm:prSet>
      <dgm:spPr/>
    </dgm:pt>
    <dgm:pt modelId="{E15C151B-26A1-4B16-BDE4-748C5CE379BF}" type="pres">
      <dgm:prSet presAssocID="{CFA3D3B3-ECF9-46EF-837E-17EB7A712119}" presName="sp" presStyleCnt="0"/>
      <dgm:spPr/>
    </dgm:pt>
    <dgm:pt modelId="{57023791-9236-40E1-92B6-B15A9CDECAC7}" type="pres">
      <dgm:prSet presAssocID="{B6CF6886-B3F4-454A-BF67-54961051A54B}" presName="linNode" presStyleCnt="0"/>
      <dgm:spPr/>
    </dgm:pt>
    <dgm:pt modelId="{3B710718-571B-4892-9F59-72507FB8189A}" type="pres">
      <dgm:prSet presAssocID="{B6CF6886-B3F4-454A-BF67-54961051A54B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A3DD213B-9D21-4774-BBD9-B8FEC2F52C98}" type="pres">
      <dgm:prSet presAssocID="{B6CF6886-B3F4-454A-BF67-54961051A54B}" presName="descendantText" presStyleLbl="alignAccFollowNode1" presStyleIdx="4" presStyleCnt="5" custScaleX="120539" custScaleY="119314">
        <dgm:presLayoutVars>
          <dgm:bulletEnabled val="1"/>
        </dgm:presLayoutVars>
      </dgm:prSet>
      <dgm:spPr/>
    </dgm:pt>
  </dgm:ptLst>
  <dgm:cxnLst>
    <dgm:cxn modelId="{42A69706-94B1-41DA-8CB5-A8EC2AE9149E}" srcId="{08277A06-DA43-44D9-87D1-DFDF794587E0}" destId="{79F41939-8072-4DFE-BF49-30D612450F08}" srcOrd="0" destOrd="0" parTransId="{F7B458B3-B21B-4DEF-8BEB-3E17229CEEF6}" sibTransId="{6A2DBC18-700C-4AE1-9190-103C24F4656B}"/>
    <dgm:cxn modelId="{4767C607-1F80-4A7B-A9CE-D5C6C2D2B0C3}" srcId="{08277A06-DA43-44D9-87D1-DFDF794587E0}" destId="{A6FFB10A-39E3-4FE9-B004-F89409A978C5}" srcOrd="1" destOrd="0" parTransId="{C7F817FE-E865-4DB0-B555-A5944184B7F1}" sibTransId="{CFF61FA3-7B1D-45D6-98BC-8E5603D3DFD3}"/>
    <dgm:cxn modelId="{461A620E-DB8F-4081-A978-6F1E55A6F9E8}" srcId="{A5B4714E-F66E-4C33-AF69-31EF35EE2BF1}" destId="{CB24095D-853B-4DCD-BEA1-A15B44E18038}" srcOrd="1" destOrd="0" parTransId="{E998EADC-38E8-4E18-91E5-67B2CAC046E6}" sibTransId="{5B38C9AF-6474-49FB-9E46-6B25D12EA144}"/>
    <dgm:cxn modelId="{0CA48A15-174D-4A77-9EC5-9B8BFD78C93A}" type="presOf" srcId="{B6CF6886-B3F4-454A-BF67-54961051A54B}" destId="{3B710718-571B-4892-9F59-72507FB8189A}" srcOrd="0" destOrd="0" presId="urn:microsoft.com/office/officeart/2005/8/layout/vList5"/>
    <dgm:cxn modelId="{52CBFE1E-3CEA-4391-9A26-3D13202B29EC}" type="presOf" srcId="{80953DBE-CA54-4AD8-BEBF-5593BFC1B2C0}" destId="{9A48E9F0-F6D7-437D-B87B-D1D88A48E9CE}" srcOrd="0" destOrd="0" presId="urn:microsoft.com/office/officeart/2005/8/layout/vList5"/>
    <dgm:cxn modelId="{249C9724-2B32-4C79-9B6A-9B5587A5C6C5}" type="presOf" srcId="{7AB7CB13-48A2-46CA-945E-E1D863401C43}" destId="{4CB7929F-CA7F-40A4-8172-AE8BEFD051E3}" srcOrd="0" destOrd="0" presId="urn:microsoft.com/office/officeart/2005/8/layout/vList5"/>
    <dgm:cxn modelId="{C3257628-120B-47EC-92AA-F711F0EA91FC}" type="presOf" srcId="{20FF3383-BD21-4644-B6F0-A5A6122ADC42}" destId="{6FDDE969-86A6-4348-922A-1CEF9523DF48}" srcOrd="0" destOrd="0" presId="urn:microsoft.com/office/officeart/2005/8/layout/vList5"/>
    <dgm:cxn modelId="{7D35FA2A-845A-420B-BB71-3D5CD0CA2292}" type="presOf" srcId="{45843CD9-8373-4E07-B726-5842BD810727}" destId="{AB345DEA-E164-4F16-9FFA-DBEAEBC88758}" srcOrd="0" destOrd="0" presId="urn:microsoft.com/office/officeart/2005/8/layout/vList5"/>
    <dgm:cxn modelId="{48870234-6981-41C2-9F56-9C80BEF40EB2}" type="presOf" srcId="{5E8D5EE3-E8A6-4EA9-BEBE-C31A09D23B6B}" destId="{6395919E-B94D-4F5F-B6A2-1EE860513395}" srcOrd="0" destOrd="0" presId="urn:microsoft.com/office/officeart/2005/8/layout/vList5"/>
    <dgm:cxn modelId="{DC9F9040-2094-421C-A954-7B3A6A950BEE}" type="presOf" srcId="{058FC889-1C47-4D70-B4B4-9FB80F009845}" destId="{C28399B3-18E0-489D-8292-F6DAA54A229C}" srcOrd="0" destOrd="0" presId="urn:microsoft.com/office/officeart/2005/8/layout/vList5"/>
    <dgm:cxn modelId="{ECF0A042-5A80-4B2E-9E2C-5204C7496896}" srcId="{058FC889-1C47-4D70-B4B4-9FB80F009845}" destId="{45843CD9-8373-4E07-B726-5842BD810727}" srcOrd="0" destOrd="0" parTransId="{B44F8BA5-3814-4E55-A285-90FFBD34F679}" sibTransId="{CC3A2C8E-A7C5-471E-AD5B-8086D97A53B9}"/>
    <dgm:cxn modelId="{92FBA845-79A4-4DF9-9109-C99F776B6ED2}" srcId="{A5B4714E-F66E-4C33-AF69-31EF35EE2BF1}" destId="{7AB7CB13-48A2-46CA-945E-E1D863401C43}" srcOrd="0" destOrd="0" parTransId="{75C75BB8-C21F-4E09-9F93-7F156D02F4D5}" sibTransId="{01617FE1-39EE-4A4E-A3AC-24F8EB66AD51}"/>
    <dgm:cxn modelId="{FFFEDD4F-F0E5-445B-8D8E-E1FE3B1D01AA}" srcId="{20FF3383-BD21-4644-B6F0-A5A6122ADC42}" destId="{08277A06-DA43-44D9-87D1-DFDF794587E0}" srcOrd="1" destOrd="0" parTransId="{1D69E4CF-6ECC-4171-BC2B-C685CC657005}" sibTransId="{2BFBACEA-0BA5-4E12-9FCF-29AE9A849DC7}"/>
    <dgm:cxn modelId="{1CC25657-FF21-44F3-9927-D8C2ABC83E61}" srcId="{B6CF6886-B3F4-454A-BF67-54961051A54B}" destId="{F263706E-661A-43C2-88F1-6D9953D7A7CD}" srcOrd="0" destOrd="0" parTransId="{C7315811-10C2-4E44-BFD0-3249A4A83320}" sibTransId="{F7BF0869-2E65-4BFC-8B99-15515ECA0199}"/>
    <dgm:cxn modelId="{A3CDCF57-D1A8-4023-B090-B2719850D4A7}" srcId="{B6CF6886-B3F4-454A-BF67-54961051A54B}" destId="{1829A04A-1F66-4F96-AEB4-31FFC51D9360}" srcOrd="2" destOrd="0" parTransId="{E4DA00C5-DE52-4E88-AC14-DF8F25E01F03}" sibTransId="{7284E681-83F2-4FD3-BC2C-6EFA99B1736D}"/>
    <dgm:cxn modelId="{F3F8EE5B-DAD7-42D0-ABFA-30229E5E4CB6}" type="presOf" srcId="{CB24095D-853B-4DCD-BEA1-A15B44E18038}" destId="{4CB7929F-CA7F-40A4-8172-AE8BEFD051E3}" srcOrd="0" destOrd="1" presId="urn:microsoft.com/office/officeart/2005/8/layout/vList5"/>
    <dgm:cxn modelId="{D45CE45D-3754-4369-90AC-E090E65CF70F}" srcId="{5E8D5EE3-E8A6-4EA9-BEBE-C31A09D23B6B}" destId="{80953DBE-CA54-4AD8-BEBF-5593BFC1B2C0}" srcOrd="0" destOrd="0" parTransId="{6F68D4CE-3B3F-4785-AC96-704F9722F056}" sibTransId="{AE98DDEF-F125-4F85-9F05-8C96A13F5406}"/>
    <dgm:cxn modelId="{4DB74971-FCD9-40D6-B285-AB439141A4C0}" type="presOf" srcId="{1829A04A-1F66-4F96-AEB4-31FFC51D9360}" destId="{A3DD213B-9D21-4774-BBD9-B8FEC2F52C98}" srcOrd="0" destOrd="2" presId="urn:microsoft.com/office/officeart/2005/8/layout/vList5"/>
    <dgm:cxn modelId="{0B875F7B-37C0-4754-8D28-0A29B760339C}" type="presOf" srcId="{08277A06-DA43-44D9-87D1-DFDF794587E0}" destId="{F6F105CF-BDE5-47F7-84F4-0D781DCCBA33}" srcOrd="0" destOrd="0" presId="urn:microsoft.com/office/officeart/2005/8/layout/vList5"/>
    <dgm:cxn modelId="{11B2267E-6D2D-BF42-AB12-1A1F6BB20EB5}" srcId="{A5B4714E-F66E-4C33-AF69-31EF35EE2BF1}" destId="{056C1C66-7852-0040-90A9-1ED1054BC7BF}" srcOrd="2" destOrd="0" parTransId="{1ECABFDF-9FF5-BA4D-8382-F724DC694B27}" sibTransId="{90D8EB2A-FE39-4346-A605-6F17943D860C}"/>
    <dgm:cxn modelId="{C976A88F-8C0F-4982-ADE9-CAA15EC94B47}" type="presOf" srcId="{4C27FDA8-F7D9-4E08-8388-6C3D01F660B1}" destId="{A3DD213B-9D21-4774-BBD9-B8FEC2F52C98}" srcOrd="0" destOrd="1" presId="urn:microsoft.com/office/officeart/2005/8/layout/vList5"/>
    <dgm:cxn modelId="{1759C8A3-D862-4845-BD13-58F6FD2EE413}" type="presOf" srcId="{A5B4714E-F66E-4C33-AF69-31EF35EE2BF1}" destId="{0FA287C7-6D3D-4304-B5E3-15B5EC6F50EA}" srcOrd="0" destOrd="0" presId="urn:microsoft.com/office/officeart/2005/8/layout/vList5"/>
    <dgm:cxn modelId="{3FEF1AAA-1237-4E10-A431-BD05B0A62C9A}" srcId="{20FF3383-BD21-4644-B6F0-A5A6122ADC42}" destId="{058FC889-1C47-4D70-B4B4-9FB80F009845}" srcOrd="0" destOrd="0" parTransId="{263CDAD1-1ECC-4D3F-BE86-A7E8FD43E3FC}" sibTransId="{3BDA0D6F-7E06-4634-BF11-35CF92C837E2}"/>
    <dgm:cxn modelId="{D742D9B2-FA89-43E2-AF10-505F9A0B5DCA}" srcId="{20FF3383-BD21-4644-B6F0-A5A6122ADC42}" destId="{5E8D5EE3-E8A6-4EA9-BEBE-C31A09D23B6B}" srcOrd="3" destOrd="0" parTransId="{C1CD7A2D-D07F-43BA-B860-41FD465B42D4}" sibTransId="{CFA3D3B3-ECF9-46EF-837E-17EB7A712119}"/>
    <dgm:cxn modelId="{D252D6B3-C6A7-4EBE-B9F1-C96E9FC64F77}" srcId="{20FF3383-BD21-4644-B6F0-A5A6122ADC42}" destId="{A5B4714E-F66E-4C33-AF69-31EF35EE2BF1}" srcOrd="2" destOrd="0" parTransId="{FB30B948-AAC8-4C38-B2CC-659091BCBA21}" sibTransId="{81AF3B4E-732F-49B2-8F09-946D3AD82331}"/>
    <dgm:cxn modelId="{68FFB6B6-AB7E-4F61-B567-B0BD50C6CC93}" type="presOf" srcId="{A6FFB10A-39E3-4FE9-B004-F89409A978C5}" destId="{C0D1066D-AE9E-4F92-8C45-D1115A528385}" srcOrd="0" destOrd="1" presId="urn:microsoft.com/office/officeart/2005/8/layout/vList5"/>
    <dgm:cxn modelId="{FF919BB8-3111-CC47-9850-1D8A421CC9F2}" type="presOf" srcId="{056C1C66-7852-0040-90A9-1ED1054BC7BF}" destId="{4CB7929F-CA7F-40A4-8172-AE8BEFD051E3}" srcOrd="0" destOrd="2" presId="urn:microsoft.com/office/officeart/2005/8/layout/vList5"/>
    <dgm:cxn modelId="{6F0195C7-2625-43E2-A016-95320FEEED5D}" type="presOf" srcId="{79F41939-8072-4DFE-BF49-30D612450F08}" destId="{C0D1066D-AE9E-4F92-8C45-D1115A528385}" srcOrd="0" destOrd="0" presId="urn:microsoft.com/office/officeart/2005/8/layout/vList5"/>
    <dgm:cxn modelId="{4D20FCD1-6BE8-44B6-9FE4-9506020B1E13}" srcId="{5E8D5EE3-E8A6-4EA9-BEBE-C31A09D23B6B}" destId="{F734853A-7E7E-4667-ABFF-9D4ABF5EB1CE}" srcOrd="1" destOrd="0" parTransId="{1A517137-3F22-4634-8871-78F520679E0A}" sibTransId="{78D160D7-9845-4EF4-9942-22EA612260CE}"/>
    <dgm:cxn modelId="{45D2D0DF-DB1F-4417-9568-A3EAD399D919}" srcId="{058FC889-1C47-4D70-B4B4-9FB80F009845}" destId="{BEEB96E1-0482-4236-AC83-8227E8A24DCC}" srcOrd="1" destOrd="0" parTransId="{3258FCF1-E0E3-43D4-8639-37CFB02AC1D8}" sibTransId="{1929C67F-DC75-4464-9B1D-C5A6F466699B}"/>
    <dgm:cxn modelId="{38B9D3E1-0AB9-40E8-B610-11656AAAE9F0}" type="presOf" srcId="{BEEB96E1-0482-4236-AC83-8227E8A24DCC}" destId="{AB345DEA-E164-4F16-9FFA-DBEAEBC88758}" srcOrd="0" destOrd="1" presId="urn:microsoft.com/office/officeart/2005/8/layout/vList5"/>
    <dgm:cxn modelId="{237873E7-4C88-4B4B-B545-693EAE9BBF4B}" srcId="{B6CF6886-B3F4-454A-BF67-54961051A54B}" destId="{4C27FDA8-F7D9-4E08-8388-6C3D01F660B1}" srcOrd="1" destOrd="0" parTransId="{F5E7B2EC-1A2C-4633-A73E-7F0776E7FBDB}" sibTransId="{42396EE3-874A-4C7A-8E0D-00BA90B4B96A}"/>
    <dgm:cxn modelId="{37DB77E9-D978-4887-9BC5-A0D34CC0BF2F}" type="presOf" srcId="{F263706E-661A-43C2-88F1-6D9953D7A7CD}" destId="{A3DD213B-9D21-4774-BBD9-B8FEC2F52C98}" srcOrd="0" destOrd="0" presId="urn:microsoft.com/office/officeart/2005/8/layout/vList5"/>
    <dgm:cxn modelId="{A2D806F2-2912-4DE3-B55D-DFED30FE8E10}" type="presOf" srcId="{F734853A-7E7E-4667-ABFF-9D4ABF5EB1CE}" destId="{9A48E9F0-F6D7-437D-B87B-D1D88A48E9CE}" srcOrd="0" destOrd="1" presId="urn:microsoft.com/office/officeart/2005/8/layout/vList5"/>
    <dgm:cxn modelId="{24891EFA-93D2-48C1-9C51-03F617435B87}" srcId="{20FF3383-BD21-4644-B6F0-A5A6122ADC42}" destId="{B6CF6886-B3F4-454A-BF67-54961051A54B}" srcOrd="4" destOrd="0" parTransId="{93ED038C-76AE-4790-A3AB-FCC953259B39}" sibTransId="{EFFDED40-CCF0-431C-BF1A-96EBC829EA4E}"/>
    <dgm:cxn modelId="{8517F763-B53D-4EBB-A206-F36480F4EB60}" type="presParOf" srcId="{6FDDE969-86A6-4348-922A-1CEF9523DF48}" destId="{4A3FC2A7-8332-4141-8163-1A2DFFC39294}" srcOrd="0" destOrd="0" presId="urn:microsoft.com/office/officeart/2005/8/layout/vList5"/>
    <dgm:cxn modelId="{AA500B96-172A-43B2-B107-DD9FE4801501}" type="presParOf" srcId="{4A3FC2A7-8332-4141-8163-1A2DFFC39294}" destId="{C28399B3-18E0-489D-8292-F6DAA54A229C}" srcOrd="0" destOrd="0" presId="urn:microsoft.com/office/officeart/2005/8/layout/vList5"/>
    <dgm:cxn modelId="{F59DF9E1-BDA2-4FA3-A064-A1FF09F137F3}" type="presParOf" srcId="{4A3FC2A7-8332-4141-8163-1A2DFFC39294}" destId="{AB345DEA-E164-4F16-9FFA-DBEAEBC88758}" srcOrd="1" destOrd="0" presId="urn:microsoft.com/office/officeart/2005/8/layout/vList5"/>
    <dgm:cxn modelId="{7518B7F8-8690-4F1E-B6E0-D42A6429CF89}" type="presParOf" srcId="{6FDDE969-86A6-4348-922A-1CEF9523DF48}" destId="{3891C43D-BD98-4582-B957-A92EBBFA557B}" srcOrd="1" destOrd="0" presId="urn:microsoft.com/office/officeart/2005/8/layout/vList5"/>
    <dgm:cxn modelId="{A6AFBF8C-4A51-41E7-86C1-B394AD1D9547}" type="presParOf" srcId="{6FDDE969-86A6-4348-922A-1CEF9523DF48}" destId="{22FE4F08-6423-4EE4-AE0D-90720FCC7934}" srcOrd="2" destOrd="0" presId="urn:microsoft.com/office/officeart/2005/8/layout/vList5"/>
    <dgm:cxn modelId="{EC429739-190E-4AB8-8476-B9A7CE4E2866}" type="presParOf" srcId="{22FE4F08-6423-4EE4-AE0D-90720FCC7934}" destId="{F6F105CF-BDE5-47F7-84F4-0D781DCCBA33}" srcOrd="0" destOrd="0" presId="urn:microsoft.com/office/officeart/2005/8/layout/vList5"/>
    <dgm:cxn modelId="{D97E0494-6789-46B7-A1E3-D74220ED0DC8}" type="presParOf" srcId="{22FE4F08-6423-4EE4-AE0D-90720FCC7934}" destId="{C0D1066D-AE9E-4F92-8C45-D1115A528385}" srcOrd="1" destOrd="0" presId="urn:microsoft.com/office/officeart/2005/8/layout/vList5"/>
    <dgm:cxn modelId="{D5C31315-A8E5-415C-B6FE-753BADEE95DB}" type="presParOf" srcId="{6FDDE969-86A6-4348-922A-1CEF9523DF48}" destId="{10E1F96B-9F08-4A1F-883A-8096B7B6D4EC}" srcOrd="3" destOrd="0" presId="urn:microsoft.com/office/officeart/2005/8/layout/vList5"/>
    <dgm:cxn modelId="{13DAED3E-99AA-40FE-80ED-FAA4D8DAD865}" type="presParOf" srcId="{6FDDE969-86A6-4348-922A-1CEF9523DF48}" destId="{F773C26D-07A1-4BA8-B8F2-3B3C466F0ACC}" srcOrd="4" destOrd="0" presId="urn:microsoft.com/office/officeart/2005/8/layout/vList5"/>
    <dgm:cxn modelId="{E2A2CA86-4D21-483A-B53D-49141BBF15C0}" type="presParOf" srcId="{F773C26D-07A1-4BA8-B8F2-3B3C466F0ACC}" destId="{0FA287C7-6D3D-4304-B5E3-15B5EC6F50EA}" srcOrd="0" destOrd="0" presId="urn:microsoft.com/office/officeart/2005/8/layout/vList5"/>
    <dgm:cxn modelId="{4D94D22E-E7B4-4760-8527-9DA19D526AE6}" type="presParOf" srcId="{F773C26D-07A1-4BA8-B8F2-3B3C466F0ACC}" destId="{4CB7929F-CA7F-40A4-8172-AE8BEFD051E3}" srcOrd="1" destOrd="0" presId="urn:microsoft.com/office/officeart/2005/8/layout/vList5"/>
    <dgm:cxn modelId="{3A17ED81-1D67-47A8-8C7E-9632968266DE}" type="presParOf" srcId="{6FDDE969-86A6-4348-922A-1CEF9523DF48}" destId="{A37EBE00-52D0-4962-B0FC-4981107BF092}" srcOrd="5" destOrd="0" presId="urn:microsoft.com/office/officeart/2005/8/layout/vList5"/>
    <dgm:cxn modelId="{B357EA53-15D2-4DDC-B4E3-F6764CA5973E}" type="presParOf" srcId="{6FDDE969-86A6-4348-922A-1CEF9523DF48}" destId="{580A35AE-A2BA-4E33-BA20-2CDA1E352133}" srcOrd="6" destOrd="0" presId="urn:microsoft.com/office/officeart/2005/8/layout/vList5"/>
    <dgm:cxn modelId="{A6F0BFF0-B509-4243-A48A-9EE0FF78B2AA}" type="presParOf" srcId="{580A35AE-A2BA-4E33-BA20-2CDA1E352133}" destId="{6395919E-B94D-4F5F-B6A2-1EE860513395}" srcOrd="0" destOrd="0" presId="urn:microsoft.com/office/officeart/2005/8/layout/vList5"/>
    <dgm:cxn modelId="{F7327D52-D30E-4775-A942-2A4B34A65B5E}" type="presParOf" srcId="{580A35AE-A2BA-4E33-BA20-2CDA1E352133}" destId="{9A48E9F0-F6D7-437D-B87B-D1D88A48E9CE}" srcOrd="1" destOrd="0" presId="urn:microsoft.com/office/officeart/2005/8/layout/vList5"/>
    <dgm:cxn modelId="{E52C1DD6-9856-4301-86DA-82346C9EE8B5}" type="presParOf" srcId="{6FDDE969-86A6-4348-922A-1CEF9523DF48}" destId="{E15C151B-26A1-4B16-BDE4-748C5CE379BF}" srcOrd="7" destOrd="0" presId="urn:microsoft.com/office/officeart/2005/8/layout/vList5"/>
    <dgm:cxn modelId="{64325147-90A3-43F2-807A-6C4F7714B632}" type="presParOf" srcId="{6FDDE969-86A6-4348-922A-1CEF9523DF48}" destId="{57023791-9236-40E1-92B6-B15A9CDECAC7}" srcOrd="8" destOrd="0" presId="urn:microsoft.com/office/officeart/2005/8/layout/vList5"/>
    <dgm:cxn modelId="{F802A9D1-B6DA-4CF5-837B-2BDF1AC5AA42}" type="presParOf" srcId="{57023791-9236-40E1-92B6-B15A9CDECAC7}" destId="{3B710718-571B-4892-9F59-72507FB8189A}" srcOrd="0" destOrd="0" presId="urn:microsoft.com/office/officeart/2005/8/layout/vList5"/>
    <dgm:cxn modelId="{BA5EBDC8-DBF8-48BA-9559-FA744DE30A4D}" type="presParOf" srcId="{57023791-9236-40E1-92B6-B15A9CDECAC7}" destId="{A3DD213B-9D21-4774-BBD9-B8FEC2F52C9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005C8F-8B88-46D6-A907-36A4EB160619}" type="doc">
      <dgm:prSet loTypeId="urn:microsoft.com/office/officeart/2005/8/layout/cycle6" loCatId="cycle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9CABBA3-7D88-44A6-969F-068C712FA147}">
      <dgm:prSet custT="1"/>
      <dgm:spPr/>
      <dgm:t>
        <a:bodyPr/>
        <a:lstStyle/>
        <a:p>
          <a:r>
            <a:rPr lang="en-US" sz="1200" dirty="0"/>
            <a:t>Flag studies no enrollment 2 months</a:t>
          </a:r>
        </a:p>
      </dgm:t>
    </dgm:pt>
    <dgm:pt modelId="{3902AEDE-1888-4185-834F-3A9A56EB72D3}" type="parTrans" cxnId="{E1E78F52-81D1-400D-91DB-CF18EC5EFA86}">
      <dgm:prSet/>
      <dgm:spPr/>
      <dgm:t>
        <a:bodyPr/>
        <a:lstStyle/>
        <a:p>
          <a:endParaRPr lang="en-US"/>
        </a:p>
      </dgm:t>
    </dgm:pt>
    <dgm:pt modelId="{A45F5592-ACE3-4EA5-9F8F-FC9D75C0ACF4}" type="sibTrans" cxnId="{E1E78F52-81D1-400D-91DB-CF18EC5EFA86}">
      <dgm:prSet/>
      <dgm:spPr/>
      <dgm:t>
        <a:bodyPr/>
        <a:lstStyle/>
        <a:p>
          <a:endParaRPr lang="en-US"/>
        </a:p>
      </dgm:t>
    </dgm:pt>
    <dgm:pt modelId="{1E2AF05A-D3C3-4B22-BB58-5D5A6D718E0F}">
      <dgm:prSet custT="1"/>
      <dgm:spPr/>
      <dgm:t>
        <a:bodyPr/>
        <a:lstStyle/>
        <a:p>
          <a:r>
            <a:rPr lang="en-US" sz="1200" dirty="0"/>
            <a:t>Meet with PIs with slow enrollment</a:t>
          </a:r>
        </a:p>
      </dgm:t>
    </dgm:pt>
    <dgm:pt modelId="{FE66B524-6818-424A-BDD9-C6142873B1EF}" type="parTrans" cxnId="{334E9F9E-667A-4342-BA8C-D77EEA8351F3}">
      <dgm:prSet/>
      <dgm:spPr/>
      <dgm:t>
        <a:bodyPr/>
        <a:lstStyle/>
        <a:p>
          <a:endParaRPr lang="en-US"/>
        </a:p>
      </dgm:t>
    </dgm:pt>
    <dgm:pt modelId="{AA2F295F-D361-409C-88F8-73CA3ACC6501}" type="sibTrans" cxnId="{334E9F9E-667A-4342-BA8C-D77EEA8351F3}">
      <dgm:prSet/>
      <dgm:spPr/>
      <dgm:t>
        <a:bodyPr/>
        <a:lstStyle/>
        <a:p>
          <a:endParaRPr lang="en-US"/>
        </a:p>
      </dgm:t>
    </dgm:pt>
    <dgm:pt modelId="{A3DDD44A-03E1-4A22-92C8-67E2281E1B08}">
      <dgm:prSet custT="1"/>
      <dgm:spPr/>
      <dgm:t>
        <a:bodyPr/>
        <a:lstStyle/>
        <a:p>
          <a:r>
            <a:rPr lang="en-US" sz="1200" dirty="0"/>
            <a:t>UofL Health reports</a:t>
          </a:r>
        </a:p>
      </dgm:t>
    </dgm:pt>
    <dgm:pt modelId="{67E8C82D-250B-41D0-89C4-D7CE2BBE1692}" type="parTrans" cxnId="{0D67A919-7FA6-46F7-8918-40F6466F466B}">
      <dgm:prSet/>
      <dgm:spPr/>
      <dgm:t>
        <a:bodyPr/>
        <a:lstStyle/>
        <a:p>
          <a:endParaRPr lang="en-US"/>
        </a:p>
      </dgm:t>
    </dgm:pt>
    <dgm:pt modelId="{234C05C5-A467-4F14-961F-CA9F738C8AFE}" type="sibTrans" cxnId="{0D67A919-7FA6-46F7-8918-40F6466F466B}">
      <dgm:prSet/>
      <dgm:spPr/>
      <dgm:t>
        <a:bodyPr/>
        <a:lstStyle/>
        <a:p>
          <a:endParaRPr lang="en-US"/>
        </a:p>
      </dgm:t>
    </dgm:pt>
    <dgm:pt modelId="{2C983E1A-122E-45E1-8613-2507056FE2BE}">
      <dgm:prSet custT="1"/>
      <dgm:spPr/>
      <dgm:t>
        <a:bodyPr/>
        <a:lstStyle/>
        <a:p>
          <a:r>
            <a:rPr lang="en-US" sz="1200" dirty="0"/>
            <a:t>Involve fellows in screening</a:t>
          </a:r>
        </a:p>
      </dgm:t>
    </dgm:pt>
    <dgm:pt modelId="{2B778412-B547-4DD5-BF0C-168E1BC3BD55}" type="parTrans" cxnId="{8E3BB659-0F68-4E0F-9001-AA4DA876C3EC}">
      <dgm:prSet/>
      <dgm:spPr/>
      <dgm:t>
        <a:bodyPr/>
        <a:lstStyle/>
        <a:p>
          <a:endParaRPr lang="en-US"/>
        </a:p>
      </dgm:t>
    </dgm:pt>
    <dgm:pt modelId="{184ED281-7700-4F4E-8F00-3346EBB62FD5}" type="sibTrans" cxnId="{8E3BB659-0F68-4E0F-9001-AA4DA876C3EC}">
      <dgm:prSet/>
      <dgm:spPr/>
      <dgm:t>
        <a:bodyPr/>
        <a:lstStyle/>
        <a:p>
          <a:endParaRPr lang="en-US"/>
        </a:p>
      </dgm:t>
    </dgm:pt>
    <dgm:pt modelId="{86A72473-726F-4FD6-A403-6C4C70A58A3E}">
      <dgm:prSet custT="1"/>
      <dgm:spPr/>
      <dgm:t>
        <a:bodyPr/>
        <a:lstStyle/>
        <a:p>
          <a:r>
            <a:rPr lang="en-US" sz="1200" dirty="0"/>
            <a:t>Bi-weekly coordinator meetings</a:t>
          </a:r>
        </a:p>
      </dgm:t>
    </dgm:pt>
    <dgm:pt modelId="{1BBE6CA5-9FBA-47B6-B23F-0732BFD4ADE8}" type="parTrans" cxnId="{6C348413-FFD3-4342-AD4A-E21595483FF8}">
      <dgm:prSet/>
      <dgm:spPr/>
      <dgm:t>
        <a:bodyPr/>
        <a:lstStyle/>
        <a:p>
          <a:endParaRPr lang="en-US"/>
        </a:p>
      </dgm:t>
    </dgm:pt>
    <dgm:pt modelId="{E1B715D2-BD6C-466C-BA6D-D5FC57F57CAD}" type="sibTrans" cxnId="{6C348413-FFD3-4342-AD4A-E21595483FF8}">
      <dgm:prSet/>
      <dgm:spPr/>
      <dgm:t>
        <a:bodyPr/>
        <a:lstStyle/>
        <a:p>
          <a:endParaRPr lang="en-US"/>
        </a:p>
      </dgm:t>
    </dgm:pt>
    <dgm:pt modelId="{F8B9E58F-A7ED-594D-879B-BCA03B650F28}">
      <dgm:prSet custT="1"/>
      <dgm:spPr/>
      <dgm:t>
        <a:bodyPr/>
        <a:lstStyle/>
        <a:p>
          <a:r>
            <a:rPr lang="en-US" sz="1200" dirty="0"/>
            <a:t>Enhancement of trials app </a:t>
          </a:r>
        </a:p>
      </dgm:t>
    </dgm:pt>
    <dgm:pt modelId="{2FC2FCC3-FD93-AE4A-AF28-CD0344F201E4}" type="parTrans" cxnId="{7101C765-CAD3-C342-B831-8B35FC3D91B6}">
      <dgm:prSet/>
      <dgm:spPr/>
      <dgm:t>
        <a:bodyPr/>
        <a:lstStyle/>
        <a:p>
          <a:endParaRPr lang="en-US"/>
        </a:p>
      </dgm:t>
    </dgm:pt>
    <dgm:pt modelId="{F7AA789F-EC78-6A4C-99F3-83BCB77C8437}" type="sibTrans" cxnId="{7101C765-CAD3-C342-B831-8B35FC3D91B6}">
      <dgm:prSet/>
      <dgm:spPr/>
      <dgm:t>
        <a:bodyPr/>
        <a:lstStyle/>
        <a:p>
          <a:endParaRPr lang="en-US"/>
        </a:p>
      </dgm:t>
    </dgm:pt>
    <dgm:pt modelId="{90A75B19-9F85-7E45-9532-10E68237100F}">
      <dgm:prSet custT="1"/>
      <dgm:spPr/>
      <dgm:t>
        <a:bodyPr/>
        <a:lstStyle/>
        <a:p>
          <a:r>
            <a:rPr lang="en-US" sz="1200" dirty="0"/>
            <a:t>Involvement of LCTRC CEO</a:t>
          </a:r>
        </a:p>
      </dgm:t>
    </dgm:pt>
    <dgm:pt modelId="{AF24615B-36BC-CC49-9FCF-8D1BD90CAF1D}" type="parTrans" cxnId="{242A2B9E-1BFA-154C-85F3-5709C0E47066}">
      <dgm:prSet/>
      <dgm:spPr/>
      <dgm:t>
        <a:bodyPr/>
        <a:lstStyle/>
        <a:p>
          <a:endParaRPr lang="en-US"/>
        </a:p>
      </dgm:t>
    </dgm:pt>
    <dgm:pt modelId="{BDDC0380-0B34-284C-8639-0C7B5F06FA1C}" type="sibTrans" cxnId="{242A2B9E-1BFA-154C-85F3-5709C0E47066}">
      <dgm:prSet/>
      <dgm:spPr/>
      <dgm:t>
        <a:bodyPr/>
        <a:lstStyle/>
        <a:p>
          <a:endParaRPr lang="en-US"/>
        </a:p>
      </dgm:t>
    </dgm:pt>
    <dgm:pt modelId="{0E3C876A-4B4B-7B4D-900F-3D8FB0EF81FD}">
      <dgm:prSet custT="1"/>
      <dgm:spPr/>
      <dgm:t>
        <a:bodyPr/>
        <a:lstStyle/>
        <a:p>
          <a:r>
            <a:rPr lang="en-US" sz="1200" dirty="0"/>
            <a:t>Enhance social media presence</a:t>
          </a:r>
        </a:p>
      </dgm:t>
    </dgm:pt>
    <dgm:pt modelId="{8E5D3899-2851-4D4A-AAD8-708673B511A5}" type="parTrans" cxnId="{B66BDAE7-08BC-504C-86E5-5E4A338BBA60}">
      <dgm:prSet/>
      <dgm:spPr/>
      <dgm:t>
        <a:bodyPr/>
        <a:lstStyle/>
        <a:p>
          <a:endParaRPr lang="en-US"/>
        </a:p>
      </dgm:t>
    </dgm:pt>
    <dgm:pt modelId="{A2A337CB-BAE8-D442-8050-5D8E5718E435}" type="sibTrans" cxnId="{B66BDAE7-08BC-504C-86E5-5E4A338BBA60}">
      <dgm:prSet/>
      <dgm:spPr/>
      <dgm:t>
        <a:bodyPr/>
        <a:lstStyle/>
        <a:p>
          <a:endParaRPr lang="en-US"/>
        </a:p>
      </dgm:t>
    </dgm:pt>
    <dgm:pt modelId="{220C4ED6-77E0-8243-AFBC-5D3AEB903F60}" type="pres">
      <dgm:prSet presAssocID="{DF005C8F-8B88-46D6-A907-36A4EB160619}" presName="cycle" presStyleCnt="0">
        <dgm:presLayoutVars>
          <dgm:dir/>
          <dgm:resizeHandles val="exact"/>
        </dgm:presLayoutVars>
      </dgm:prSet>
      <dgm:spPr/>
    </dgm:pt>
    <dgm:pt modelId="{BFEC5227-4969-5349-A052-AE0B16B6AA02}" type="pres">
      <dgm:prSet presAssocID="{A9CABBA3-7D88-44A6-969F-068C712FA147}" presName="node" presStyleLbl="node1" presStyleIdx="0" presStyleCnt="8" custScaleX="215707">
        <dgm:presLayoutVars>
          <dgm:bulletEnabled val="1"/>
        </dgm:presLayoutVars>
      </dgm:prSet>
      <dgm:spPr/>
    </dgm:pt>
    <dgm:pt modelId="{1635B3B5-1D60-7640-8E20-CE44D4F56995}" type="pres">
      <dgm:prSet presAssocID="{A9CABBA3-7D88-44A6-969F-068C712FA147}" presName="spNode" presStyleCnt="0"/>
      <dgm:spPr/>
    </dgm:pt>
    <dgm:pt modelId="{F3F86E8C-BC0F-A14A-80AC-9177DBE694D8}" type="pres">
      <dgm:prSet presAssocID="{A45F5592-ACE3-4EA5-9F8F-FC9D75C0ACF4}" presName="sibTrans" presStyleLbl="sibTrans1D1" presStyleIdx="0" presStyleCnt="8"/>
      <dgm:spPr/>
    </dgm:pt>
    <dgm:pt modelId="{48D4580E-C9E2-B945-B9A9-2CC11A04B44D}" type="pres">
      <dgm:prSet presAssocID="{1E2AF05A-D3C3-4B22-BB58-5D5A6D718E0F}" presName="node" presStyleLbl="node1" presStyleIdx="1" presStyleCnt="8" custScaleX="215707">
        <dgm:presLayoutVars>
          <dgm:bulletEnabled val="1"/>
        </dgm:presLayoutVars>
      </dgm:prSet>
      <dgm:spPr/>
    </dgm:pt>
    <dgm:pt modelId="{D4625CD3-D792-2D47-923F-47A3A44D241C}" type="pres">
      <dgm:prSet presAssocID="{1E2AF05A-D3C3-4B22-BB58-5D5A6D718E0F}" presName="spNode" presStyleCnt="0"/>
      <dgm:spPr/>
    </dgm:pt>
    <dgm:pt modelId="{9B8634F9-492D-CA47-B39C-64E397B27795}" type="pres">
      <dgm:prSet presAssocID="{AA2F295F-D361-409C-88F8-73CA3ACC6501}" presName="sibTrans" presStyleLbl="sibTrans1D1" presStyleIdx="1" presStyleCnt="8"/>
      <dgm:spPr/>
    </dgm:pt>
    <dgm:pt modelId="{45F67478-C33B-9C49-9420-7E939B3ED22F}" type="pres">
      <dgm:prSet presAssocID="{A3DDD44A-03E1-4A22-92C8-67E2281E1B08}" presName="node" presStyleLbl="node1" presStyleIdx="2" presStyleCnt="8" custScaleX="215707">
        <dgm:presLayoutVars>
          <dgm:bulletEnabled val="1"/>
        </dgm:presLayoutVars>
      </dgm:prSet>
      <dgm:spPr/>
    </dgm:pt>
    <dgm:pt modelId="{BECB7B3A-5313-254B-8083-91BE6DCDA819}" type="pres">
      <dgm:prSet presAssocID="{A3DDD44A-03E1-4A22-92C8-67E2281E1B08}" presName="spNode" presStyleCnt="0"/>
      <dgm:spPr/>
    </dgm:pt>
    <dgm:pt modelId="{437A7196-3E2A-214A-A24E-E9DA2A6D9E9A}" type="pres">
      <dgm:prSet presAssocID="{234C05C5-A467-4F14-961F-CA9F738C8AFE}" presName="sibTrans" presStyleLbl="sibTrans1D1" presStyleIdx="2" presStyleCnt="8"/>
      <dgm:spPr/>
    </dgm:pt>
    <dgm:pt modelId="{E5D4D956-59E8-954F-BC8F-B0C218989793}" type="pres">
      <dgm:prSet presAssocID="{2C983E1A-122E-45E1-8613-2507056FE2BE}" presName="node" presStyleLbl="node1" presStyleIdx="3" presStyleCnt="8" custScaleX="215707">
        <dgm:presLayoutVars>
          <dgm:bulletEnabled val="1"/>
        </dgm:presLayoutVars>
      </dgm:prSet>
      <dgm:spPr/>
    </dgm:pt>
    <dgm:pt modelId="{3B9CC22F-68A6-D943-B4FB-384BD004CA05}" type="pres">
      <dgm:prSet presAssocID="{2C983E1A-122E-45E1-8613-2507056FE2BE}" presName="spNode" presStyleCnt="0"/>
      <dgm:spPr/>
    </dgm:pt>
    <dgm:pt modelId="{DB6E10CA-F98C-B54C-B333-DBA72A17260A}" type="pres">
      <dgm:prSet presAssocID="{184ED281-7700-4F4E-8F00-3346EBB62FD5}" presName="sibTrans" presStyleLbl="sibTrans1D1" presStyleIdx="3" presStyleCnt="8"/>
      <dgm:spPr/>
    </dgm:pt>
    <dgm:pt modelId="{FB860A1A-7EB0-2D42-9954-C09659F94F52}" type="pres">
      <dgm:prSet presAssocID="{86A72473-726F-4FD6-A403-6C4C70A58A3E}" presName="node" presStyleLbl="node1" presStyleIdx="4" presStyleCnt="8" custScaleX="215707">
        <dgm:presLayoutVars>
          <dgm:bulletEnabled val="1"/>
        </dgm:presLayoutVars>
      </dgm:prSet>
      <dgm:spPr/>
    </dgm:pt>
    <dgm:pt modelId="{D981403E-AE54-CE4B-BADB-0E369A0618F1}" type="pres">
      <dgm:prSet presAssocID="{86A72473-726F-4FD6-A403-6C4C70A58A3E}" presName="spNode" presStyleCnt="0"/>
      <dgm:spPr/>
    </dgm:pt>
    <dgm:pt modelId="{27067287-4E6C-E340-8DED-1E5F16B4B259}" type="pres">
      <dgm:prSet presAssocID="{E1B715D2-BD6C-466C-BA6D-D5FC57F57CAD}" presName="sibTrans" presStyleLbl="sibTrans1D1" presStyleIdx="4" presStyleCnt="8"/>
      <dgm:spPr/>
    </dgm:pt>
    <dgm:pt modelId="{641C992A-A2D5-9047-9807-A48CA8181679}" type="pres">
      <dgm:prSet presAssocID="{F8B9E58F-A7ED-594D-879B-BCA03B650F28}" presName="node" presStyleLbl="node1" presStyleIdx="5" presStyleCnt="8" custScaleX="215707">
        <dgm:presLayoutVars>
          <dgm:bulletEnabled val="1"/>
        </dgm:presLayoutVars>
      </dgm:prSet>
      <dgm:spPr/>
    </dgm:pt>
    <dgm:pt modelId="{718E072A-F5FD-6B4F-849D-975CFC1989B9}" type="pres">
      <dgm:prSet presAssocID="{F8B9E58F-A7ED-594D-879B-BCA03B650F28}" presName="spNode" presStyleCnt="0"/>
      <dgm:spPr/>
    </dgm:pt>
    <dgm:pt modelId="{2FC31B1B-D020-AA4F-A279-1092D70CCFB4}" type="pres">
      <dgm:prSet presAssocID="{F7AA789F-EC78-6A4C-99F3-83BCB77C8437}" presName="sibTrans" presStyleLbl="sibTrans1D1" presStyleIdx="5" presStyleCnt="8"/>
      <dgm:spPr/>
    </dgm:pt>
    <dgm:pt modelId="{B124F7D4-D5D1-0C49-88EA-AFE5A875874A}" type="pres">
      <dgm:prSet presAssocID="{90A75B19-9F85-7E45-9532-10E68237100F}" presName="node" presStyleLbl="node1" presStyleIdx="6" presStyleCnt="8" custScaleX="215707">
        <dgm:presLayoutVars>
          <dgm:bulletEnabled val="1"/>
        </dgm:presLayoutVars>
      </dgm:prSet>
      <dgm:spPr/>
    </dgm:pt>
    <dgm:pt modelId="{5DEFD729-4E6F-E14E-9A6D-D58150CB50CC}" type="pres">
      <dgm:prSet presAssocID="{90A75B19-9F85-7E45-9532-10E68237100F}" presName="spNode" presStyleCnt="0"/>
      <dgm:spPr/>
    </dgm:pt>
    <dgm:pt modelId="{183EE69D-EEFE-1047-BE1C-5F36EABD0CB3}" type="pres">
      <dgm:prSet presAssocID="{BDDC0380-0B34-284C-8639-0C7B5F06FA1C}" presName="sibTrans" presStyleLbl="sibTrans1D1" presStyleIdx="6" presStyleCnt="8"/>
      <dgm:spPr/>
    </dgm:pt>
    <dgm:pt modelId="{FD23A0E8-7B03-5640-82A3-C57345D497C2}" type="pres">
      <dgm:prSet presAssocID="{0E3C876A-4B4B-7B4D-900F-3D8FB0EF81FD}" presName="node" presStyleLbl="node1" presStyleIdx="7" presStyleCnt="8" custScaleX="215707">
        <dgm:presLayoutVars>
          <dgm:bulletEnabled val="1"/>
        </dgm:presLayoutVars>
      </dgm:prSet>
      <dgm:spPr/>
    </dgm:pt>
    <dgm:pt modelId="{94D5ABE4-08BA-154C-A165-130D5FAC6075}" type="pres">
      <dgm:prSet presAssocID="{0E3C876A-4B4B-7B4D-900F-3D8FB0EF81FD}" presName="spNode" presStyleCnt="0"/>
      <dgm:spPr/>
    </dgm:pt>
    <dgm:pt modelId="{00554617-3DB6-5045-8BB5-46704DF2B389}" type="pres">
      <dgm:prSet presAssocID="{A2A337CB-BAE8-D442-8050-5D8E5718E435}" presName="sibTrans" presStyleLbl="sibTrans1D1" presStyleIdx="7" presStyleCnt="8"/>
      <dgm:spPr/>
    </dgm:pt>
  </dgm:ptLst>
  <dgm:cxnLst>
    <dgm:cxn modelId="{F3B89409-A790-4C47-8BAA-8269D2B6F2BA}" type="presOf" srcId="{2C983E1A-122E-45E1-8613-2507056FE2BE}" destId="{E5D4D956-59E8-954F-BC8F-B0C218989793}" srcOrd="0" destOrd="0" presId="urn:microsoft.com/office/officeart/2005/8/layout/cycle6"/>
    <dgm:cxn modelId="{071DD90A-580D-6B43-9D15-A8A22C73413A}" type="presOf" srcId="{F8B9E58F-A7ED-594D-879B-BCA03B650F28}" destId="{641C992A-A2D5-9047-9807-A48CA8181679}" srcOrd="0" destOrd="0" presId="urn:microsoft.com/office/officeart/2005/8/layout/cycle6"/>
    <dgm:cxn modelId="{6C348413-FFD3-4342-AD4A-E21595483FF8}" srcId="{DF005C8F-8B88-46D6-A907-36A4EB160619}" destId="{86A72473-726F-4FD6-A403-6C4C70A58A3E}" srcOrd="4" destOrd="0" parTransId="{1BBE6CA5-9FBA-47B6-B23F-0732BFD4ADE8}" sibTransId="{E1B715D2-BD6C-466C-BA6D-D5FC57F57CAD}"/>
    <dgm:cxn modelId="{6E6DA518-FC48-3C4F-ABA0-6B88927434B5}" type="presOf" srcId="{A45F5592-ACE3-4EA5-9F8F-FC9D75C0ACF4}" destId="{F3F86E8C-BC0F-A14A-80AC-9177DBE694D8}" srcOrd="0" destOrd="0" presId="urn:microsoft.com/office/officeart/2005/8/layout/cycle6"/>
    <dgm:cxn modelId="{0D67A919-7FA6-46F7-8918-40F6466F466B}" srcId="{DF005C8F-8B88-46D6-A907-36A4EB160619}" destId="{A3DDD44A-03E1-4A22-92C8-67E2281E1B08}" srcOrd="2" destOrd="0" parTransId="{67E8C82D-250B-41D0-89C4-D7CE2BBE1692}" sibTransId="{234C05C5-A467-4F14-961F-CA9F738C8AFE}"/>
    <dgm:cxn modelId="{69D1C31F-9FE7-9A4A-AD60-90D788CFFD26}" type="presOf" srcId="{A2A337CB-BAE8-D442-8050-5D8E5718E435}" destId="{00554617-3DB6-5045-8BB5-46704DF2B389}" srcOrd="0" destOrd="0" presId="urn:microsoft.com/office/officeart/2005/8/layout/cycle6"/>
    <dgm:cxn modelId="{EF8D4D2A-3561-6C41-910A-CA9933803775}" type="presOf" srcId="{A9CABBA3-7D88-44A6-969F-068C712FA147}" destId="{BFEC5227-4969-5349-A052-AE0B16B6AA02}" srcOrd="0" destOrd="0" presId="urn:microsoft.com/office/officeart/2005/8/layout/cycle6"/>
    <dgm:cxn modelId="{B9B0E532-3F42-7548-BC7C-E1E54ED62E0D}" type="presOf" srcId="{1E2AF05A-D3C3-4B22-BB58-5D5A6D718E0F}" destId="{48D4580E-C9E2-B945-B9A9-2CC11A04B44D}" srcOrd="0" destOrd="0" presId="urn:microsoft.com/office/officeart/2005/8/layout/cycle6"/>
    <dgm:cxn modelId="{6054E842-A0A7-8744-B552-FA71ADD9DE72}" type="presOf" srcId="{A3DDD44A-03E1-4A22-92C8-67E2281E1B08}" destId="{45F67478-C33B-9C49-9420-7E939B3ED22F}" srcOrd="0" destOrd="0" presId="urn:microsoft.com/office/officeart/2005/8/layout/cycle6"/>
    <dgm:cxn modelId="{E6BBF242-88E8-854E-93B4-C0723F7082D2}" type="presOf" srcId="{DF005C8F-8B88-46D6-A907-36A4EB160619}" destId="{220C4ED6-77E0-8243-AFBC-5D3AEB903F60}" srcOrd="0" destOrd="0" presId="urn:microsoft.com/office/officeart/2005/8/layout/cycle6"/>
    <dgm:cxn modelId="{FBA72344-DC4D-434C-B49F-63770F06EB6E}" type="presOf" srcId="{E1B715D2-BD6C-466C-BA6D-D5FC57F57CAD}" destId="{27067287-4E6C-E340-8DED-1E5F16B4B259}" srcOrd="0" destOrd="0" presId="urn:microsoft.com/office/officeart/2005/8/layout/cycle6"/>
    <dgm:cxn modelId="{FD71D945-21E3-1F4D-9042-99FFA1E1A15D}" type="presOf" srcId="{F7AA789F-EC78-6A4C-99F3-83BCB77C8437}" destId="{2FC31B1B-D020-AA4F-A279-1092D70CCFB4}" srcOrd="0" destOrd="0" presId="urn:microsoft.com/office/officeart/2005/8/layout/cycle6"/>
    <dgm:cxn modelId="{E1E78F52-81D1-400D-91DB-CF18EC5EFA86}" srcId="{DF005C8F-8B88-46D6-A907-36A4EB160619}" destId="{A9CABBA3-7D88-44A6-969F-068C712FA147}" srcOrd="0" destOrd="0" parTransId="{3902AEDE-1888-4185-834F-3A9A56EB72D3}" sibTransId="{A45F5592-ACE3-4EA5-9F8F-FC9D75C0ACF4}"/>
    <dgm:cxn modelId="{8E3BB659-0F68-4E0F-9001-AA4DA876C3EC}" srcId="{DF005C8F-8B88-46D6-A907-36A4EB160619}" destId="{2C983E1A-122E-45E1-8613-2507056FE2BE}" srcOrd="3" destOrd="0" parTransId="{2B778412-B547-4DD5-BF0C-168E1BC3BD55}" sibTransId="{184ED281-7700-4F4E-8F00-3346EBB62FD5}"/>
    <dgm:cxn modelId="{0DDF445A-3656-194D-980C-9B12BFFD792A}" type="presOf" srcId="{234C05C5-A467-4F14-961F-CA9F738C8AFE}" destId="{437A7196-3E2A-214A-A24E-E9DA2A6D9E9A}" srcOrd="0" destOrd="0" presId="urn:microsoft.com/office/officeart/2005/8/layout/cycle6"/>
    <dgm:cxn modelId="{7101C765-CAD3-C342-B831-8B35FC3D91B6}" srcId="{DF005C8F-8B88-46D6-A907-36A4EB160619}" destId="{F8B9E58F-A7ED-594D-879B-BCA03B650F28}" srcOrd="5" destOrd="0" parTransId="{2FC2FCC3-FD93-AE4A-AF28-CD0344F201E4}" sibTransId="{F7AA789F-EC78-6A4C-99F3-83BCB77C8437}"/>
    <dgm:cxn modelId="{42B7D86F-74F0-3B41-B0E2-581B693CC5A0}" type="presOf" srcId="{86A72473-726F-4FD6-A403-6C4C70A58A3E}" destId="{FB860A1A-7EB0-2D42-9954-C09659F94F52}" srcOrd="0" destOrd="0" presId="urn:microsoft.com/office/officeart/2005/8/layout/cycle6"/>
    <dgm:cxn modelId="{6B40DA96-85B6-7A48-A120-DAECCE880A4F}" type="presOf" srcId="{90A75B19-9F85-7E45-9532-10E68237100F}" destId="{B124F7D4-D5D1-0C49-88EA-AFE5A875874A}" srcOrd="0" destOrd="0" presId="urn:microsoft.com/office/officeart/2005/8/layout/cycle6"/>
    <dgm:cxn modelId="{242A2B9E-1BFA-154C-85F3-5709C0E47066}" srcId="{DF005C8F-8B88-46D6-A907-36A4EB160619}" destId="{90A75B19-9F85-7E45-9532-10E68237100F}" srcOrd="6" destOrd="0" parTransId="{AF24615B-36BC-CC49-9FCF-8D1BD90CAF1D}" sibTransId="{BDDC0380-0B34-284C-8639-0C7B5F06FA1C}"/>
    <dgm:cxn modelId="{334E9F9E-667A-4342-BA8C-D77EEA8351F3}" srcId="{DF005C8F-8B88-46D6-A907-36A4EB160619}" destId="{1E2AF05A-D3C3-4B22-BB58-5D5A6D718E0F}" srcOrd="1" destOrd="0" parTransId="{FE66B524-6818-424A-BDD9-C6142873B1EF}" sibTransId="{AA2F295F-D361-409C-88F8-73CA3ACC6501}"/>
    <dgm:cxn modelId="{5EF322C4-D19F-B845-B7F9-11577655314E}" type="presOf" srcId="{AA2F295F-D361-409C-88F8-73CA3ACC6501}" destId="{9B8634F9-492D-CA47-B39C-64E397B27795}" srcOrd="0" destOrd="0" presId="urn:microsoft.com/office/officeart/2005/8/layout/cycle6"/>
    <dgm:cxn modelId="{3971ABD0-1D4F-2843-A2D5-77E92E1DBE06}" type="presOf" srcId="{BDDC0380-0B34-284C-8639-0C7B5F06FA1C}" destId="{183EE69D-EEFE-1047-BE1C-5F36EABD0CB3}" srcOrd="0" destOrd="0" presId="urn:microsoft.com/office/officeart/2005/8/layout/cycle6"/>
    <dgm:cxn modelId="{B66BDAE7-08BC-504C-86E5-5E4A338BBA60}" srcId="{DF005C8F-8B88-46D6-A907-36A4EB160619}" destId="{0E3C876A-4B4B-7B4D-900F-3D8FB0EF81FD}" srcOrd="7" destOrd="0" parTransId="{8E5D3899-2851-4D4A-AAD8-708673B511A5}" sibTransId="{A2A337CB-BAE8-D442-8050-5D8E5718E435}"/>
    <dgm:cxn modelId="{652427EC-7CDB-A443-8CD3-5DABCBE6117C}" type="presOf" srcId="{184ED281-7700-4F4E-8F00-3346EBB62FD5}" destId="{DB6E10CA-F98C-B54C-B333-DBA72A17260A}" srcOrd="0" destOrd="0" presId="urn:microsoft.com/office/officeart/2005/8/layout/cycle6"/>
    <dgm:cxn modelId="{0E31DDEC-B824-C246-BCCB-22284896D708}" type="presOf" srcId="{0E3C876A-4B4B-7B4D-900F-3D8FB0EF81FD}" destId="{FD23A0E8-7B03-5640-82A3-C57345D497C2}" srcOrd="0" destOrd="0" presId="urn:microsoft.com/office/officeart/2005/8/layout/cycle6"/>
    <dgm:cxn modelId="{176C5E34-0722-F948-9AFF-D1471E8E6257}" type="presParOf" srcId="{220C4ED6-77E0-8243-AFBC-5D3AEB903F60}" destId="{BFEC5227-4969-5349-A052-AE0B16B6AA02}" srcOrd="0" destOrd="0" presId="urn:microsoft.com/office/officeart/2005/8/layout/cycle6"/>
    <dgm:cxn modelId="{2190FF36-A87D-E74E-BB53-1608F07B653F}" type="presParOf" srcId="{220C4ED6-77E0-8243-AFBC-5D3AEB903F60}" destId="{1635B3B5-1D60-7640-8E20-CE44D4F56995}" srcOrd="1" destOrd="0" presId="urn:microsoft.com/office/officeart/2005/8/layout/cycle6"/>
    <dgm:cxn modelId="{2094E4B1-E7D1-4B4D-B6F2-EB0254D77707}" type="presParOf" srcId="{220C4ED6-77E0-8243-AFBC-5D3AEB903F60}" destId="{F3F86E8C-BC0F-A14A-80AC-9177DBE694D8}" srcOrd="2" destOrd="0" presId="urn:microsoft.com/office/officeart/2005/8/layout/cycle6"/>
    <dgm:cxn modelId="{910432CD-EF65-024D-8759-84580B3FEA21}" type="presParOf" srcId="{220C4ED6-77E0-8243-AFBC-5D3AEB903F60}" destId="{48D4580E-C9E2-B945-B9A9-2CC11A04B44D}" srcOrd="3" destOrd="0" presId="urn:microsoft.com/office/officeart/2005/8/layout/cycle6"/>
    <dgm:cxn modelId="{A40DEA1F-94EC-8E41-B361-E166D8290D23}" type="presParOf" srcId="{220C4ED6-77E0-8243-AFBC-5D3AEB903F60}" destId="{D4625CD3-D792-2D47-923F-47A3A44D241C}" srcOrd="4" destOrd="0" presId="urn:microsoft.com/office/officeart/2005/8/layout/cycle6"/>
    <dgm:cxn modelId="{94D69AA6-4752-2844-9AEF-B8633CA935F4}" type="presParOf" srcId="{220C4ED6-77E0-8243-AFBC-5D3AEB903F60}" destId="{9B8634F9-492D-CA47-B39C-64E397B27795}" srcOrd="5" destOrd="0" presId="urn:microsoft.com/office/officeart/2005/8/layout/cycle6"/>
    <dgm:cxn modelId="{9E85E5C4-741A-4B4C-B4AC-B0AAFD74843C}" type="presParOf" srcId="{220C4ED6-77E0-8243-AFBC-5D3AEB903F60}" destId="{45F67478-C33B-9C49-9420-7E939B3ED22F}" srcOrd="6" destOrd="0" presId="urn:microsoft.com/office/officeart/2005/8/layout/cycle6"/>
    <dgm:cxn modelId="{6BDA6251-FE06-9746-9BEA-5ABAB8D08711}" type="presParOf" srcId="{220C4ED6-77E0-8243-AFBC-5D3AEB903F60}" destId="{BECB7B3A-5313-254B-8083-91BE6DCDA819}" srcOrd="7" destOrd="0" presId="urn:microsoft.com/office/officeart/2005/8/layout/cycle6"/>
    <dgm:cxn modelId="{0DB4A534-1BED-124B-B125-A7DA782031E4}" type="presParOf" srcId="{220C4ED6-77E0-8243-AFBC-5D3AEB903F60}" destId="{437A7196-3E2A-214A-A24E-E9DA2A6D9E9A}" srcOrd="8" destOrd="0" presId="urn:microsoft.com/office/officeart/2005/8/layout/cycle6"/>
    <dgm:cxn modelId="{29338FF2-6C39-3842-915A-8EBEF451446C}" type="presParOf" srcId="{220C4ED6-77E0-8243-AFBC-5D3AEB903F60}" destId="{E5D4D956-59E8-954F-BC8F-B0C218989793}" srcOrd="9" destOrd="0" presId="urn:microsoft.com/office/officeart/2005/8/layout/cycle6"/>
    <dgm:cxn modelId="{C46E4270-4E16-B94B-940B-E8DBAC61693E}" type="presParOf" srcId="{220C4ED6-77E0-8243-AFBC-5D3AEB903F60}" destId="{3B9CC22F-68A6-D943-B4FB-384BD004CA05}" srcOrd="10" destOrd="0" presId="urn:microsoft.com/office/officeart/2005/8/layout/cycle6"/>
    <dgm:cxn modelId="{96972F54-732B-2D42-A7A6-1C48E4C54B12}" type="presParOf" srcId="{220C4ED6-77E0-8243-AFBC-5D3AEB903F60}" destId="{DB6E10CA-F98C-B54C-B333-DBA72A17260A}" srcOrd="11" destOrd="0" presId="urn:microsoft.com/office/officeart/2005/8/layout/cycle6"/>
    <dgm:cxn modelId="{92F9045B-AE69-A849-B3B3-C167DC6569F8}" type="presParOf" srcId="{220C4ED6-77E0-8243-AFBC-5D3AEB903F60}" destId="{FB860A1A-7EB0-2D42-9954-C09659F94F52}" srcOrd="12" destOrd="0" presId="urn:microsoft.com/office/officeart/2005/8/layout/cycle6"/>
    <dgm:cxn modelId="{C63803D3-9FA4-6A4B-8CA0-6A41F43F2CAC}" type="presParOf" srcId="{220C4ED6-77E0-8243-AFBC-5D3AEB903F60}" destId="{D981403E-AE54-CE4B-BADB-0E369A0618F1}" srcOrd="13" destOrd="0" presId="urn:microsoft.com/office/officeart/2005/8/layout/cycle6"/>
    <dgm:cxn modelId="{67A1A09C-7E2F-EA44-880F-1F9062506D7B}" type="presParOf" srcId="{220C4ED6-77E0-8243-AFBC-5D3AEB903F60}" destId="{27067287-4E6C-E340-8DED-1E5F16B4B259}" srcOrd="14" destOrd="0" presId="urn:microsoft.com/office/officeart/2005/8/layout/cycle6"/>
    <dgm:cxn modelId="{7395741C-B88F-6E48-87D8-C7D43584C5F5}" type="presParOf" srcId="{220C4ED6-77E0-8243-AFBC-5D3AEB903F60}" destId="{641C992A-A2D5-9047-9807-A48CA8181679}" srcOrd="15" destOrd="0" presId="urn:microsoft.com/office/officeart/2005/8/layout/cycle6"/>
    <dgm:cxn modelId="{CC390C28-ABCC-B745-9F2D-2CE772B19212}" type="presParOf" srcId="{220C4ED6-77E0-8243-AFBC-5D3AEB903F60}" destId="{718E072A-F5FD-6B4F-849D-975CFC1989B9}" srcOrd="16" destOrd="0" presId="urn:microsoft.com/office/officeart/2005/8/layout/cycle6"/>
    <dgm:cxn modelId="{E91D65FF-80B1-3A49-A038-ECE319A50501}" type="presParOf" srcId="{220C4ED6-77E0-8243-AFBC-5D3AEB903F60}" destId="{2FC31B1B-D020-AA4F-A279-1092D70CCFB4}" srcOrd="17" destOrd="0" presId="urn:microsoft.com/office/officeart/2005/8/layout/cycle6"/>
    <dgm:cxn modelId="{A4F89234-6355-A24B-BB5C-80FA5970CADA}" type="presParOf" srcId="{220C4ED6-77E0-8243-AFBC-5D3AEB903F60}" destId="{B124F7D4-D5D1-0C49-88EA-AFE5A875874A}" srcOrd="18" destOrd="0" presId="urn:microsoft.com/office/officeart/2005/8/layout/cycle6"/>
    <dgm:cxn modelId="{9C645FD9-DC56-924E-9ED2-41E59C8314E7}" type="presParOf" srcId="{220C4ED6-77E0-8243-AFBC-5D3AEB903F60}" destId="{5DEFD729-4E6F-E14E-9A6D-D58150CB50CC}" srcOrd="19" destOrd="0" presId="urn:microsoft.com/office/officeart/2005/8/layout/cycle6"/>
    <dgm:cxn modelId="{D31B25EB-C3DC-F84E-88BF-8DC0F35F5667}" type="presParOf" srcId="{220C4ED6-77E0-8243-AFBC-5D3AEB903F60}" destId="{183EE69D-EEFE-1047-BE1C-5F36EABD0CB3}" srcOrd="20" destOrd="0" presId="urn:microsoft.com/office/officeart/2005/8/layout/cycle6"/>
    <dgm:cxn modelId="{309D5643-C716-3F4A-B41D-2AA9191A266B}" type="presParOf" srcId="{220C4ED6-77E0-8243-AFBC-5D3AEB903F60}" destId="{FD23A0E8-7B03-5640-82A3-C57345D497C2}" srcOrd="21" destOrd="0" presId="urn:microsoft.com/office/officeart/2005/8/layout/cycle6"/>
    <dgm:cxn modelId="{C23462B1-80C4-654E-ADB9-B2C320F28EE3}" type="presParOf" srcId="{220C4ED6-77E0-8243-AFBC-5D3AEB903F60}" destId="{94D5ABE4-08BA-154C-A165-130D5FAC6075}" srcOrd="22" destOrd="0" presId="urn:microsoft.com/office/officeart/2005/8/layout/cycle6"/>
    <dgm:cxn modelId="{56FC4BA6-D54B-2247-BFD6-727B0F7BF84D}" type="presParOf" srcId="{220C4ED6-77E0-8243-AFBC-5D3AEB903F60}" destId="{00554617-3DB6-5045-8BB5-46704DF2B389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FA3DFD-3FA2-304F-8C8D-8689531752E8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6B7298-FE2E-4548-8490-0C260B0D98AE}">
      <dgm:prSet custT="1"/>
      <dgm:spPr/>
      <dgm:t>
        <a:bodyPr/>
        <a:lstStyle/>
        <a:p>
          <a:r>
            <a:rPr lang="en-US" sz="1400" dirty="0"/>
            <a:t>Enrollment reports from ULH</a:t>
          </a:r>
        </a:p>
      </dgm:t>
    </dgm:pt>
    <dgm:pt modelId="{86458B04-D530-C14A-BB8C-2DAF942E2D84}" type="parTrans" cxnId="{7D79B1CC-7AAD-9C42-B6A8-82EBDD9A05F2}">
      <dgm:prSet/>
      <dgm:spPr/>
      <dgm:t>
        <a:bodyPr/>
        <a:lstStyle/>
        <a:p>
          <a:endParaRPr lang="en-US"/>
        </a:p>
      </dgm:t>
    </dgm:pt>
    <dgm:pt modelId="{2EC12CFF-4114-EE42-9920-F1A34CE14384}" type="sibTrans" cxnId="{7D79B1CC-7AAD-9C42-B6A8-82EBDD9A05F2}">
      <dgm:prSet/>
      <dgm:spPr/>
      <dgm:t>
        <a:bodyPr/>
        <a:lstStyle/>
        <a:p>
          <a:endParaRPr lang="en-US"/>
        </a:p>
      </dgm:t>
    </dgm:pt>
    <dgm:pt modelId="{C7F2C779-34E9-9A47-A71A-1A616AE2CB35}">
      <dgm:prSet custT="1"/>
      <dgm:spPr/>
      <dgm:t>
        <a:bodyPr/>
        <a:lstStyle/>
        <a:p>
          <a:r>
            <a:rPr lang="en-US" sz="1400" b="1" dirty="0">
              <a:solidFill>
                <a:srgbClr val="C00000"/>
              </a:solidFill>
            </a:rPr>
            <a:t>PI involvement</a:t>
          </a:r>
        </a:p>
      </dgm:t>
    </dgm:pt>
    <dgm:pt modelId="{A2D5FA4C-921F-B544-B2A3-247B8750759E}" type="parTrans" cxnId="{15961A25-4137-C046-9E11-2F824F7839E4}">
      <dgm:prSet/>
      <dgm:spPr/>
      <dgm:t>
        <a:bodyPr/>
        <a:lstStyle/>
        <a:p>
          <a:endParaRPr lang="en-US"/>
        </a:p>
      </dgm:t>
    </dgm:pt>
    <dgm:pt modelId="{34CAEAA5-9CC9-5E4B-B81A-551B6F519D24}" type="sibTrans" cxnId="{15961A25-4137-C046-9E11-2F824F7839E4}">
      <dgm:prSet/>
      <dgm:spPr/>
      <dgm:t>
        <a:bodyPr/>
        <a:lstStyle/>
        <a:p>
          <a:endParaRPr lang="en-US"/>
        </a:p>
      </dgm:t>
    </dgm:pt>
    <dgm:pt modelId="{590AF0CD-DBB5-A040-8C36-C3EE15AC776F}">
      <dgm:prSet custT="1"/>
      <dgm:spPr/>
      <dgm:t>
        <a:bodyPr/>
        <a:lstStyle/>
        <a:p>
          <a:pPr algn="ctr"/>
          <a:r>
            <a:rPr lang="en-US" sz="1400" dirty="0"/>
            <a:t>More selective about trials</a:t>
          </a:r>
        </a:p>
      </dgm:t>
    </dgm:pt>
    <dgm:pt modelId="{0B2071D4-6BE7-374A-AE0C-F4F1D2C45AC1}" type="parTrans" cxnId="{3CFBC632-9D88-9042-ADFE-54CFDA2B6254}">
      <dgm:prSet/>
      <dgm:spPr/>
      <dgm:t>
        <a:bodyPr/>
        <a:lstStyle/>
        <a:p>
          <a:endParaRPr lang="en-US"/>
        </a:p>
      </dgm:t>
    </dgm:pt>
    <dgm:pt modelId="{9154A7E3-E24C-9D4A-ACEA-0DEFBEB67ED8}" type="sibTrans" cxnId="{3CFBC632-9D88-9042-ADFE-54CFDA2B6254}">
      <dgm:prSet/>
      <dgm:spPr/>
      <dgm:t>
        <a:bodyPr/>
        <a:lstStyle/>
        <a:p>
          <a:endParaRPr lang="en-US"/>
        </a:p>
      </dgm:t>
    </dgm:pt>
    <dgm:pt modelId="{33645027-B90D-B94F-B2D5-E87512333761}">
      <dgm:prSet custT="1"/>
      <dgm:spPr/>
      <dgm:t>
        <a:bodyPr/>
        <a:lstStyle/>
        <a:p>
          <a:pPr algn="ctr"/>
          <a:r>
            <a:rPr lang="en-US" sz="1400" dirty="0"/>
            <a:t>Inclusion/exclusion analysis</a:t>
          </a:r>
        </a:p>
      </dgm:t>
    </dgm:pt>
    <dgm:pt modelId="{9E13A297-6EB7-8F4B-BE0E-7B29E487EAFD}" type="parTrans" cxnId="{E1266DB0-F97A-FA4C-AB7E-F52AF7702550}">
      <dgm:prSet/>
      <dgm:spPr/>
      <dgm:t>
        <a:bodyPr/>
        <a:lstStyle/>
        <a:p>
          <a:endParaRPr lang="en-US"/>
        </a:p>
      </dgm:t>
    </dgm:pt>
    <dgm:pt modelId="{36B24FBE-D268-8741-8222-5815CC5113B5}" type="sibTrans" cxnId="{E1266DB0-F97A-FA4C-AB7E-F52AF7702550}">
      <dgm:prSet/>
      <dgm:spPr/>
      <dgm:t>
        <a:bodyPr/>
        <a:lstStyle/>
        <a:p>
          <a:endParaRPr lang="en-US"/>
        </a:p>
      </dgm:t>
    </dgm:pt>
    <dgm:pt modelId="{FC034973-1CA3-4042-B698-918FB82C4481}">
      <dgm:prSet custT="1"/>
      <dgm:spPr/>
      <dgm:t>
        <a:bodyPr/>
        <a:lstStyle/>
        <a:p>
          <a:r>
            <a:rPr lang="en-US" sz="1400" dirty="0"/>
            <a:t>Less trials per coordinator</a:t>
          </a:r>
        </a:p>
      </dgm:t>
    </dgm:pt>
    <dgm:pt modelId="{750CAFB1-494A-2E45-9012-2F3B65D6EB35}" type="parTrans" cxnId="{84692AC6-C3B9-E74A-9525-F4187BCE556D}">
      <dgm:prSet/>
      <dgm:spPr/>
      <dgm:t>
        <a:bodyPr/>
        <a:lstStyle/>
        <a:p>
          <a:endParaRPr lang="en-US"/>
        </a:p>
      </dgm:t>
    </dgm:pt>
    <dgm:pt modelId="{53440AC1-5892-9E4F-BE49-4A199F9245D8}" type="sibTrans" cxnId="{84692AC6-C3B9-E74A-9525-F4187BCE556D}">
      <dgm:prSet/>
      <dgm:spPr/>
      <dgm:t>
        <a:bodyPr/>
        <a:lstStyle/>
        <a:p>
          <a:endParaRPr lang="en-US"/>
        </a:p>
      </dgm:t>
    </dgm:pt>
    <dgm:pt modelId="{9B8445FE-AE74-E340-B12B-0895B67B9DEF}">
      <dgm:prSet custT="1"/>
      <dgm:spPr/>
      <dgm:t>
        <a:bodyPr/>
        <a:lstStyle/>
        <a:p>
          <a:r>
            <a:rPr lang="en-US" sz="1400" dirty="0"/>
            <a:t>Better start up timelines</a:t>
          </a:r>
        </a:p>
      </dgm:t>
    </dgm:pt>
    <dgm:pt modelId="{114565D6-C9A6-CA4C-8A85-342B20FB8D28}" type="parTrans" cxnId="{F46FE8F0-FC8D-2942-933F-7EDD89357580}">
      <dgm:prSet/>
      <dgm:spPr/>
      <dgm:t>
        <a:bodyPr/>
        <a:lstStyle/>
        <a:p>
          <a:endParaRPr lang="en-US"/>
        </a:p>
      </dgm:t>
    </dgm:pt>
    <dgm:pt modelId="{0F876A7D-0A46-6A40-A4E1-2E37BD65FF51}" type="sibTrans" cxnId="{F46FE8F0-FC8D-2942-933F-7EDD89357580}">
      <dgm:prSet/>
      <dgm:spPr/>
      <dgm:t>
        <a:bodyPr/>
        <a:lstStyle/>
        <a:p>
          <a:endParaRPr lang="en-US"/>
        </a:p>
      </dgm:t>
    </dgm:pt>
    <dgm:pt modelId="{4E36EC7F-69C5-A64A-9037-F1E19C17E567}">
      <dgm:prSet custT="1"/>
      <dgm:spPr/>
      <dgm:t>
        <a:bodyPr/>
        <a:lstStyle/>
        <a:p>
          <a:r>
            <a:rPr lang="en-US" sz="1400" dirty="0"/>
            <a:t>More integration of UofL and UofL Health processes</a:t>
          </a:r>
        </a:p>
      </dgm:t>
    </dgm:pt>
    <dgm:pt modelId="{0F45C5A1-F36C-CC41-94B0-5FD491AC6EF9}" type="parTrans" cxnId="{A74E2987-BEF9-0043-9F81-C2AC1F55FABC}">
      <dgm:prSet/>
      <dgm:spPr/>
      <dgm:t>
        <a:bodyPr/>
        <a:lstStyle/>
        <a:p>
          <a:endParaRPr lang="en-US"/>
        </a:p>
      </dgm:t>
    </dgm:pt>
    <dgm:pt modelId="{5646C150-8835-9744-9C04-B6A1B5D22903}" type="sibTrans" cxnId="{A74E2987-BEF9-0043-9F81-C2AC1F55FABC}">
      <dgm:prSet/>
      <dgm:spPr/>
      <dgm:t>
        <a:bodyPr/>
        <a:lstStyle/>
        <a:p>
          <a:endParaRPr lang="en-US"/>
        </a:p>
      </dgm:t>
    </dgm:pt>
    <dgm:pt modelId="{7A314AB0-13E2-2346-8E8F-3986EAB40DBB}">
      <dgm:prSet/>
      <dgm:spPr/>
      <dgm:t>
        <a:bodyPr/>
        <a:lstStyle/>
        <a:p>
          <a:r>
            <a:rPr lang="en-US" dirty="0"/>
            <a:t>Research Coordinator Accountability</a:t>
          </a:r>
        </a:p>
      </dgm:t>
    </dgm:pt>
    <dgm:pt modelId="{0E2CFA37-E773-A940-961D-CAC63913F08E}" type="parTrans" cxnId="{B4EFF94B-210B-A342-8D51-7EF164C8C9F9}">
      <dgm:prSet/>
      <dgm:spPr/>
      <dgm:t>
        <a:bodyPr/>
        <a:lstStyle/>
        <a:p>
          <a:endParaRPr lang="en-US"/>
        </a:p>
      </dgm:t>
    </dgm:pt>
    <dgm:pt modelId="{F53812CF-7A2B-144F-B8EF-3721250D72C9}" type="sibTrans" cxnId="{B4EFF94B-210B-A342-8D51-7EF164C8C9F9}">
      <dgm:prSet/>
      <dgm:spPr/>
      <dgm:t>
        <a:bodyPr/>
        <a:lstStyle/>
        <a:p>
          <a:endParaRPr lang="en-US"/>
        </a:p>
      </dgm:t>
    </dgm:pt>
    <dgm:pt modelId="{0833B47B-4EE3-D042-9ADF-1273541C59A4}">
      <dgm:prSet custT="1"/>
      <dgm:spPr/>
      <dgm:t>
        <a:bodyPr/>
        <a:lstStyle/>
        <a:p>
          <a:r>
            <a:rPr lang="en-US" sz="1400" b="1" dirty="0">
              <a:solidFill>
                <a:srgbClr val="FF0000"/>
              </a:solidFill>
            </a:rPr>
            <a:t>Build Research </a:t>
          </a:r>
          <a:r>
            <a:rPr lang="en-US" sz="1400" b="1" dirty="0" err="1">
              <a:solidFill>
                <a:srgbClr val="FF0000"/>
              </a:solidFill>
            </a:rPr>
            <a:t>PowerPlan</a:t>
          </a:r>
          <a:endParaRPr lang="en-US" sz="1400" b="1" dirty="0">
            <a:solidFill>
              <a:srgbClr val="FF0000"/>
            </a:solidFill>
          </a:endParaRPr>
        </a:p>
      </dgm:t>
    </dgm:pt>
    <dgm:pt modelId="{6758615D-998F-4F4A-855C-1416C1E234A8}" type="parTrans" cxnId="{AD57976F-A7C5-0D40-82FB-A05B3D022ADA}">
      <dgm:prSet/>
      <dgm:spPr/>
      <dgm:t>
        <a:bodyPr/>
        <a:lstStyle/>
        <a:p>
          <a:endParaRPr lang="en-US"/>
        </a:p>
      </dgm:t>
    </dgm:pt>
    <dgm:pt modelId="{65F686E1-222F-B548-9DB2-2FE3992930B2}" type="sibTrans" cxnId="{AD57976F-A7C5-0D40-82FB-A05B3D022ADA}">
      <dgm:prSet/>
      <dgm:spPr/>
      <dgm:t>
        <a:bodyPr/>
        <a:lstStyle/>
        <a:p>
          <a:endParaRPr lang="en-US"/>
        </a:p>
      </dgm:t>
    </dgm:pt>
    <dgm:pt modelId="{94B4E763-57C7-8540-B6A4-228D8788C7D0}" type="pres">
      <dgm:prSet presAssocID="{F1FA3DFD-3FA2-304F-8C8D-8689531752E8}" presName="compositeShape" presStyleCnt="0">
        <dgm:presLayoutVars>
          <dgm:dir/>
          <dgm:resizeHandles/>
        </dgm:presLayoutVars>
      </dgm:prSet>
      <dgm:spPr/>
    </dgm:pt>
    <dgm:pt modelId="{2EA0A668-7A9B-E043-9006-DEB6F49E65C4}" type="pres">
      <dgm:prSet presAssocID="{F1FA3DFD-3FA2-304F-8C8D-8689531752E8}" presName="pyramid" presStyleLbl="node1" presStyleIdx="0" presStyleCnt="1" custLinFactNeighborY="2017"/>
      <dgm:spPr/>
    </dgm:pt>
    <dgm:pt modelId="{7782D02E-FD5C-BB45-86D2-72A364024403}" type="pres">
      <dgm:prSet presAssocID="{F1FA3DFD-3FA2-304F-8C8D-8689531752E8}" presName="theList" presStyleCnt="0"/>
      <dgm:spPr/>
    </dgm:pt>
    <dgm:pt modelId="{5C8F699E-3D41-5E4A-83F1-F13324FFBF7E}" type="pres">
      <dgm:prSet presAssocID="{0D6B7298-FE2E-4548-8490-0C260B0D98AE}" presName="aNode" presStyleLbl="fgAcc1" presStyleIdx="0" presStyleCnt="9">
        <dgm:presLayoutVars>
          <dgm:bulletEnabled val="1"/>
        </dgm:presLayoutVars>
      </dgm:prSet>
      <dgm:spPr/>
    </dgm:pt>
    <dgm:pt modelId="{4FE43EC6-600A-1F46-9BAA-63B6D51AFEF3}" type="pres">
      <dgm:prSet presAssocID="{0D6B7298-FE2E-4548-8490-0C260B0D98AE}" presName="aSpace" presStyleCnt="0"/>
      <dgm:spPr/>
    </dgm:pt>
    <dgm:pt modelId="{23045B1E-03E1-794D-8A71-022B6F44A579}" type="pres">
      <dgm:prSet presAssocID="{FC034973-1CA3-4042-B698-918FB82C4481}" presName="aNode" presStyleLbl="fgAcc1" presStyleIdx="1" presStyleCnt="9">
        <dgm:presLayoutVars>
          <dgm:bulletEnabled val="1"/>
        </dgm:presLayoutVars>
      </dgm:prSet>
      <dgm:spPr/>
    </dgm:pt>
    <dgm:pt modelId="{2FFF361B-D801-284D-8066-CE2D41374236}" type="pres">
      <dgm:prSet presAssocID="{FC034973-1CA3-4042-B698-918FB82C4481}" presName="aSpace" presStyleCnt="0"/>
      <dgm:spPr/>
    </dgm:pt>
    <dgm:pt modelId="{9A867E7C-89EE-E949-B424-015A66B3EF6E}" type="pres">
      <dgm:prSet presAssocID="{4E36EC7F-69C5-A64A-9037-F1E19C17E567}" presName="aNode" presStyleLbl="fgAcc1" presStyleIdx="2" presStyleCnt="9">
        <dgm:presLayoutVars>
          <dgm:bulletEnabled val="1"/>
        </dgm:presLayoutVars>
      </dgm:prSet>
      <dgm:spPr/>
    </dgm:pt>
    <dgm:pt modelId="{86C90AC5-A3BB-C64D-93A0-3C76ACECD358}" type="pres">
      <dgm:prSet presAssocID="{4E36EC7F-69C5-A64A-9037-F1E19C17E567}" presName="aSpace" presStyleCnt="0"/>
      <dgm:spPr/>
    </dgm:pt>
    <dgm:pt modelId="{BCB911F6-C9B8-B44E-A5AF-B7FE386F375A}" type="pres">
      <dgm:prSet presAssocID="{9B8445FE-AE74-E340-B12B-0895B67B9DEF}" presName="aNode" presStyleLbl="fgAcc1" presStyleIdx="3" presStyleCnt="9">
        <dgm:presLayoutVars>
          <dgm:bulletEnabled val="1"/>
        </dgm:presLayoutVars>
      </dgm:prSet>
      <dgm:spPr/>
    </dgm:pt>
    <dgm:pt modelId="{FB39E627-B23B-7E42-AAE2-162BEFDA04F0}" type="pres">
      <dgm:prSet presAssocID="{9B8445FE-AE74-E340-B12B-0895B67B9DEF}" presName="aSpace" presStyleCnt="0"/>
      <dgm:spPr/>
    </dgm:pt>
    <dgm:pt modelId="{8D395432-6298-7B48-AEB3-A207949EBC73}" type="pres">
      <dgm:prSet presAssocID="{590AF0CD-DBB5-A040-8C36-C3EE15AC776F}" presName="aNode" presStyleLbl="fgAcc1" presStyleIdx="4" presStyleCnt="9">
        <dgm:presLayoutVars>
          <dgm:bulletEnabled val="1"/>
        </dgm:presLayoutVars>
      </dgm:prSet>
      <dgm:spPr/>
    </dgm:pt>
    <dgm:pt modelId="{6F662304-FF46-CE43-86B7-F1B9B98B0B78}" type="pres">
      <dgm:prSet presAssocID="{590AF0CD-DBB5-A040-8C36-C3EE15AC776F}" presName="aSpace" presStyleCnt="0"/>
      <dgm:spPr/>
    </dgm:pt>
    <dgm:pt modelId="{FC0098C8-2034-634C-B865-96EA2A2B2273}" type="pres">
      <dgm:prSet presAssocID="{33645027-B90D-B94F-B2D5-E87512333761}" presName="aNode" presStyleLbl="fgAcc1" presStyleIdx="5" presStyleCnt="9">
        <dgm:presLayoutVars>
          <dgm:bulletEnabled val="1"/>
        </dgm:presLayoutVars>
      </dgm:prSet>
      <dgm:spPr/>
    </dgm:pt>
    <dgm:pt modelId="{2D39D540-5F36-D54E-BEC8-84B3815EF8E2}" type="pres">
      <dgm:prSet presAssocID="{33645027-B90D-B94F-B2D5-E87512333761}" presName="aSpace" presStyleCnt="0"/>
      <dgm:spPr/>
    </dgm:pt>
    <dgm:pt modelId="{2F7FB41F-634B-F74C-A137-39C991E580DA}" type="pres">
      <dgm:prSet presAssocID="{C7F2C779-34E9-9A47-A71A-1A616AE2CB35}" presName="aNode" presStyleLbl="fgAcc1" presStyleIdx="6" presStyleCnt="9" custLinFactY="200000" custLinFactNeighborX="0" custLinFactNeighborY="297137">
        <dgm:presLayoutVars>
          <dgm:bulletEnabled val="1"/>
        </dgm:presLayoutVars>
      </dgm:prSet>
      <dgm:spPr/>
    </dgm:pt>
    <dgm:pt modelId="{3C6C3FE6-9E12-FD43-A899-1C14A0B730C3}" type="pres">
      <dgm:prSet presAssocID="{C7F2C779-34E9-9A47-A71A-1A616AE2CB35}" presName="aSpace" presStyleCnt="0"/>
      <dgm:spPr/>
    </dgm:pt>
    <dgm:pt modelId="{DAC7D4FB-4C1A-EA4B-B3D8-7A9DBF646EAC}" type="pres">
      <dgm:prSet presAssocID="{0833B47B-4EE3-D042-9ADF-1273541C59A4}" presName="aNode" presStyleLbl="fgAcc1" presStyleIdx="7" presStyleCnt="9" custLinFactY="595" custLinFactNeighborX="0" custLinFactNeighborY="100000">
        <dgm:presLayoutVars>
          <dgm:bulletEnabled val="1"/>
        </dgm:presLayoutVars>
      </dgm:prSet>
      <dgm:spPr/>
    </dgm:pt>
    <dgm:pt modelId="{3B2548CB-9C77-3C40-8BF8-1EFEA2ADE34C}" type="pres">
      <dgm:prSet presAssocID="{0833B47B-4EE3-D042-9ADF-1273541C59A4}" presName="aSpace" presStyleCnt="0"/>
      <dgm:spPr/>
    </dgm:pt>
    <dgm:pt modelId="{9D204B43-E897-2D4A-8E5C-FB3F36E89A4D}" type="pres">
      <dgm:prSet presAssocID="{7A314AB0-13E2-2346-8E8F-3986EAB40DBB}" presName="aNode" presStyleLbl="fgAcc1" presStyleIdx="8" presStyleCnt="9" custLinFactY="-195081" custLinFactNeighborX="0" custLinFactNeighborY="-200000">
        <dgm:presLayoutVars>
          <dgm:bulletEnabled val="1"/>
        </dgm:presLayoutVars>
      </dgm:prSet>
      <dgm:spPr/>
    </dgm:pt>
    <dgm:pt modelId="{0EB704CA-5A03-DE45-8CE6-45F477361D69}" type="pres">
      <dgm:prSet presAssocID="{7A314AB0-13E2-2346-8E8F-3986EAB40DBB}" presName="aSpace" presStyleCnt="0"/>
      <dgm:spPr/>
    </dgm:pt>
  </dgm:ptLst>
  <dgm:cxnLst>
    <dgm:cxn modelId="{4249DF10-F33D-FA49-9AAC-762DA9C80FB9}" type="presOf" srcId="{4E36EC7F-69C5-A64A-9037-F1E19C17E567}" destId="{9A867E7C-89EE-E949-B424-015A66B3EF6E}" srcOrd="0" destOrd="0" presId="urn:microsoft.com/office/officeart/2005/8/layout/pyramid2"/>
    <dgm:cxn modelId="{DAE79118-C3EE-0843-BDFE-1E1A41281872}" type="presOf" srcId="{0D6B7298-FE2E-4548-8490-0C260B0D98AE}" destId="{5C8F699E-3D41-5E4A-83F1-F13324FFBF7E}" srcOrd="0" destOrd="0" presId="urn:microsoft.com/office/officeart/2005/8/layout/pyramid2"/>
    <dgm:cxn modelId="{15961A25-4137-C046-9E11-2F824F7839E4}" srcId="{F1FA3DFD-3FA2-304F-8C8D-8689531752E8}" destId="{C7F2C779-34E9-9A47-A71A-1A616AE2CB35}" srcOrd="6" destOrd="0" parTransId="{A2D5FA4C-921F-B544-B2A3-247B8750759E}" sibTransId="{34CAEAA5-9CC9-5E4B-B81A-551B6F519D24}"/>
    <dgm:cxn modelId="{3CFBC632-9D88-9042-ADFE-54CFDA2B6254}" srcId="{F1FA3DFD-3FA2-304F-8C8D-8689531752E8}" destId="{590AF0CD-DBB5-A040-8C36-C3EE15AC776F}" srcOrd="4" destOrd="0" parTransId="{0B2071D4-6BE7-374A-AE0C-F4F1D2C45AC1}" sibTransId="{9154A7E3-E24C-9D4A-ACEA-0DEFBEB67ED8}"/>
    <dgm:cxn modelId="{B4EFF94B-210B-A342-8D51-7EF164C8C9F9}" srcId="{F1FA3DFD-3FA2-304F-8C8D-8689531752E8}" destId="{7A314AB0-13E2-2346-8E8F-3986EAB40DBB}" srcOrd="8" destOrd="0" parTransId="{0E2CFA37-E773-A940-961D-CAC63913F08E}" sibTransId="{F53812CF-7A2B-144F-B8EF-3721250D72C9}"/>
    <dgm:cxn modelId="{49E0AB5F-FC9D-2D4C-9230-D582CCCD16E0}" type="presOf" srcId="{590AF0CD-DBB5-A040-8C36-C3EE15AC776F}" destId="{8D395432-6298-7B48-AEB3-A207949EBC73}" srcOrd="0" destOrd="0" presId="urn:microsoft.com/office/officeart/2005/8/layout/pyramid2"/>
    <dgm:cxn modelId="{2B237164-18D4-A04A-82EB-680084007AD9}" type="presOf" srcId="{9B8445FE-AE74-E340-B12B-0895B67B9DEF}" destId="{BCB911F6-C9B8-B44E-A5AF-B7FE386F375A}" srcOrd="0" destOrd="0" presId="urn:microsoft.com/office/officeart/2005/8/layout/pyramid2"/>
    <dgm:cxn modelId="{AD57976F-A7C5-0D40-82FB-A05B3D022ADA}" srcId="{F1FA3DFD-3FA2-304F-8C8D-8689531752E8}" destId="{0833B47B-4EE3-D042-9ADF-1273541C59A4}" srcOrd="7" destOrd="0" parTransId="{6758615D-998F-4F4A-855C-1416C1E234A8}" sibTransId="{65F686E1-222F-B548-9DB2-2FE3992930B2}"/>
    <dgm:cxn modelId="{A6E89F71-7065-904D-A695-826229802E77}" type="presOf" srcId="{C7F2C779-34E9-9A47-A71A-1A616AE2CB35}" destId="{2F7FB41F-634B-F74C-A137-39C991E580DA}" srcOrd="0" destOrd="0" presId="urn:microsoft.com/office/officeart/2005/8/layout/pyramid2"/>
    <dgm:cxn modelId="{98EDA87C-2C57-E443-9E8A-F7499020B772}" type="presOf" srcId="{33645027-B90D-B94F-B2D5-E87512333761}" destId="{FC0098C8-2034-634C-B865-96EA2A2B2273}" srcOrd="0" destOrd="0" presId="urn:microsoft.com/office/officeart/2005/8/layout/pyramid2"/>
    <dgm:cxn modelId="{A74E2987-BEF9-0043-9F81-C2AC1F55FABC}" srcId="{F1FA3DFD-3FA2-304F-8C8D-8689531752E8}" destId="{4E36EC7F-69C5-A64A-9037-F1E19C17E567}" srcOrd="2" destOrd="0" parTransId="{0F45C5A1-F36C-CC41-94B0-5FD491AC6EF9}" sibTransId="{5646C150-8835-9744-9C04-B6A1B5D22903}"/>
    <dgm:cxn modelId="{03D3B888-9FE1-FC49-9942-53F59A5A51FE}" type="presOf" srcId="{FC034973-1CA3-4042-B698-918FB82C4481}" destId="{23045B1E-03E1-794D-8A71-022B6F44A579}" srcOrd="0" destOrd="0" presId="urn:microsoft.com/office/officeart/2005/8/layout/pyramid2"/>
    <dgm:cxn modelId="{68FEEEAA-B625-A14D-9C18-126BB0B980C0}" type="presOf" srcId="{F1FA3DFD-3FA2-304F-8C8D-8689531752E8}" destId="{94B4E763-57C7-8540-B6A4-228D8788C7D0}" srcOrd="0" destOrd="0" presId="urn:microsoft.com/office/officeart/2005/8/layout/pyramid2"/>
    <dgm:cxn modelId="{9A9EDBAD-26D9-3146-84CB-6904F5D97345}" type="presOf" srcId="{0833B47B-4EE3-D042-9ADF-1273541C59A4}" destId="{DAC7D4FB-4C1A-EA4B-B3D8-7A9DBF646EAC}" srcOrd="0" destOrd="0" presId="urn:microsoft.com/office/officeart/2005/8/layout/pyramid2"/>
    <dgm:cxn modelId="{E1266DB0-F97A-FA4C-AB7E-F52AF7702550}" srcId="{F1FA3DFD-3FA2-304F-8C8D-8689531752E8}" destId="{33645027-B90D-B94F-B2D5-E87512333761}" srcOrd="5" destOrd="0" parTransId="{9E13A297-6EB7-8F4B-BE0E-7B29E487EAFD}" sibTransId="{36B24FBE-D268-8741-8222-5815CC5113B5}"/>
    <dgm:cxn modelId="{84692AC6-C3B9-E74A-9525-F4187BCE556D}" srcId="{F1FA3DFD-3FA2-304F-8C8D-8689531752E8}" destId="{FC034973-1CA3-4042-B698-918FB82C4481}" srcOrd="1" destOrd="0" parTransId="{750CAFB1-494A-2E45-9012-2F3B65D6EB35}" sibTransId="{53440AC1-5892-9E4F-BE49-4A199F9245D8}"/>
    <dgm:cxn modelId="{7D79B1CC-7AAD-9C42-B6A8-82EBDD9A05F2}" srcId="{F1FA3DFD-3FA2-304F-8C8D-8689531752E8}" destId="{0D6B7298-FE2E-4548-8490-0C260B0D98AE}" srcOrd="0" destOrd="0" parTransId="{86458B04-D530-C14A-BB8C-2DAF942E2D84}" sibTransId="{2EC12CFF-4114-EE42-9920-F1A34CE14384}"/>
    <dgm:cxn modelId="{FA4CCFD9-BBE8-F240-9501-46A15F1354E9}" type="presOf" srcId="{7A314AB0-13E2-2346-8E8F-3986EAB40DBB}" destId="{9D204B43-E897-2D4A-8E5C-FB3F36E89A4D}" srcOrd="0" destOrd="0" presId="urn:microsoft.com/office/officeart/2005/8/layout/pyramid2"/>
    <dgm:cxn modelId="{F46FE8F0-FC8D-2942-933F-7EDD89357580}" srcId="{F1FA3DFD-3FA2-304F-8C8D-8689531752E8}" destId="{9B8445FE-AE74-E340-B12B-0895B67B9DEF}" srcOrd="3" destOrd="0" parTransId="{114565D6-C9A6-CA4C-8A85-342B20FB8D28}" sibTransId="{0F876A7D-0A46-6A40-A4E1-2E37BD65FF51}"/>
    <dgm:cxn modelId="{893A4DEC-8FFA-B944-8E4E-CC0CCC9C9BE2}" type="presParOf" srcId="{94B4E763-57C7-8540-B6A4-228D8788C7D0}" destId="{2EA0A668-7A9B-E043-9006-DEB6F49E65C4}" srcOrd="0" destOrd="0" presId="urn:microsoft.com/office/officeart/2005/8/layout/pyramid2"/>
    <dgm:cxn modelId="{A682B4B5-FF7F-4C4E-BE16-9D44D1DAC3DD}" type="presParOf" srcId="{94B4E763-57C7-8540-B6A4-228D8788C7D0}" destId="{7782D02E-FD5C-BB45-86D2-72A364024403}" srcOrd="1" destOrd="0" presId="urn:microsoft.com/office/officeart/2005/8/layout/pyramid2"/>
    <dgm:cxn modelId="{F339BBDE-C98A-F745-A126-3C45D2DC32C3}" type="presParOf" srcId="{7782D02E-FD5C-BB45-86D2-72A364024403}" destId="{5C8F699E-3D41-5E4A-83F1-F13324FFBF7E}" srcOrd="0" destOrd="0" presId="urn:microsoft.com/office/officeart/2005/8/layout/pyramid2"/>
    <dgm:cxn modelId="{13A0FADC-74D1-C141-86B8-EC689D50DF44}" type="presParOf" srcId="{7782D02E-FD5C-BB45-86D2-72A364024403}" destId="{4FE43EC6-600A-1F46-9BAA-63B6D51AFEF3}" srcOrd="1" destOrd="0" presId="urn:microsoft.com/office/officeart/2005/8/layout/pyramid2"/>
    <dgm:cxn modelId="{66F0179B-490D-5941-BC69-C361F571C8FB}" type="presParOf" srcId="{7782D02E-FD5C-BB45-86D2-72A364024403}" destId="{23045B1E-03E1-794D-8A71-022B6F44A579}" srcOrd="2" destOrd="0" presId="urn:microsoft.com/office/officeart/2005/8/layout/pyramid2"/>
    <dgm:cxn modelId="{FBA7FFEE-479B-ED4C-93CC-45EFF15EAB46}" type="presParOf" srcId="{7782D02E-FD5C-BB45-86D2-72A364024403}" destId="{2FFF361B-D801-284D-8066-CE2D41374236}" srcOrd="3" destOrd="0" presId="urn:microsoft.com/office/officeart/2005/8/layout/pyramid2"/>
    <dgm:cxn modelId="{9B9FF769-E2E5-C54C-895F-9814BA010276}" type="presParOf" srcId="{7782D02E-FD5C-BB45-86D2-72A364024403}" destId="{9A867E7C-89EE-E949-B424-015A66B3EF6E}" srcOrd="4" destOrd="0" presId="urn:microsoft.com/office/officeart/2005/8/layout/pyramid2"/>
    <dgm:cxn modelId="{BAE4A956-433F-3946-A867-0D8FDC3794F4}" type="presParOf" srcId="{7782D02E-FD5C-BB45-86D2-72A364024403}" destId="{86C90AC5-A3BB-C64D-93A0-3C76ACECD358}" srcOrd="5" destOrd="0" presId="urn:microsoft.com/office/officeart/2005/8/layout/pyramid2"/>
    <dgm:cxn modelId="{C0D03AEE-0E30-0D4C-AC80-4C814098AD29}" type="presParOf" srcId="{7782D02E-FD5C-BB45-86D2-72A364024403}" destId="{BCB911F6-C9B8-B44E-A5AF-B7FE386F375A}" srcOrd="6" destOrd="0" presId="urn:microsoft.com/office/officeart/2005/8/layout/pyramid2"/>
    <dgm:cxn modelId="{787DE19E-A71A-074C-997B-3807F5391468}" type="presParOf" srcId="{7782D02E-FD5C-BB45-86D2-72A364024403}" destId="{FB39E627-B23B-7E42-AAE2-162BEFDA04F0}" srcOrd="7" destOrd="0" presId="urn:microsoft.com/office/officeart/2005/8/layout/pyramid2"/>
    <dgm:cxn modelId="{DCE4CD63-7DD3-1D46-AA8D-FBCACEF1000B}" type="presParOf" srcId="{7782D02E-FD5C-BB45-86D2-72A364024403}" destId="{8D395432-6298-7B48-AEB3-A207949EBC73}" srcOrd="8" destOrd="0" presId="urn:microsoft.com/office/officeart/2005/8/layout/pyramid2"/>
    <dgm:cxn modelId="{3F2D25EB-82AE-ED4A-89ED-402C45BCAB6B}" type="presParOf" srcId="{7782D02E-FD5C-BB45-86D2-72A364024403}" destId="{6F662304-FF46-CE43-86B7-F1B9B98B0B78}" srcOrd="9" destOrd="0" presId="urn:microsoft.com/office/officeart/2005/8/layout/pyramid2"/>
    <dgm:cxn modelId="{A69F0183-93CF-4148-A925-5F95643EC8A7}" type="presParOf" srcId="{7782D02E-FD5C-BB45-86D2-72A364024403}" destId="{FC0098C8-2034-634C-B865-96EA2A2B2273}" srcOrd="10" destOrd="0" presId="urn:microsoft.com/office/officeart/2005/8/layout/pyramid2"/>
    <dgm:cxn modelId="{29B6D319-A79D-1749-9943-144342C4078B}" type="presParOf" srcId="{7782D02E-FD5C-BB45-86D2-72A364024403}" destId="{2D39D540-5F36-D54E-BEC8-84B3815EF8E2}" srcOrd="11" destOrd="0" presId="urn:microsoft.com/office/officeart/2005/8/layout/pyramid2"/>
    <dgm:cxn modelId="{DC5DFBD9-D1D9-A24F-AFD6-2E39D6E51BC5}" type="presParOf" srcId="{7782D02E-FD5C-BB45-86D2-72A364024403}" destId="{2F7FB41F-634B-F74C-A137-39C991E580DA}" srcOrd="12" destOrd="0" presId="urn:microsoft.com/office/officeart/2005/8/layout/pyramid2"/>
    <dgm:cxn modelId="{3281358C-A3D5-FB41-B0F7-4D8C2BBC920E}" type="presParOf" srcId="{7782D02E-FD5C-BB45-86D2-72A364024403}" destId="{3C6C3FE6-9E12-FD43-A899-1C14A0B730C3}" srcOrd="13" destOrd="0" presId="urn:microsoft.com/office/officeart/2005/8/layout/pyramid2"/>
    <dgm:cxn modelId="{1B7CD6A1-A28B-5046-B51E-056806CD79F6}" type="presParOf" srcId="{7782D02E-FD5C-BB45-86D2-72A364024403}" destId="{DAC7D4FB-4C1A-EA4B-B3D8-7A9DBF646EAC}" srcOrd="14" destOrd="0" presId="urn:microsoft.com/office/officeart/2005/8/layout/pyramid2"/>
    <dgm:cxn modelId="{5A08F58F-7640-A244-A871-C6D9988FC5EB}" type="presParOf" srcId="{7782D02E-FD5C-BB45-86D2-72A364024403}" destId="{3B2548CB-9C77-3C40-8BF8-1EFEA2ADE34C}" srcOrd="15" destOrd="0" presId="urn:microsoft.com/office/officeart/2005/8/layout/pyramid2"/>
    <dgm:cxn modelId="{56D15A0A-473B-4D4D-9EFE-332A1F0F1C18}" type="presParOf" srcId="{7782D02E-FD5C-BB45-86D2-72A364024403}" destId="{9D204B43-E897-2D4A-8E5C-FB3F36E89A4D}" srcOrd="16" destOrd="0" presId="urn:microsoft.com/office/officeart/2005/8/layout/pyramid2"/>
    <dgm:cxn modelId="{749A3035-733F-AC48-9FE1-7AE2301B6DEB}" type="presParOf" srcId="{7782D02E-FD5C-BB45-86D2-72A364024403}" destId="{0EB704CA-5A03-DE45-8CE6-45F477361D69}" srcOrd="1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345DEA-E164-4F16-9FFA-DBEAEBC88758}">
      <dsp:nvSpPr>
        <dsp:cNvPr id="0" name=""/>
        <dsp:cNvSpPr/>
      </dsp:nvSpPr>
      <dsp:spPr>
        <a:xfrm rot="5400000">
          <a:off x="5197963" y="-2522743"/>
          <a:ext cx="789649" cy="6037065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Regular meetings of many groups, increased transparency and accountability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Including patient care teams to plan for studies, identify problems early</a:t>
          </a:r>
        </a:p>
      </dsp:txBody>
      <dsp:txXfrm rot="-5400000">
        <a:off x="2574256" y="139511"/>
        <a:ext cx="5998518" cy="712555"/>
      </dsp:txXfrm>
    </dsp:sp>
    <dsp:sp modelId="{C28399B3-18E0-489D-8292-F6DAA54A229C}">
      <dsp:nvSpPr>
        <dsp:cNvPr id="0" name=""/>
        <dsp:cNvSpPr/>
      </dsp:nvSpPr>
      <dsp:spPr>
        <a:xfrm>
          <a:off x="102" y="2257"/>
          <a:ext cx="2574153" cy="98706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Information</a:t>
          </a:r>
        </a:p>
      </dsp:txBody>
      <dsp:txXfrm>
        <a:off x="48286" y="50441"/>
        <a:ext cx="2477785" cy="890694"/>
      </dsp:txXfrm>
    </dsp:sp>
    <dsp:sp modelId="{C0D1066D-AE9E-4F92-8C45-D1115A528385}">
      <dsp:nvSpPr>
        <dsp:cNvPr id="0" name=""/>
        <dsp:cNvSpPr/>
      </dsp:nvSpPr>
      <dsp:spPr>
        <a:xfrm rot="5400000">
          <a:off x="5234242" y="-1450899"/>
          <a:ext cx="789649" cy="5966207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UofL CTU to handle the work and conduct the studies</a:t>
          </a:r>
          <a:endParaRPr lang="en-US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UofL Health Research Office oversight, working with IT &amp; patient care teams</a:t>
          </a:r>
        </a:p>
      </dsp:txBody>
      <dsp:txXfrm rot="-5400000">
        <a:off x="2645964" y="1175926"/>
        <a:ext cx="5927660" cy="712555"/>
      </dsp:txXfrm>
    </dsp:sp>
    <dsp:sp modelId="{F6F105CF-BDE5-47F7-84F4-0D781DCCBA33}">
      <dsp:nvSpPr>
        <dsp:cNvPr id="0" name=""/>
        <dsp:cNvSpPr/>
      </dsp:nvSpPr>
      <dsp:spPr>
        <a:xfrm>
          <a:off x="102" y="1038672"/>
          <a:ext cx="2645861" cy="98706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Separation of Duties</a:t>
          </a:r>
        </a:p>
      </dsp:txBody>
      <dsp:txXfrm>
        <a:off x="48286" y="1086856"/>
        <a:ext cx="2549493" cy="890694"/>
      </dsp:txXfrm>
    </dsp:sp>
    <dsp:sp modelId="{4CB7929F-CA7F-40A4-8172-AE8BEFD051E3}">
      <dsp:nvSpPr>
        <dsp:cNvPr id="0" name=""/>
        <dsp:cNvSpPr/>
      </dsp:nvSpPr>
      <dsp:spPr>
        <a:xfrm rot="5400000">
          <a:off x="5259061" y="-389874"/>
          <a:ext cx="789649" cy="5916988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Identifying interventional studies and investigators for marketing &amp; publicity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Create structure to access UofL Health / ULP patient data for research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Build UofL Health Data Warehouse</a:t>
          </a:r>
        </a:p>
      </dsp:txBody>
      <dsp:txXfrm rot="-5400000">
        <a:off x="2695392" y="2212342"/>
        <a:ext cx="5878441" cy="712555"/>
      </dsp:txXfrm>
    </dsp:sp>
    <dsp:sp modelId="{0FA287C7-6D3D-4304-B5E3-15B5EC6F50EA}">
      <dsp:nvSpPr>
        <dsp:cNvPr id="0" name=""/>
        <dsp:cNvSpPr/>
      </dsp:nvSpPr>
      <dsp:spPr>
        <a:xfrm>
          <a:off x="102" y="2075088"/>
          <a:ext cx="2695290" cy="98706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Strategy</a:t>
          </a:r>
        </a:p>
      </dsp:txBody>
      <dsp:txXfrm>
        <a:off x="48286" y="2123272"/>
        <a:ext cx="2598922" cy="890694"/>
      </dsp:txXfrm>
    </dsp:sp>
    <dsp:sp modelId="{9A48E9F0-F6D7-437D-B87B-D1D88A48E9CE}">
      <dsp:nvSpPr>
        <dsp:cNvPr id="0" name=""/>
        <dsp:cNvSpPr/>
      </dsp:nvSpPr>
      <dsp:spPr>
        <a:xfrm rot="5400000">
          <a:off x="5291699" y="677500"/>
          <a:ext cx="789649" cy="5855069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Reviewing Clinical Trial Management System (CTMS)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Expanding use of Cerner orders and Inbox messages for study participants</a:t>
          </a:r>
        </a:p>
      </dsp:txBody>
      <dsp:txXfrm rot="-5400000">
        <a:off x="2758990" y="3248757"/>
        <a:ext cx="5816522" cy="712555"/>
      </dsp:txXfrm>
    </dsp:sp>
    <dsp:sp modelId="{6395919E-B94D-4F5F-B6A2-1EE860513395}">
      <dsp:nvSpPr>
        <dsp:cNvPr id="0" name=""/>
        <dsp:cNvSpPr/>
      </dsp:nvSpPr>
      <dsp:spPr>
        <a:xfrm>
          <a:off x="102" y="3111503"/>
          <a:ext cx="2758886" cy="98706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Systems Standardization</a:t>
          </a:r>
        </a:p>
      </dsp:txBody>
      <dsp:txXfrm>
        <a:off x="48286" y="3159687"/>
        <a:ext cx="2662518" cy="890694"/>
      </dsp:txXfrm>
    </dsp:sp>
    <dsp:sp modelId="{A3DD213B-9D21-4774-BBD9-B8FEC2F52C98}">
      <dsp:nvSpPr>
        <dsp:cNvPr id="0" name=""/>
        <dsp:cNvSpPr/>
      </dsp:nvSpPr>
      <dsp:spPr>
        <a:xfrm rot="5400000">
          <a:off x="5206299" y="1704888"/>
          <a:ext cx="942162" cy="587312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New FTE Research Systems Administrator for ARC, Cerner, STAR, Epic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Need Patient level field in STAR &amp; Cerner to drive patient accounting, Power BI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Need CTMS on UofL Health side</a:t>
          </a:r>
          <a:endParaRPr lang="en-US" sz="1400" kern="1200" dirty="0">
            <a:solidFill>
              <a:schemeClr val="tx1"/>
            </a:solidFill>
          </a:endParaRPr>
        </a:p>
      </dsp:txBody>
      <dsp:txXfrm rot="-5400000">
        <a:off x="2740819" y="4216362"/>
        <a:ext cx="5827130" cy="850176"/>
      </dsp:txXfrm>
    </dsp:sp>
    <dsp:sp modelId="{3B710718-571B-4892-9F59-72507FB8189A}">
      <dsp:nvSpPr>
        <dsp:cNvPr id="0" name=""/>
        <dsp:cNvSpPr/>
      </dsp:nvSpPr>
      <dsp:spPr>
        <a:xfrm>
          <a:off x="102" y="4147919"/>
          <a:ext cx="2740716" cy="98706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Resources Needed</a:t>
          </a:r>
        </a:p>
      </dsp:txBody>
      <dsp:txXfrm>
        <a:off x="48286" y="4196103"/>
        <a:ext cx="2644348" cy="890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C5227-4969-5349-A052-AE0B16B6AA02}">
      <dsp:nvSpPr>
        <dsp:cNvPr id="0" name=""/>
        <dsp:cNvSpPr/>
      </dsp:nvSpPr>
      <dsp:spPr>
        <a:xfrm>
          <a:off x="1134928" y="1051463"/>
          <a:ext cx="1455851" cy="438698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Flag studies no enrollment 2 months</a:t>
          </a:r>
        </a:p>
      </dsp:txBody>
      <dsp:txXfrm>
        <a:off x="1156343" y="1072878"/>
        <a:ext cx="1413021" cy="395868"/>
      </dsp:txXfrm>
    </dsp:sp>
    <dsp:sp modelId="{F3F86E8C-BC0F-A14A-80AC-9177DBE694D8}">
      <dsp:nvSpPr>
        <dsp:cNvPr id="0" name=""/>
        <dsp:cNvSpPr/>
      </dsp:nvSpPr>
      <dsp:spPr>
        <a:xfrm>
          <a:off x="338943" y="1270812"/>
          <a:ext cx="3047822" cy="3047822"/>
        </a:xfrm>
        <a:custGeom>
          <a:avLst/>
          <a:gdLst/>
          <a:ahLst/>
          <a:cxnLst/>
          <a:rect l="0" t="0" r="0" b="0"/>
          <a:pathLst>
            <a:path>
              <a:moveTo>
                <a:pt x="2252570" y="185494"/>
              </a:moveTo>
              <a:arcTo wR="1523911" hR="1523911" stAng="17913883" swAng="184701"/>
            </a:path>
          </a:pathLst>
        </a:custGeom>
        <a:noFill/>
        <a:ln w="9525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D4580E-C9E2-B945-B9A9-2CC11A04B44D}">
      <dsp:nvSpPr>
        <dsp:cNvPr id="0" name=""/>
        <dsp:cNvSpPr/>
      </dsp:nvSpPr>
      <dsp:spPr>
        <a:xfrm>
          <a:off x="2212496" y="1497806"/>
          <a:ext cx="1455851" cy="438698"/>
        </a:xfrm>
        <a:prstGeom prst="roundRect">
          <a:avLst/>
        </a:prstGeom>
        <a:solidFill>
          <a:schemeClr val="accent1">
            <a:shade val="50000"/>
            <a:hueOff val="91433"/>
            <a:satOff val="-8302"/>
            <a:lumOff val="130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Meet with PIs with slow enrollment</a:t>
          </a:r>
        </a:p>
      </dsp:txBody>
      <dsp:txXfrm>
        <a:off x="2233911" y="1519221"/>
        <a:ext cx="1413021" cy="395868"/>
      </dsp:txXfrm>
    </dsp:sp>
    <dsp:sp modelId="{9B8634F9-492D-CA47-B39C-64E397B27795}">
      <dsp:nvSpPr>
        <dsp:cNvPr id="0" name=""/>
        <dsp:cNvSpPr/>
      </dsp:nvSpPr>
      <dsp:spPr>
        <a:xfrm>
          <a:off x="338943" y="1270812"/>
          <a:ext cx="3047822" cy="3047822"/>
        </a:xfrm>
        <a:custGeom>
          <a:avLst/>
          <a:gdLst/>
          <a:ahLst/>
          <a:cxnLst/>
          <a:rect l="0" t="0" r="0" b="0"/>
          <a:pathLst>
            <a:path>
              <a:moveTo>
                <a:pt x="2787031" y="671366"/>
              </a:moveTo>
              <a:arcTo wR="1523911" hR="1523911" stAng="19558954" swAng="1529031"/>
            </a:path>
          </a:pathLst>
        </a:custGeom>
        <a:noFill/>
        <a:ln w="9525" cap="flat" cmpd="sng" algn="ctr">
          <a:solidFill>
            <a:schemeClr val="accent1">
              <a:shade val="90000"/>
              <a:hueOff val="92614"/>
              <a:satOff val="-7805"/>
              <a:lumOff val="1195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F67478-C33B-9C49-9420-7E939B3ED22F}">
      <dsp:nvSpPr>
        <dsp:cNvPr id="0" name=""/>
        <dsp:cNvSpPr/>
      </dsp:nvSpPr>
      <dsp:spPr>
        <a:xfrm>
          <a:off x="2658839" y="2575374"/>
          <a:ext cx="1455851" cy="438698"/>
        </a:xfrm>
        <a:prstGeom prst="roundRect">
          <a:avLst/>
        </a:prstGeom>
        <a:solidFill>
          <a:schemeClr val="accent1">
            <a:shade val="50000"/>
            <a:hueOff val="182867"/>
            <a:satOff val="-16603"/>
            <a:lumOff val="261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UofL Health reports</a:t>
          </a:r>
        </a:p>
      </dsp:txBody>
      <dsp:txXfrm>
        <a:off x="2680254" y="2596789"/>
        <a:ext cx="1413021" cy="395868"/>
      </dsp:txXfrm>
    </dsp:sp>
    <dsp:sp modelId="{437A7196-3E2A-214A-A24E-E9DA2A6D9E9A}">
      <dsp:nvSpPr>
        <dsp:cNvPr id="0" name=""/>
        <dsp:cNvSpPr/>
      </dsp:nvSpPr>
      <dsp:spPr>
        <a:xfrm>
          <a:off x="338943" y="1270812"/>
          <a:ext cx="3047822" cy="3047822"/>
        </a:xfrm>
        <a:custGeom>
          <a:avLst/>
          <a:gdLst/>
          <a:ahLst/>
          <a:cxnLst/>
          <a:rect l="0" t="0" r="0" b="0"/>
          <a:pathLst>
            <a:path>
              <a:moveTo>
                <a:pt x="3030951" y="1750042"/>
              </a:moveTo>
              <a:arcTo wR="1523911" hR="1523911" stAng="512015" swAng="1529031"/>
            </a:path>
          </a:pathLst>
        </a:custGeom>
        <a:noFill/>
        <a:ln w="9525" cap="flat" cmpd="sng" algn="ctr">
          <a:solidFill>
            <a:schemeClr val="accent1">
              <a:shade val="90000"/>
              <a:hueOff val="185229"/>
              <a:satOff val="-15611"/>
              <a:lumOff val="2390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D4D956-59E8-954F-BC8F-B0C218989793}">
      <dsp:nvSpPr>
        <dsp:cNvPr id="0" name=""/>
        <dsp:cNvSpPr/>
      </dsp:nvSpPr>
      <dsp:spPr>
        <a:xfrm>
          <a:off x="2212496" y="3652942"/>
          <a:ext cx="1455851" cy="438698"/>
        </a:xfrm>
        <a:prstGeom prst="roundRect">
          <a:avLst/>
        </a:prstGeom>
        <a:solidFill>
          <a:schemeClr val="accent1">
            <a:shade val="50000"/>
            <a:hueOff val="274300"/>
            <a:satOff val="-24905"/>
            <a:lumOff val="391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Involve fellows in screening</a:t>
          </a:r>
        </a:p>
      </dsp:txBody>
      <dsp:txXfrm>
        <a:off x="2233911" y="3674357"/>
        <a:ext cx="1413021" cy="395868"/>
      </dsp:txXfrm>
    </dsp:sp>
    <dsp:sp modelId="{DB6E10CA-F98C-B54C-B333-DBA72A17260A}">
      <dsp:nvSpPr>
        <dsp:cNvPr id="0" name=""/>
        <dsp:cNvSpPr/>
      </dsp:nvSpPr>
      <dsp:spPr>
        <a:xfrm>
          <a:off x="338943" y="1270812"/>
          <a:ext cx="3047822" cy="3047822"/>
        </a:xfrm>
        <a:custGeom>
          <a:avLst/>
          <a:gdLst/>
          <a:ahLst/>
          <a:cxnLst/>
          <a:rect l="0" t="0" r="0" b="0"/>
          <a:pathLst>
            <a:path>
              <a:moveTo>
                <a:pt x="2323394" y="2821266"/>
              </a:moveTo>
              <a:arcTo wR="1523911" hR="1523911" stAng="3501416" swAng="184701"/>
            </a:path>
          </a:pathLst>
        </a:custGeom>
        <a:noFill/>
        <a:ln w="9525" cap="flat" cmpd="sng" algn="ctr">
          <a:solidFill>
            <a:schemeClr val="accent1">
              <a:shade val="90000"/>
              <a:hueOff val="277843"/>
              <a:satOff val="-23416"/>
              <a:lumOff val="358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860A1A-7EB0-2D42-9954-C09659F94F52}">
      <dsp:nvSpPr>
        <dsp:cNvPr id="0" name=""/>
        <dsp:cNvSpPr/>
      </dsp:nvSpPr>
      <dsp:spPr>
        <a:xfrm>
          <a:off x="1134928" y="4099285"/>
          <a:ext cx="1455851" cy="438698"/>
        </a:xfrm>
        <a:prstGeom prst="roundRect">
          <a:avLst/>
        </a:prstGeom>
        <a:solidFill>
          <a:schemeClr val="accent1">
            <a:shade val="50000"/>
            <a:hueOff val="365734"/>
            <a:satOff val="-33206"/>
            <a:lumOff val="522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Bi-weekly coordinator meetings</a:t>
          </a:r>
        </a:p>
      </dsp:txBody>
      <dsp:txXfrm>
        <a:off x="1156343" y="4120700"/>
        <a:ext cx="1413021" cy="395868"/>
      </dsp:txXfrm>
    </dsp:sp>
    <dsp:sp modelId="{27067287-4E6C-E340-8DED-1E5F16B4B259}">
      <dsp:nvSpPr>
        <dsp:cNvPr id="0" name=""/>
        <dsp:cNvSpPr/>
      </dsp:nvSpPr>
      <dsp:spPr>
        <a:xfrm>
          <a:off x="338943" y="1270812"/>
          <a:ext cx="3047822" cy="3047822"/>
        </a:xfrm>
        <a:custGeom>
          <a:avLst/>
          <a:gdLst/>
          <a:ahLst/>
          <a:cxnLst/>
          <a:rect l="0" t="0" r="0" b="0"/>
          <a:pathLst>
            <a:path>
              <a:moveTo>
                <a:pt x="795251" y="2862328"/>
              </a:moveTo>
              <a:arcTo wR="1523911" hR="1523911" stAng="7113883" swAng="184701"/>
            </a:path>
          </a:pathLst>
        </a:custGeom>
        <a:noFill/>
        <a:ln w="9525" cap="flat" cmpd="sng" algn="ctr">
          <a:solidFill>
            <a:schemeClr val="accent1">
              <a:shade val="90000"/>
              <a:hueOff val="370457"/>
              <a:satOff val="-31221"/>
              <a:lumOff val="4780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1C992A-A2D5-9047-9807-A48CA8181679}">
      <dsp:nvSpPr>
        <dsp:cNvPr id="0" name=""/>
        <dsp:cNvSpPr/>
      </dsp:nvSpPr>
      <dsp:spPr>
        <a:xfrm>
          <a:off x="57360" y="3652942"/>
          <a:ext cx="1455851" cy="438698"/>
        </a:xfrm>
        <a:prstGeom prst="roundRect">
          <a:avLst/>
        </a:prstGeom>
        <a:solidFill>
          <a:schemeClr val="accent1">
            <a:shade val="50000"/>
            <a:hueOff val="274300"/>
            <a:satOff val="-24905"/>
            <a:lumOff val="391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Enhancement of trials app </a:t>
          </a:r>
        </a:p>
      </dsp:txBody>
      <dsp:txXfrm>
        <a:off x="78775" y="3674357"/>
        <a:ext cx="1413021" cy="395868"/>
      </dsp:txXfrm>
    </dsp:sp>
    <dsp:sp modelId="{2FC31B1B-D020-AA4F-A279-1092D70CCFB4}">
      <dsp:nvSpPr>
        <dsp:cNvPr id="0" name=""/>
        <dsp:cNvSpPr/>
      </dsp:nvSpPr>
      <dsp:spPr>
        <a:xfrm>
          <a:off x="338943" y="1270812"/>
          <a:ext cx="3047822" cy="3047822"/>
        </a:xfrm>
        <a:custGeom>
          <a:avLst/>
          <a:gdLst/>
          <a:ahLst/>
          <a:cxnLst/>
          <a:rect l="0" t="0" r="0" b="0"/>
          <a:pathLst>
            <a:path>
              <a:moveTo>
                <a:pt x="260790" y="2376455"/>
              </a:moveTo>
              <a:arcTo wR="1523911" hR="1523911" stAng="8758954" swAng="1529031"/>
            </a:path>
          </a:pathLst>
        </a:custGeom>
        <a:noFill/>
        <a:ln w="9525" cap="flat" cmpd="sng" algn="ctr">
          <a:solidFill>
            <a:schemeClr val="accent1">
              <a:shade val="90000"/>
              <a:hueOff val="277843"/>
              <a:satOff val="-23416"/>
              <a:lumOff val="358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4F7D4-D5D1-0C49-88EA-AFE5A875874A}">
      <dsp:nvSpPr>
        <dsp:cNvPr id="0" name=""/>
        <dsp:cNvSpPr/>
      </dsp:nvSpPr>
      <dsp:spPr>
        <a:xfrm>
          <a:off x="-388982" y="2575374"/>
          <a:ext cx="1455851" cy="438698"/>
        </a:xfrm>
        <a:prstGeom prst="roundRect">
          <a:avLst/>
        </a:prstGeom>
        <a:solidFill>
          <a:schemeClr val="accent1">
            <a:shade val="50000"/>
            <a:hueOff val="182867"/>
            <a:satOff val="-16603"/>
            <a:lumOff val="261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Involvement of LCTRC CEO</a:t>
          </a:r>
        </a:p>
      </dsp:txBody>
      <dsp:txXfrm>
        <a:off x="-367567" y="2596789"/>
        <a:ext cx="1413021" cy="395868"/>
      </dsp:txXfrm>
    </dsp:sp>
    <dsp:sp modelId="{183EE69D-EEFE-1047-BE1C-5F36EABD0CB3}">
      <dsp:nvSpPr>
        <dsp:cNvPr id="0" name=""/>
        <dsp:cNvSpPr/>
      </dsp:nvSpPr>
      <dsp:spPr>
        <a:xfrm>
          <a:off x="338943" y="1270812"/>
          <a:ext cx="3047822" cy="3047822"/>
        </a:xfrm>
        <a:custGeom>
          <a:avLst/>
          <a:gdLst/>
          <a:ahLst/>
          <a:cxnLst/>
          <a:rect l="0" t="0" r="0" b="0"/>
          <a:pathLst>
            <a:path>
              <a:moveTo>
                <a:pt x="16871" y="1297779"/>
              </a:moveTo>
              <a:arcTo wR="1523911" hR="1523911" stAng="11312015" swAng="1529031"/>
            </a:path>
          </a:pathLst>
        </a:custGeom>
        <a:noFill/>
        <a:ln w="9525" cap="flat" cmpd="sng" algn="ctr">
          <a:solidFill>
            <a:schemeClr val="accent1">
              <a:shade val="90000"/>
              <a:hueOff val="185229"/>
              <a:satOff val="-15611"/>
              <a:lumOff val="2390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23A0E8-7B03-5640-82A3-C57345D497C2}">
      <dsp:nvSpPr>
        <dsp:cNvPr id="0" name=""/>
        <dsp:cNvSpPr/>
      </dsp:nvSpPr>
      <dsp:spPr>
        <a:xfrm>
          <a:off x="57360" y="1497806"/>
          <a:ext cx="1455851" cy="438698"/>
        </a:xfrm>
        <a:prstGeom prst="roundRect">
          <a:avLst/>
        </a:prstGeom>
        <a:solidFill>
          <a:schemeClr val="accent1">
            <a:shade val="50000"/>
            <a:hueOff val="91433"/>
            <a:satOff val="-8302"/>
            <a:lumOff val="130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Enhance social media presence</a:t>
          </a:r>
        </a:p>
      </dsp:txBody>
      <dsp:txXfrm>
        <a:off x="78775" y="1519221"/>
        <a:ext cx="1413021" cy="395868"/>
      </dsp:txXfrm>
    </dsp:sp>
    <dsp:sp modelId="{00554617-3DB6-5045-8BB5-46704DF2B389}">
      <dsp:nvSpPr>
        <dsp:cNvPr id="0" name=""/>
        <dsp:cNvSpPr/>
      </dsp:nvSpPr>
      <dsp:spPr>
        <a:xfrm>
          <a:off x="338943" y="1270812"/>
          <a:ext cx="3047822" cy="3047822"/>
        </a:xfrm>
        <a:custGeom>
          <a:avLst/>
          <a:gdLst/>
          <a:ahLst/>
          <a:cxnLst/>
          <a:rect l="0" t="0" r="0" b="0"/>
          <a:pathLst>
            <a:path>
              <a:moveTo>
                <a:pt x="724427" y="226555"/>
              </a:moveTo>
              <a:arcTo wR="1523911" hR="1523911" stAng="14301416" swAng="184701"/>
            </a:path>
          </a:pathLst>
        </a:custGeom>
        <a:noFill/>
        <a:ln w="9525" cap="flat" cmpd="sng" algn="ctr">
          <a:solidFill>
            <a:schemeClr val="accent1">
              <a:shade val="90000"/>
              <a:hueOff val="92614"/>
              <a:satOff val="-7805"/>
              <a:lumOff val="1195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A0A668-7A9B-E043-9006-DEB6F49E65C4}">
      <dsp:nvSpPr>
        <dsp:cNvPr id="0" name=""/>
        <dsp:cNvSpPr/>
      </dsp:nvSpPr>
      <dsp:spPr>
        <a:xfrm>
          <a:off x="0" y="0"/>
          <a:ext cx="4056936" cy="512434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F699E-3D41-5E4A-83F1-F13324FFBF7E}">
      <dsp:nvSpPr>
        <dsp:cNvPr id="0" name=""/>
        <dsp:cNvSpPr/>
      </dsp:nvSpPr>
      <dsp:spPr>
        <a:xfrm>
          <a:off x="2028468" y="512653"/>
          <a:ext cx="2637008" cy="4048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Enrollment reports from ULH</a:t>
          </a:r>
        </a:p>
      </dsp:txBody>
      <dsp:txXfrm>
        <a:off x="2048231" y="532416"/>
        <a:ext cx="2597482" cy="365316"/>
      </dsp:txXfrm>
    </dsp:sp>
    <dsp:sp modelId="{23045B1E-03E1-794D-8A71-022B6F44A579}">
      <dsp:nvSpPr>
        <dsp:cNvPr id="0" name=""/>
        <dsp:cNvSpPr/>
      </dsp:nvSpPr>
      <dsp:spPr>
        <a:xfrm>
          <a:off x="2028468" y="968101"/>
          <a:ext cx="2637008" cy="4048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Less trials per coordinator</a:t>
          </a:r>
        </a:p>
      </dsp:txBody>
      <dsp:txXfrm>
        <a:off x="2048231" y="987864"/>
        <a:ext cx="2597482" cy="365316"/>
      </dsp:txXfrm>
    </dsp:sp>
    <dsp:sp modelId="{9A867E7C-89EE-E949-B424-015A66B3EF6E}">
      <dsp:nvSpPr>
        <dsp:cNvPr id="0" name=""/>
        <dsp:cNvSpPr/>
      </dsp:nvSpPr>
      <dsp:spPr>
        <a:xfrm>
          <a:off x="2028468" y="1423549"/>
          <a:ext cx="2637008" cy="4048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More integration of UofL and UofL Health processes</a:t>
          </a:r>
        </a:p>
      </dsp:txBody>
      <dsp:txXfrm>
        <a:off x="2048231" y="1443312"/>
        <a:ext cx="2597482" cy="365316"/>
      </dsp:txXfrm>
    </dsp:sp>
    <dsp:sp modelId="{BCB911F6-C9B8-B44E-A5AF-B7FE386F375A}">
      <dsp:nvSpPr>
        <dsp:cNvPr id="0" name=""/>
        <dsp:cNvSpPr/>
      </dsp:nvSpPr>
      <dsp:spPr>
        <a:xfrm>
          <a:off x="2028468" y="1878998"/>
          <a:ext cx="2637008" cy="4048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Better start up timelines</a:t>
          </a:r>
        </a:p>
      </dsp:txBody>
      <dsp:txXfrm>
        <a:off x="2048231" y="1898761"/>
        <a:ext cx="2597482" cy="365316"/>
      </dsp:txXfrm>
    </dsp:sp>
    <dsp:sp modelId="{8D395432-6298-7B48-AEB3-A207949EBC73}">
      <dsp:nvSpPr>
        <dsp:cNvPr id="0" name=""/>
        <dsp:cNvSpPr/>
      </dsp:nvSpPr>
      <dsp:spPr>
        <a:xfrm>
          <a:off x="2028468" y="2334446"/>
          <a:ext cx="2637008" cy="4048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More selective about trials</a:t>
          </a:r>
        </a:p>
      </dsp:txBody>
      <dsp:txXfrm>
        <a:off x="2048231" y="2354209"/>
        <a:ext cx="2597482" cy="365316"/>
      </dsp:txXfrm>
    </dsp:sp>
    <dsp:sp modelId="{FC0098C8-2034-634C-B865-96EA2A2B2273}">
      <dsp:nvSpPr>
        <dsp:cNvPr id="0" name=""/>
        <dsp:cNvSpPr/>
      </dsp:nvSpPr>
      <dsp:spPr>
        <a:xfrm>
          <a:off x="2028468" y="2789894"/>
          <a:ext cx="2637008" cy="4048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Inclusion/exclusion analysis</a:t>
          </a:r>
        </a:p>
      </dsp:txBody>
      <dsp:txXfrm>
        <a:off x="2048231" y="2809657"/>
        <a:ext cx="2597482" cy="365316"/>
      </dsp:txXfrm>
    </dsp:sp>
    <dsp:sp modelId="{2F7FB41F-634B-F74C-A137-39C991E580DA}">
      <dsp:nvSpPr>
        <dsp:cNvPr id="0" name=""/>
        <dsp:cNvSpPr/>
      </dsp:nvSpPr>
      <dsp:spPr>
        <a:xfrm>
          <a:off x="2028468" y="4205396"/>
          <a:ext cx="2637008" cy="4048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C00000"/>
              </a:solidFill>
            </a:rPr>
            <a:t>PI involvement</a:t>
          </a:r>
        </a:p>
      </dsp:txBody>
      <dsp:txXfrm>
        <a:off x="2048231" y="4225159"/>
        <a:ext cx="2597482" cy="365316"/>
      </dsp:txXfrm>
    </dsp:sp>
    <dsp:sp modelId="{DAC7D4FB-4C1A-EA4B-B3D8-7A9DBF646EAC}">
      <dsp:nvSpPr>
        <dsp:cNvPr id="0" name=""/>
        <dsp:cNvSpPr/>
      </dsp:nvSpPr>
      <dsp:spPr>
        <a:xfrm>
          <a:off x="2028468" y="3753805"/>
          <a:ext cx="2637008" cy="4048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FF0000"/>
              </a:solidFill>
            </a:rPr>
            <a:t>Build Research </a:t>
          </a:r>
          <a:r>
            <a:rPr lang="en-US" sz="1400" b="1" kern="1200" dirty="0" err="1">
              <a:solidFill>
                <a:srgbClr val="FF0000"/>
              </a:solidFill>
            </a:rPr>
            <a:t>PowerPlan</a:t>
          </a:r>
          <a:endParaRPr lang="en-US" sz="1400" b="1" kern="1200" dirty="0">
            <a:solidFill>
              <a:srgbClr val="FF0000"/>
            </a:solidFill>
          </a:endParaRPr>
        </a:p>
      </dsp:txBody>
      <dsp:txXfrm>
        <a:off x="2048231" y="3773568"/>
        <a:ext cx="2597482" cy="365316"/>
      </dsp:txXfrm>
    </dsp:sp>
    <dsp:sp modelId="{9D204B43-E897-2D4A-8E5C-FB3F36E89A4D}">
      <dsp:nvSpPr>
        <dsp:cNvPr id="0" name=""/>
        <dsp:cNvSpPr/>
      </dsp:nvSpPr>
      <dsp:spPr>
        <a:xfrm>
          <a:off x="2028468" y="3265257"/>
          <a:ext cx="2637008" cy="4048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Research Coordinator Accountability</a:t>
          </a:r>
        </a:p>
      </dsp:txBody>
      <dsp:txXfrm>
        <a:off x="2048231" y="3285020"/>
        <a:ext cx="2597482" cy="365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03302-BB98-49AF-A30B-6F2637E41F12}" type="datetimeFigureOut">
              <a:rPr lang="en-US" smtClean="0"/>
              <a:t>5/22/25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D7A02-5327-4104-B118-DCE0342707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20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emf"/><Relationship Id="rId5" Type="http://schemas.openxmlformats.org/officeDocument/2006/relationships/image" Target="../media/image13.png"/><Relationship Id="rId4" Type="http://schemas.openxmlformats.org/officeDocument/2006/relationships/image" Target="../media/image16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em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CFF29-3FA8-5D42-863C-B75D9AE90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9144000" cy="5107127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A44B1247-AC0B-0245-9E75-F4E7F165A654}"/>
              </a:ext>
            </a:extLst>
          </p:cNvPr>
          <p:cNvSpPr/>
          <p:nvPr userDrawn="1"/>
        </p:nvSpPr>
        <p:spPr>
          <a:xfrm>
            <a:off x="0" y="2592364"/>
            <a:ext cx="9144000" cy="2628265"/>
          </a:xfrm>
          <a:custGeom>
            <a:avLst/>
            <a:gdLst/>
            <a:ahLst/>
            <a:cxnLst/>
            <a:rect l="l" t="t" r="r" b="b"/>
            <a:pathLst>
              <a:path w="9144000" h="2628265">
                <a:moveTo>
                  <a:pt x="9144000" y="0"/>
                </a:moveTo>
                <a:lnTo>
                  <a:pt x="9142614" y="33744"/>
                </a:lnTo>
                <a:lnTo>
                  <a:pt x="9142346" y="96305"/>
                </a:lnTo>
                <a:lnTo>
                  <a:pt x="9141536" y="157542"/>
                </a:lnTo>
                <a:lnTo>
                  <a:pt x="9140171" y="217489"/>
                </a:lnTo>
                <a:lnTo>
                  <a:pt x="9138239" y="276178"/>
                </a:lnTo>
                <a:lnTo>
                  <a:pt x="9135728" y="333642"/>
                </a:lnTo>
                <a:lnTo>
                  <a:pt x="9132625" y="389912"/>
                </a:lnTo>
                <a:lnTo>
                  <a:pt x="9128918" y="445022"/>
                </a:lnTo>
                <a:lnTo>
                  <a:pt x="9124596" y="499004"/>
                </a:lnTo>
                <a:lnTo>
                  <a:pt x="9119645" y="551891"/>
                </a:lnTo>
                <a:lnTo>
                  <a:pt x="9114055" y="603715"/>
                </a:lnTo>
                <a:lnTo>
                  <a:pt x="9107812" y="654509"/>
                </a:lnTo>
                <a:lnTo>
                  <a:pt x="9100905" y="704304"/>
                </a:lnTo>
                <a:lnTo>
                  <a:pt x="9093320" y="753135"/>
                </a:lnTo>
                <a:lnTo>
                  <a:pt x="9085047" y="801033"/>
                </a:lnTo>
                <a:lnTo>
                  <a:pt x="9076073" y="848030"/>
                </a:lnTo>
                <a:lnTo>
                  <a:pt x="9066386" y="894160"/>
                </a:lnTo>
                <a:lnTo>
                  <a:pt x="9055973" y="939454"/>
                </a:lnTo>
                <a:lnTo>
                  <a:pt x="9044823" y="983946"/>
                </a:lnTo>
                <a:lnTo>
                  <a:pt x="9032923" y="1027667"/>
                </a:lnTo>
                <a:lnTo>
                  <a:pt x="9020261" y="1070651"/>
                </a:lnTo>
                <a:lnTo>
                  <a:pt x="9006825" y="1112930"/>
                </a:lnTo>
                <a:lnTo>
                  <a:pt x="8992603" y="1154536"/>
                </a:lnTo>
                <a:lnTo>
                  <a:pt x="8977582" y="1195502"/>
                </a:lnTo>
                <a:lnTo>
                  <a:pt x="8961751" y="1235861"/>
                </a:lnTo>
                <a:lnTo>
                  <a:pt x="8945097" y="1275644"/>
                </a:lnTo>
                <a:lnTo>
                  <a:pt x="8927607" y="1314885"/>
                </a:lnTo>
                <a:lnTo>
                  <a:pt x="8909271" y="1353616"/>
                </a:lnTo>
                <a:lnTo>
                  <a:pt x="8890075" y="1391869"/>
                </a:lnTo>
                <a:lnTo>
                  <a:pt x="8870008" y="1429678"/>
                </a:lnTo>
                <a:lnTo>
                  <a:pt x="8849614" y="1466335"/>
                </a:lnTo>
                <a:lnTo>
                  <a:pt x="8828428" y="1502395"/>
                </a:lnTo>
                <a:lnTo>
                  <a:pt x="8806450" y="1537857"/>
                </a:lnTo>
                <a:lnTo>
                  <a:pt x="8783681" y="1572718"/>
                </a:lnTo>
                <a:lnTo>
                  <a:pt x="8760123" y="1606976"/>
                </a:lnTo>
                <a:lnTo>
                  <a:pt x="8735774" y="1640630"/>
                </a:lnTo>
                <a:lnTo>
                  <a:pt x="8710638" y="1673678"/>
                </a:lnTo>
                <a:lnTo>
                  <a:pt x="8684713" y="1706118"/>
                </a:lnTo>
                <a:lnTo>
                  <a:pt x="8658002" y="1737947"/>
                </a:lnTo>
                <a:lnTo>
                  <a:pt x="8630505" y="1769165"/>
                </a:lnTo>
                <a:lnTo>
                  <a:pt x="8602222" y="1799769"/>
                </a:lnTo>
                <a:lnTo>
                  <a:pt x="8573155" y="1829758"/>
                </a:lnTo>
                <a:lnTo>
                  <a:pt x="8543304" y="1859129"/>
                </a:lnTo>
                <a:lnTo>
                  <a:pt x="8512671" y="1887881"/>
                </a:lnTo>
                <a:lnTo>
                  <a:pt x="8481255" y="1916011"/>
                </a:lnTo>
                <a:lnTo>
                  <a:pt x="8449059" y="1943519"/>
                </a:lnTo>
                <a:lnTo>
                  <a:pt x="8416082" y="1970401"/>
                </a:lnTo>
                <a:lnTo>
                  <a:pt x="8382325" y="1996657"/>
                </a:lnTo>
                <a:lnTo>
                  <a:pt x="8347789" y="2022284"/>
                </a:lnTo>
                <a:lnTo>
                  <a:pt x="8312476" y="2047281"/>
                </a:lnTo>
                <a:lnTo>
                  <a:pt x="8276385" y="2071645"/>
                </a:lnTo>
                <a:lnTo>
                  <a:pt x="8239518" y="2095374"/>
                </a:lnTo>
                <a:lnTo>
                  <a:pt x="8201876" y="2118468"/>
                </a:lnTo>
                <a:lnTo>
                  <a:pt x="8163458" y="2140923"/>
                </a:lnTo>
                <a:lnTo>
                  <a:pt x="8124267" y="2162739"/>
                </a:lnTo>
                <a:lnTo>
                  <a:pt x="8084303" y="2183913"/>
                </a:lnTo>
                <a:lnTo>
                  <a:pt x="8043566" y="2204443"/>
                </a:lnTo>
                <a:lnTo>
                  <a:pt x="8002058" y="2224328"/>
                </a:lnTo>
                <a:lnTo>
                  <a:pt x="7959779" y="2243565"/>
                </a:lnTo>
                <a:lnTo>
                  <a:pt x="7916730" y="2262153"/>
                </a:lnTo>
                <a:lnTo>
                  <a:pt x="7872912" y="2280090"/>
                </a:lnTo>
                <a:lnTo>
                  <a:pt x="7828326" y="2297374"/>
                </a:lnTo>
                <a:lnTo>
                  <a:pt x="7782972" y="2314003"/>
                </a:lnTo>
                <a:lnTo>
                  <a:pt x="7736852" y="2329975"/>
                </a:lnTo>
                <a:lnTo>
                  <a:pt x="7689966" y="2345288"/>
                </a:lnTo>
                <a:lnTo>
                  <a:pt x="7642314" y="2359941"/>
                </a:lnTo>
                <a:lnTo>
                  <a:pt x="7593899" y="2373932"/>
                </a:lnTo>
                <a:lnTo>
                  <a:pt x="7544720" y="2387259"/>
                </a:lnTo>
                <a:lnTo>
                  <a:pt x="7494778" y="2399919"/>
                </a:lnTo>
                <a:lnTo>
                  <a:pt x="7444075" y="2411911"/>
                </a:lnTo>
                <a:lnTo>
                  <a:pt x="7392611" y="2423234"/>
                </a:lnTo>
                <a:lnTo>
                  <a:pt x="7340386" y="2433885"/>
                </a:lnTo>
                <a:lnTo>
                  <a:pt x="7287402" y="2443862"/>
                </a:lnTo>
                <a:lnTo>
                  <a:pt x="7233659" y="2453164"/>
                </a:lnTo>
                <a:lnTo>
                  <a:pt x="7179159" y="2461788"/>
                </a:lnTo>
                <a:lnTo>
                  <a:pt x="7123902" y="2469733"/>
                </a:lnTo>
                <a:lnTo>
                  <a:pt x="7067888" y="2476998"/>
                </a:lnTo>
                <a:lnTo>
                  <a:pt x="7011120" y="2483579"/>
                </a:lnTo>
                <a:lnTo>
                  <a:pt x="6953596" y="2489475"/>
                </a:lnTo>
                <a:lnTo>
                  <a:pt x="6895319" y="2494685"/>
                </a:lnTo>
                <a:lnTo>
                  <a:pt x="6836289" y="2499206"/>
                </a:lnTo>
                <a:lnTo>
                  <a:pt x="6776507" y="2503037"/>
                </a:lnTo>
                <a:lnTo>
                  <a:pt x="6715973" y="2506175"/>
                </a:lnTo>
                <a:lnTo>
                  <a:pt x="6654689" y="2508619"/>
                </a:lnTo>
                <a:lnTo>
                  <a:pt x="6592656" y="2510368"/>
                </a:lnTo>
                <a:lnTo>
                  <a:pt x="6529873" y="2511418"/>
                </a:lnTo>
                <a:lnTo>
                  <a:pt x="6466343" y="2511768"/>
                </a:lnTo>
                <a:lnTo>
                  <a:pt x="0" y="2511768"/>
                </a:lnTo>
                <a:lnTo>
                  <a:pt x="0" y="2628266"/>
                </a:lnTo>
                <a:lnTo>
                  <a:pt x="9144000" y="2628266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C22AD2-009D-FD4F-AE96-ED25FD1B45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4521" y="5816020"/>
            <a:ext cx="2594955" cy="4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60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:a16="http://schemas.microsoft.com/office/drawing/2014/main" id="{B1CA080E-F581-EA45-8300-9870EDD98A2E}"/>
              </a:ext>
            </a:extLst>
          </p:cNvPr>
          <p:cNvSpPr/>
          <p:nvPr userDrawn="1"/>
        </p:nvSpPr>
        <p:spPr>
          <a:xfrm>
            <a:off x="0" y="0"/>
            <a:ext cx="9144000" cy="3416300"/>
          </a:xfrm>
          <a:custGeom>
            <a:avLst/>
            <a:gdLst/>
            <a:ahLst/>
            <a:cxnLst/>
            <a:rect l="l" t="t" r="r" b="b"/>
            <a:pathLst>
              <a:path w="9144000" h="3416300">
                <a:moveTo>
                  <a:pt x="0" y="3416300"/>
                </a:moveTo>
                <a:lnTo>
                  <a:pt x="9144000" y="3416300"/>
                </a:lnTo>
                <a:lnTo>
                  <a:pt x="9144000" y="0"/>
                </a:lnTo>
                <a:lnTo>
                  <a:pt x="0" y="0"/>
                </a:lnTo>
                <a:lnTo>
                  <a:pt x="0" y="3416300"/>
                </a:lnTo>
                <a:close/>
              </a:path>
            </a:pathLst>
          </a:custGeom>
          <a:solidFill>
            <a:srgbClr val="CD011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6D24C6-945B-394C-8461-4DA701D132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5"/>
          <a:stretch/>
        </p:blipFill>
        <p:spPr>
          <a:xfrm>
            <a:off x="6172200" y="2177765"/>
            <a:ext cx="2477915" cy="2471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3BE4AB-3328-1947-AE7C-09ABC28EC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0" y="2177765"/>
            <a:ext cx="2477915" cy="24712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2DDBA4-D19A-5A47-924B-7A458CBBA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947" y="2177765"/>
            <a:ext cx="2477914" cy="2471286"/>
          </a:xfrm>
          <a:prstGeom prst="rect">
            <a:avLst/>
          </a:prstGeom>
        </p:spPr>
      </p:pic>
      <p:pic>
        <p:nvPicPr>
          <p:cNvPr id="26" name="Picture 25" descr="curve_red.png">
            <a:extLst>
              <a:ext uri="{FF2B5EF4-FFF2-40B4-BE49-F238E27FC236}">
                <a16:creationId xmlns:a16="http://schemas.microsoft.com/office/drawing/2014/main" id="{096D172F-7B38-3746-BED8-CA986BD60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3276600"/>
            <a:ext cx="2438400" cy="35875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01F5E6-9278-3440-9EBF-9B457957DF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74521" y="5816020"/>
            <a:ext cx="2594955" cy="4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57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CE1B548-6C35-4241-9515-2D8781ED5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979"/>
            <a:ext cx="3428365" cy="6858000"/>
          </a:xfrm>
          <a:prstGeom prst="rect">
            <a:avLst/>
          </a:prstGeom>
        </p:spPr>
      </p:pic>
      <p:sp>
        <p:nvSpPr>
          <p:cNvPr id="25" name="object 3">
            <a:extLst>
              <a:ext uri="{FF2B5EF4-FFF2-40B4-BE49-F238E27FC236}">
                <a16:creationId xmlns:a16="http://schemas.microsoft.com/office/drawing/2014/main" id="{567B8733-EBF1-E54E-801B-39EE212F1B06}"/>
              </a:ext>
            </a:extLst>
          </p:cNvPr>
          <p:cNvSpPr/>
          <p:nvPr userDrawn="1"/>
        </p:nvSpPr>
        <p:spPr>
          <a:xfrm>
            <a:off x="0" y="4506417"/>
            <a:ext cx="3428365" cy="2357755"/>
          </a:xfrm>
          <a:custGeom>
            <a:avLst/>
            <a:gdLst/>
            <a:ahLst/>
            <a:cxnLst/>
            <a:rect l="l" t="t" r="r" b="b"/>
            <a:pathLst>
              <a:path w="3428365" h="2357754">
                <a:moveTo>
                  <a:pt x="3427984" y="0"/>
                </a:moveTo>
                <a:lnTo>
                  <a:pt x="3400958" y="657961"/>
                </a:lnTo>
                <a:lnTo>
                  <a:pt x="3400572" y="719742"/>
                </a:lnTo>
                <a:lnTo>
                  <a:pt x="3399398" y="779641"/>
                </a:lnTo>
                <a:lnTo>
                  <a:pt x="3397409" y="837726"/>
                </a:lnTo>
                <a:lnTo>
                  <a:pt x="3394580" y="894063"/>
                </a:lnTo>
                <a:lnTo>
                  <a:pt x="3390887" y="948722"/>
                </a:lnTo>
                <a:lnTo>
                  <a:pt x="3386303" y="1001770"/>
                </a:lnTo>
                <a:lnTo>
                  <a:pt x="3380804" y="1053275"/>
                </a:lnTo>
                <a:lnTo>
                  <a:pt x="3374363" y="1103304"/>
                </a:lnTo>
                <a:lnTo>
                  <a:pt x="3366955" y="1151926"/>
                </a:lnTo>
                <a:lnTo>
                  <a:pt x="3358556" y="1199208"/>
                </a:lnTo>
                <a:lnTo>
                  <a:pt x="3349139" y="1245218"/>
                </a:lnTo>
                <a:lnTo>
                  <a:pt x="3338679" y="1290025"/>
                </a:lnTo>
                <a:lnTo>
                  <a:pt x="3327151" y="1333695"/>
                </a:lnTo>
                <a:lnTo>
                  <a:pt x="3314529" y="1376296"/>
                </a:lnTo>
                <a:lnTo>
                  <a:pt x="3300788" y="1417897"/>
                </a:lnTo>
                <a:lnTo>
                  <a:pt x="3285903" y="1458565"/>
                </a:lnTo>
                <a:lnTo>
                  <a:pt x="3269848" y="1498369"/>
                </a:lnTo>
                <a:lnTo>
                  <a:pt x="3252597" y="1537375"/>
                </a:lnTo>
                <a:lnTo>
                  <a:pt x="3234125" y="1575652"/>
                </a:lnTo>
                <a:lnTo>
                  <a:pt x="3214408" y="1613268"/>
                </a:lnTo>
                <a:lnTo>
                  <a:pt x="3193827" y="1649794"/>
                </a:lnTo>
                <a:lnTo>
                  <a:pt x="3172088" y="1685447"/>
                </a:lnTo>
                <a:lnTo>
                  <a:pt x="3149192" y="1720221"/>
                </a:lnTo>
                <a:lnTo>
                  <a:pt x="3125143" y="1754114"/>
                </a:lnTo>
                <a:lnTo>
                  <a:pt x="3099940" y="1787121"/>
                </a:lnTo>
                <a:lnTo>
                  <a:pt x="3073586" y="1819239"/>
                </a:lnTo>
                <a:lnTo>
                  <a:pt x="3046084" y="1850462"/>
                </a:lnTo>
                <a:lnTo>
                  <a:pt x="3017433" y="1880788"/>
                </a:lnTo>
                <a:lnTo>
                  <a:pt x="2987637" y="1910212"/>
                </a:lnTo>
                <a:lnTo>
                  <a:pt x="2956696" y="1938730"/>
                </a:lnTo>
                <a:lnTo>
                  <a:pt x="2924613" y="1966338"/>
                </a:lnTo>
                <a:lnTo>
                  <a:pt x="2891389" y="1993033"/>
                </a:lnTo>
                <a:lnTo>
                  <a:pt x="2857026" y="2018810"/>
                </a:lnTo>
                <a:lnTo>
                  <a:pt x="2821527" y="2043665"/>
                </a:lnTo>
                <a:lnTo>
                  <a:pt x="2784891" y="2067594"/>
                </a:lnTo>
                <a:lnTo>
                  <a:pt x="2747122" y="2090594"/>
                </a:lnTo>
                <a:lnTo>
                  <a:pt x="2708220" y="2112660"/>
                </a:lnTo>
                <a:lnTo>
                  <a:pt x="2668189" y="2133788"/>
                </a:lnTo>
                <a:lnTo>
                  <a:pt x="2627028" y="2153974"/>
                </a:lnTo>
                <a:lnTo>
                  <a:pt x="2584741" y="2173215"/>
                </a:lnTo>
                <a:lnTo>
                  <a:pt x="2541329" y="2191505"/>
                </a:lnTo>
                <a:lnTo>
                  <a:pt x="2496793" y="2208843"/>
                </a:lnTo>
                <a:lnTo>
                  <a:pt x="2451135" y="2225222"/>
                </a:lnTo>
                <a:lnTo>
                  <a:pt x="2404357" y="2240640"/>
                </a:lnTo>
                <a:lnTo>
                  <a:pt x="2356461" y="2255091"/>
                </a:lnTo>
                <a:lnTo>
                  <a:pt x="2307449" y="2268574"/>
                </a:lnTo>
                <a:lnTo>
                  <a:pt x="2257322" y="2281082"/>
                </a:lnTo>
                <a:lnTo>
                  <a:pt x="2206081" y="2292613"/>
                </a:lnTo>
                <a:lnTo>
                  <a:pt x="2153730" y="2303162"/>
                </a:lnTo>
                <a:lnTo>
                  <a:pt x="2100268" y="2312725"/>
                </a:lnTo>
                <a:lnTo>
                  <a:pt x="2045699" y="2321299"/>
                </a:lnTo>
                <a:lnTo>
                  <a:pt x="1990023" y="2328879"/>
                </a:lnTo>
                <a:lnTo>
                  <a:pt x="1933243" y="2335461"/>
                </a:lnTo>
                <a:lnTo>
                  <a:pt x="1875360" y="2341042"/>
                </a:lnTo>
                <a:lnTo>
                  <a:pt x="1816377" y="2345617"/>
                </a:lnTo>
                <a:lnTo>
                  <a:pt x="1756294" y="2349182"/>
                </a:lnTo>
                <a:lnTo>
                  <a:pt x="1695113" y="2351733"/>
                </a:lnTo>
                <a:lnTo>
                  <a:pt x="1632836" y="2353267"/>
                </a:lnTo>
                <a:lnTo>
                  <a:pt x="1569466" y="2353779"/>
                </a:lnTo>
                <a:lnTo>
                  <a:pt x="0" y="2353779"/>
                </a:lnTo>
                <a:lnTo>
                  <a:pt x="0" y="2357310"/>
                </a:lnTo>
                <a:lnTo>
                  <a:pt x="3427984" y="2357310"/>
                </a:lnTo>
                <a:lnTo>
                  <a:pt x="34279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7" name="Picture 26" descr="curve_red.png">
            <a:extLst>
              <a:ext uri="{FF2B5EF4-FFF2-40B4-BE49-F238E27FC236}">
                <a16:creationId xmlns:a16="http://schemas.microsoft.com/office/drawing/2014/main" id="{17B391BF-DD42-1247-8C92-3315E2348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3276600"/>
            <a:ext cx="2438400" cy="358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76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3F0108-61CA-9B48-8B80-18B891FF44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906" y="-16131"/>
            <a:ext cx="3428365" cy="6880303"/>
          </a:xfrm>
          <a:prstGeom prst="rect">
            <a:avLst/>
          </a:prstGeom>
        </p:spPr>
      </p:pic>
      <p:sp>
        <p:nvSpPr>
          <p:cNvPr id="25" name="object 3">
            <a:extLst>
              <a:ext uri="{FF2B5EF4-FFF2-40B4-BE49-F238E27FC236}">
                <a16:creationId xmlns:a16="http://schemas.microsoft.com/office/drawing/2014/main" id="{567B8733-EBF1-E54E-801B-39EE212F1B06}"/>
              </a:ext>
            </a:extLst>
          </p:cNvPr>
          <p:cNvSpPr/>
          <p:nvPr userDrawn="1"/>
        </p:nvSpPr>
        <p:spPr>
          <a:xfrm>
            <a:off x="0" y="4506417"/>
            <a:ext cx="3428365" cy="2357755"/>
          </a:xfrm>
          <a:custGeom>
            <a:avLst/>
            <a:gdLst/>
            <a:ahLst/>
            <a:cxnLst/>
            <a:rect l="l" t="t" r="r" b="b"/>
            <a:pathLst>
              <a:path w="3428365" h="2357754">
                <a:moveTo>
                  <a:pt x="3427984" y="0"/>
                </a:moveTo>
                <a:lnTo>
                  <a:pt x="3400958" y="657961"/>
                </a:lnTo>
                <a:lnTo>
                  <a:pt x="3400572" y="719742"/>
                </a:lnTo>
                <a:lnTo>
                  <a:pt x="3399398" y="779641"/>
                </a:lnTo>
                <a:lnTo>
                  <a:pt x="3397409" y="837726"/>
                </a:lnTo>
                <a:lnTo>
                  <a:pt x="3394580" y="894063"/>
                </a:lnTo>
                <a:lnTo>
                  <a:pt x="3390887" y="948722"/>
                </a:lnTo>
                <a:lnTo>
                  <a:pt x="3386303" y="1001770"/>
                </a:lnTo>
                <a:lnTo>
                  <a:pt x="3380804" y="1053275"/>
                </a:lnTo>
                <a:lnTo>
                  <a:pt x="3374363" y="1103304"/>
                </a:lnTo>
                <a:lnTo>
                  <a:pt x="3366955" y="1151926"/>
                </a:lnTo>
                <a:lnTo>
                  <a:pt x="3358556" y="1199208"/>
                </a:lnTo>
                <a:lnTo>
                  <a:pt x="3349139" y="1245218"/>
                </a:lnTo>
                <a:lnTo>
                  <a:pt x="3338679" y="1290025"/>
                </a:lnTo>
                <a:lnTo>
                  <a:pt x="3327151" y="1333695"/>
                </a:lnTo>
                <a:lnTo>
                  <a:pt x="3314529" y="1376296"/>
                </a:lnTo>
                <a:lnTo>
                  <a:pt x="3300788" y="1417897"/>
                </a:lnTo>
                <a:lnTo>
                  <a:pt x="3285903" y="1458565"/>
                </a:lnTo>
                <a:lnTo>
                  <a:pt x="3269848" y="1498369"/>
                </a:lnTo>
                <a:lnTo>
                  <a:pt x="3252597" y="1537375"/>
                </a:lnTo>
                <a:lnTo>
                  <a:pt x="3234125" y="1575652"/>
                </a:lnTo>
                <a:lnTo>
                  <a:pt x="3214408" y="1613268"/>
                </a:lnTo>
                <a:lnTo>
                  <a:pt x="3193827" y="1649794"/>
                </a:lnTo>
                <a:lnTo>
                  <a:pt x="3172088" y="1685447"/>
                </a:lnTo>
                <a:lnTo>
                  <a:pt x="3149192" y="1720221"/>
                </a:lnTo>
                <a:lnTo>
                  <a:pt x="3125143" y="1754114"/>
                </a:lnTo>
                <a:lnTo>
                  <a:pt x="3099940" y="1787121"/>
                </a:lnTo>
                <a:lnTo>
                  <a:pt x="3073586" y="1819239"/>
                </a:lnTo>
                <a:lnTo>
                  <a:pt x="3046084" y="1850462"/>
                </a:lnTo>
                <a:lnTo>
                  <a:pt x="3017433" y="1880788"/>
                </a:lnTo>
                <a:lnTo>
                  <a:pt x="2987637" y="1910212"/>
                </a:lnTo>
                <a:lnTo>
                  <a:pt x="2956696" y="1938730"/>
                </a:lnTo>
                <a:lnTo>
                  <a:pt x="2924613" y="1966338"/>
                </a:lnTo>
                <a:lnTo>
                  <a:pt x="2891389" y="1993033"/>
                </a:lnTo>
                <a:lnTo>
                  <a:pt x="2857026" y="2018810"/>
                </a:lnTo>
                <a:lnTo>
                  <a:pt x="2821527" y="2043665"/>
                </a:lnTo>
                <a:lnTo>
                  <a:pt x="2784891" y="2067594"/>
                </a:lnTo>
                <a:lnTo>
                  <a:pt x="2747122" y="2090594"/>
                </a:lnTo>
                <a:lnTo>
                  <a:pt x="2708220" y="2112660"/>
                </a:lnTo>
                <a:lnTo>
                  <a:pt x="2668189" y="2133788"/>
                </a:lnTo>
                <a:lnTo>
                  <a:pt x="2627028" y="2153974"/>
                </a:lnTo>
                <a:lnTo>
                  <a:pt x="2584741" y="2173215"/>
                </a:lnTo>
                <a:lnTo>
                  <a:pt x="2541329" y="2191505"/>
                </a:lnTo>
                <a:lnTo>
                  <a:pt x="2496793" y="2208843"/>
                </a:lnTo>
                <a:lnTo>
                  <a:pt x="2451135" y="2225222"/>
                </a:lnTo>
                <a:lnTo>
                  <a:pt x="2404357" y="2240640"/>
                </a:lnTo>
                <a:lnTo>
                  <a:pt x="2356461" y="2255091"/>
                </a:lnTo>
                <a:lnTo>
                  <a:pt x="2307449" y="2268574"/>
                </a:lnTo>
                <a:lnTo>
                  <a:pt x="2257322" y="2281082"/>
                </a:lnTo>
                <a:lnTo>
                  <a:pt x="2206081" y="2292613"/>
                </a:lnTo>
                <a:lnTo>
                  <a:pt x="2153730" y="2303162"/>
                </a:lnTo>
                <a:lnTo>
                  <a:pt x="2100268" y="2312725"/>
                </a:lnTo>
                <a:lnTo>
                  <a:pt x="2045699" y="2321299"/>
                </a:lnTo>
                <a:lnTo>
                  <a:pt x="1990023" y="2328879"/>
                </a:lnTo>
                <a:lnTo>
                  <a:pt x="1933243" y="2335461"/>
                </a:lnTo>
                <a:lnTo>
                  <a:pt x="1875360" y="2341042"/>
                </a:lnTo>
                <a:lnTo>
                  <a:pt x="1816377" y="2345617"/>
                </a:lnTo>
                <a:lnTo>
                  <a:pt x="1756294" y="2349182"/>
                </a:lnTo>
                <a:lnTo>
                  <a:pt x="1695113" y="2351733"/>
                </a:lnTo>
                <a:lnTo>
                  <a:pt x="1632836" y="2353267"/>
                </a:lnTo>
                <a:lnTo>
                  <a:pt x="1569466" y="2353779"/>
                </a:lnTo>
                <a:lnTo>
                  <a:pt x="0" y="2353779"/>
                </a:lnTo>
                <a:lnTo>
                  <a:pt x="0" y="2357310"/>
                </a:lnTo>
                <a:lnTo>
                  <a:pt x="3427984" y="2357310"/>
                </a:lnTo>
                <a:lnTo>
                  <a:pt x="34279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7" name="Picture 26" descr="curve_red.png">
            <a:extLst>
              <a:ext uri="{FF2B5EF4-FFF2-40B4-BE49-F238E27FC236}">
                <a16:creationId xmlns:a16="http://schemas.microsoft.com/office/drawing/2014/main" id="{17B391BF-DD42-1247-8C92-3315E2348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3276600"/>
            <a:ext cx="2438400" cy="358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3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F9B1BE-076F-FC40-8F76-219416033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28365" cy="6858000"/>
          </a:xfrm>
          <a:prstGeom prst="rect">
            <a:avLst/>
          </a:prstGeom>
        </p:spPr>
      </p:pic>
      <p:sp>
        <p:nvSpPr>
          <p:cNvPr id="25" name="object 3">
            <a:extLst>
              <a:ext uri="{FF2B5EF4-FFF2-40B4-BE49-F238E27FC236}">
                <a16:creationId xmlns:a16="http://schemas.microsoft.com/office/drawing/2014/main" id="{567B8733-EBF1-E54E-801B-39EE212F1B06}"/>
              </a:ext>
            </a:extLst>
          </p:cNvPr>
          <p:cNvSpPr/>
          <p:nvPr userDrawn="1"/>
        </p:nvSpPr>
        <p:spPr>
          <a:xfrm>
            <a:off x="0" y="4506417"/>
            <a:ext cx="3428365" cy="2357755"/>
          </a:xfrm>
          <a:custGeom>
            <a:avLst/>
            <a:gdLst/>
            <a:ahLst/>
            <a:cxnLst/>
            <a:rect l="l" t="t" r="r" b="b"/>
            <a:pathLst>
              <a:path w="3428365" h="2357754">
                <a:moveTo>
                  <a:pt x="3427984" y="0"/>
                </a:moveTo>
                <a:lnTo>
                  <a:pt x="3400958" y="657961"/>
                </a:lnTo>
                <a:lnTo>
                  <a:pt x="3400572" y="719742"/>
                </a:lnTo>
                <a:lnTo>
                  <a:pt x="3399398" y="779641"/>
                </a:lnTo>
                <a:lnTo>
                  <a:pt x="3397409" y="837726"/>
                </a:lnTo>
                <a:lnTo>
                  <a:pt x="3394580" y="894063"/>
                </a:lnTo>
                <a:lnTo>
                  <a:pt x="3390887" y="948722"/>
                </a:lnTo>
                <a:lnTo>
                  <a:pt x="3386303" y="1001770"/>
                </a:lnTo>
                <a:lnTo>
                  <a:pt x="3380804" y="1053275"/>
                </a:lnTo>
                <a:lnTo>
                  <a:pt x="3374363" y="1103304"/>
                </a:lnTo>
                <a:lnTo>
                  <a:pt x="3366955" y="1151926"/>
                </a:lnTo>
                <a:lnTo>
                  <a:pt x="3358556" y="1199208"/>
                </a:lnTo>
                <a:lnTo>
                  <a:pt x="3349139" y="1245218"/>
                </a:lnTo>
                <a:lnTo>
                  <a:pt x="3338679" y="1290025"/>
                </a:lnTo>
                <a:lnTo>
                  <a:pt x="3327151" y="1333695"/>
                </a:lnTo>
                <a:lnTo>
                  <a:pt x="3314529" y="1376296"/>
                </a:lnTo>
                <a:lnTo>
                  <a:pt x="3300788" y="1417897"/>
                </a:lnTo>
                <a:lnTo>
                  <a:pt x="3285903" y="1458565"/>
                </a:lnTo>
                <a:lnTo>
                  <a:pt x="3269848" y="1498369"/>
                </a:lnTo>
                <a:lnTo>
                  <a:pt x="3252597" y="1537375"/>
                </a:lnTo>
                <a:lnTo>
                  <a:pt x="3234125" y="1575652"/>
                </a:lnTo>
                <a:lnTo>
                  <a:pt x="3214408" y="1613268"/>
                </a:lnTo>
                <a:lnTo>
                  <a:pt x="3193827" y="1649794"/>
                </a:lnTo>
                <a:lnTo>
                  <a:pt x="3172088" y="1685447"/>
                </a:lnTo>
                <a:lnTo>
                  <a:pt x="3149192" y="1720221"/>
                </a:lnTo>
                <a:lnTo>
                  <a:pt x="3125143" y="1754114"/>
                </a:lnTo>
                <a:lnTo>
                  <a:pt x="3099940" y="1787121"/>
                </a:lnTo>
                <a:lnTo>
                  <a:pt x="3073586" y="1819239"/>
                </a:lnTo>
                <a:lnTo>
                  <a:pt x="3046084" y="1850462"/>
                </a:lnTo>
                <a:lnTo>
                  <a:pt x="3017433" y="1880788"/>
                </a:lnTo>
                <a:lnTo>
                  <a:pt x="2987637" y="1910212"/>
                </a:lnTo>
                <a:lnTo>
                  <a:pt x="2956696" y="1938730"/>
                </a:lnTo>
                <a:lnTo>
                  <a:pt x="2924613" y="1966338"/>
                </a:lnTo>
                <a:lnTo>
                  <a:pt x="2891389" y="1993033"/>
                </a:lnTo>
                <a:lnTo>
                  <a:pt x="2857026" y="2018810"/>
                </a:lnTo>
                <a:lnTo>
                  <a:pt x="2821527" y="2043665"/>
                </a:lnTo>
                <a:lnTo>
                  <a:pt x="2784891" y="2067594"/>
                </a:lnTo>
                <a:lnTo>
                  <a:pt x="2747122" y="2090594"/>
                </a:lnTo>
                <a:lnTo>
                  <a:pt x="2708220" y="2112660"/>
                </a:lnTo>
                <a:lnTo>
                  <a:pt x="2668189" y="2133788"/>
                </a:lnTo>
                <a:lnTo>
                  <a:pt x="2627028" y="2153974"/>
                </a:lnTo>
                <a:lnTo>
                  <a:pt x="2584741" y="2173215"/>
                </a:lnTo>
                <a:lnTo>
                  <a:pt x="2541329" y="2191505"/>
                </a:lnTo>
                <a:lnTo>
                  <a:pt x="2496793" y="2208843"/>
                </a:lnTo>
                <a:lnTo>
                  <a:pt x="2451135" y="2225222"/>
                </a:lnTo>
                <a:lnTo>
                  <a:pt x="2404357" y="2240640"/>
                </a:lnTo>
                <a:lnTo>
                  <a:pt x="2356461" y="2255091"/>
                </a:lnTo>
                <a:lnTo>
                  <a:pt x="2307449" y="2268574"/>
                </a:lnTo>
                <a:lnTo>
                  <a:pt x="2257322" y="2281082"/>
                </a:lnTo>
                <a:lnTo>
                  <a:pt x="2206081" y="2292613"/>
                </a:lnTo>
                <a:lnTo>
                  <a:pt x="2153730" y="2303162"/>
                </a:lnTo>
                <a:lnTo>
                  <a:pt x="2100268" y="2312725"/>
                </a:lnTo>
                <a:lnTo>
                  <a:pt x="2045699" y="2321299"/>
                </a:lnTo>
                <a:lnTo>
                  <a:pt x="1990023" y="2328879"/>
                </a:lnTo>
                <a:lnTo>
                  <a:pt x="1933243" y="2335461"/>
                </a:lnTo>
                <a:lnTo>
                  <a:pt x="1875360" y="2341042"/>
                </a:lnTo>
                <a:lnTo>
                  <a:pt x="1816377" y="2345617"/>
                </a:lnTo>
                <a:lnTo>
                  <a:pt x="1756294" y="2349182"/>
                </a:lnTo>
                <a:lnTo>
                  <a:pt x="1695113" y="2351733"/>
                </a:lnTo>
                <a:lnTo>
                  <a:pt x="1632836" y="2353267"/>
                </a:lnTo>
                <a:lnTo>
                  <a:pt x="1569466" y="2353779"/>
                </a:lnTo>
                <a:lnTo>
                  <a:pt x="0" y="2353779"/>
                </a:lnTo>
                <a:lnTo>
                  <a:pt x="0" y="2357310"/>
                </a:lnTo>
                <a:lnTo>
                  <a:pt x="3427984" y="2357310"/>
                </a:lnTo>
                <a:lnTo>
                  <a:pt x="34279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7" name="Picture 26" descr="curve_red.png">
            <a:extLst>
              <a:ext uri="{FF2B5EF4-FFF2-40B4-BE49-F238E27FC236}">
                <a16:creationId xmlns:a16="http://schemas.microsoft.com/office/drawing/2014/main" id="{17B391BF-DD42-1247-8C92-3315E2348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3276600"/>
            <a:ext cx="2438400" cy="358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92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CBF8D6-3E32-AB47-8DEE-AB18854F9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907" y="0"/>
            <a:ext cx="3495271" cy="6858000"/>
          </a:xfrm>
          <a:prstGeom prst="rect">
            <a:avLst/>
          </a:prstGeom>
        </p:spPr>
      </p:pic>
      <p:sp>
        <p:nvSpPr>
          <p:cNvPr id="25" name="object 3">
            <a:extLst>
              <a:ext uri="{FF2B5EF4-FFF2-40B4-BE49-F238E27FC236}">
                <a16:creationId xmlns:a16="http://schemas.microsoft.com/office/drawing/2014/main" id="{567B8733-EBF1-E54E-801B-39EE212F1B06}"/>
              </a:ext>
            </a:extLst>
          </p:cNvPr>
          <p:cNvSpPr/>
          <p:nvPr userDrawn="1"/>
        </p:nvSpPr>
        <p:spPr>
          <a:xfrm>
            <a:off x="0" y="4506417"/>
            <a:ext cx="3428365" cy="2357755"/>
          </a:xfrm>
          <a:custGeom>
            <a:avLst/>
            <a:gdLst/>
            <a:ahLst/>
            <a:cxnLst/>
            <a:rect l="l" t="t" r="r" b="b"/>
            <a:pathLst>
              <a:path w="3428365" h="2357754">
                <a:moveTo>
                  <a:pt x="3427984" y="0"/>
                </a:moveTo>
                <a:lnTo>
                  <a:pt x="3400958" y="657961"/>
                </a:lnTo>
                <a:lnTo>
                  <a:pt x="3400572" y="719742"/>
                </a:lnTo>
                <a:lnTo>
                  <a:pt x="3399398" y="779641"/>
                </a:lnTo>
                <a:lnTo>
                  <a:pt x="3397409" y="837726"/>
                </a:lnTo>
                <a:lnTo>
                  <a:pt x="3394580" y="894063"/>
                </a:lnTo>
                <a:lnTo>
                  <a:pt x="3390887" y="948722"/>
                </a:lnTo>
                <a:lnTo>
                  <a:pt x="3386303" y="1001770"/>
                </a:lnTo>
                <a:lnTo>
                  <a:pt x="3380804" y="1053275"/>
                </a:lnTo>
                <a:lnTo>
                  <a:pt x="3374363" y="1103304"/>
                </a:lnTo>
                <a:lnTo>
                  <a:pt x="3366955" y="1151926"/>
                </a:lnTo>
                <a:lnTo>
                  <a:pt x="3358556" y="1199208"/>
                </a:lnTo>
                <a:lnTo>
                  <a:pt x="3349139" y="1245218"/>
                </a:lnTo>
                <a:lnTo>
                  <a:pt x="3338679" y="1290025"/>
                </a:lnTo>
                <a:lnTo>
                  <a:pt x="3327151" y="1333695"/>
                </a:lnTo>
                <a:lnTo>
                  <a:pt x="3314529" y="1376296"/>
                </a:lnTo>
                <a:lnTo>
                  <a:pt x="3300788" y="1417897"/>
                </a:lnTo>
                <a:lnTo>
                  <a:pt x="3285903" y="1458565"/>
                </a:lnTo>
                <a:lnTo>
                  <a:pt x="3269848" y="1498369"/>
                </a:lnTo>
                <a:lnTo>
                  <a:pt x="3252597" y="1537375"/>
                </a:lnTo>
                <a:lnTo>
                  <a:pt x="3234125" y="1575652"/>
                </a:lnTo>
                <a:lnTo>
                  <a:pt x="3214408" y="1613268"/>
                </a:lnTo>
                <a:lnTo>
                  <a:pt x="3193827" y="1649794"/>
                </a:lnTo>
                <a:lnTo>
                  <a:pt x="3172088" y="1685447"/>
                </a:lnTo>
                <a:lnTo>
                  <a:pt x="3149192" y="1720221"/>
                </a:lnTo>
                <a:lnTo>
                  <a:pt x="3125143" y="1754114"/>
                </a:lnTo>
                <a:lnTo>
                  <a:pt x="3099940" y="1787121"/>
                </a:lnTo>
                <a:lnTo>
                  <a:pt x="3073586" y="1819239"/>
                </a:lnTo>
                <a:lnTo>
                  <a:pt x="3046084" y="1850462"/>
                </a:lnTo>
                <a:lnTo>
                  <a:pt x="3017433" y="1880788"/>
                </a:lnTo>
                <a:lnTo>
                  <a:pt x="2987637" y="1910212"/>
                </a:lnTo>
                <a:lnTo>
                  <a:pt x="2956696" y="1938730"/>
                </a:lnTo>
                <a:lnTo>
                  <a:pt x="2924613" y="1966338"/>
                </a:lnTo>
                <a:lnTo>
                  <a:pt x="2891389" y="1993033"/>
                </a:lnTo>
                <a:lnTo>
                  <a:pt x="2857026" y="2018810"/>
                </a:lnTo>
                <a:lnTo>
                  <a:pt x="2821527" y="2043665"/>
                </a:lnTo>
                <a:lnTo>
                  <a:pt x="2784891" y="2067594"/>
                </a:lnTo>
                <a:lnTo>
                  <a:pt x="2747122" y="2090594"/>
                </a:lnTo>
                <a:lnTo>
                  <a:pt x="2708220" y="2112660"/>
                </a:lnTo>
                <a:lnTo>
                  <a:pt x="2668189" y="2133788"/>
                </a:lnTo>
                <a:lnTo>
                  <a:pt x="2627028" y="2153974"/>
                </a:lnTo>
                <a:lnTo>
                  <a:pt x="2584741" y="2173215"/>
                </a:lnTo>
                <a:lnTo>
                  <a:pt x="2541329" y="2191505"/>
                </a:lnTo>
                <a:lnTo>
                  <a:pt x="2496793" y="2208843"/>
                </a:lnTo>
                <a:lnTo>
                  <a:pt x="2451135" y="2225222"/>
                </a:lnTo>
                <a:lnTo>
                  <a:pt x="2404357" y="2240640"/>
                </a:lnTo>
                <a:lnTo>
                  <a:pt x="2356461" y="2255091"/>
                </a:lnTo>
                <a:lnTo>
                  <a:pt x="2307449" y="2268574"/>
                </a:lnTo>
                <a:lnTo>
                  <a:pt x="2257322" y="2281082"/>
                </a:lnTo>
                <a:lnTo>
                  <a:pt x="2206081" y="2292613"/>
                </a:lnTo>
                <a:lnTo>
                  <a:pt x="2153730" y="2303162"/>
                </a:lnTo>
                <a:lnTo>
                  <a:pt x="2100268" y="2312725"/>
                </a:lnTo>
                <a:lnTo>
                  <a:pt x="2045699" y="2321299"/>
                </a:lnTo>
                <a:lnTo>
                  <a:pt x="1990023" y="2328879"/>
                </a:lnTo>
                <a:lnTo>
                  <a:pt x="1933243" y="2335461"/>
                </a:lnTo>
                <a:lnTo>
                  <a:pt x="1875360" y="2341042"/>
                </a:lnTo>
                <a:lnTo>
                  <a:pt x="1816377" y="2345617"/>
                </a:lnTo>
                <a:lnTo>
                  <a:pt x="1756294" y="2349182"/>
                </a:lnTo>
                <a:lnTo>
                  <a:pt x="1695113" y="2351733"/>
                </a:lnTo>
                <a:lnTo>
                  <a:pt x="1632836" y="2353267"/>
                </a:lnTo>
                <a:lnTo>
                  <a:pt x="1569466" y="2353779"/>
                </a:lnTo>
                <a:lnTo>
                  <a:pt x="0" y="2353779"/>
                </a:lnTo>
                <a:lnTo>
                  <a:pt x="0" y="2357310"/>
                </a:lnTo>
                <a:lnTo>
                  <a:pt x="3427984" y="2357310"/>
                </a:lnTo>
                <a:lnTo>
                  <a:pt x="34279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7" name="Picture 26" descr="curve_red.png">
            <a:extLst>
              <a:ext uri="{FF2B5EF4-FFF2-40B4-BE49-F238E27FC236}">
                <a16:creationId xmlns:a16="http://schemas.microsoft.com/office/drawing/2014/main" id="{17B391BF-DD42-1247-8C92-3315E2348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3276600"/>
            <a:ext cx="2438400" cy="358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92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E3D8D010-0BCA-2C42-AB02-0FCBB9B9AE47}"/>
              </a:ext>
            </a:extLst>
          </p:cNvPr>
          <p:cNvSpPr/>
          <p:nvPr userDrawn="1"/>
        </p:nvSpPr>
        <p:spPr>
          <a:xfrm>
            <a:off x="0" y="5029199"/>
            <a:ext cx="9144000" cy="1828801"/>
          </a:xfrm>
          <a:custGeom>
            <a:avLst/>
            <a:gdLst/>
            <a:ahLst/>
            <a:cxnLst/>
            <a:rect l="l" t="t" r="r" b="b"/>
            <a:pathLst>
              <a:path w="9144000" h="3416300">
                <a:moveTo>
                  <a:pt x="0" y="3416300"/>
                </a:moveTo>
                <a:lnTo>
                  <a:pt x="9144000" y="3416300"/>
                </a:lnTo>
                <a:lnTo>
                  <a:pt x="9144000" y="0"/>
                </a:lnTo>
                <a:lnTo>
                  <a:pt x="0" y="0"/>
                </a:lnTo>
                <a:lnTo>
                  <a:pt x="0" y="3416300"/>
                </a:lnTo>
                <a:close/>
              </a:path>
            </a:pathLst>
          </a:custGeom>
          <a:solidFill>
            <a:sysClr val="window" lastClr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6100CD51-8F95-2346-8A7F-33EF7CDCD7D9}"/>
              </a:ext>
            </a:extLst>
          </p:cNvPr>
          <p:cNvSpPr/>
          <p:nvPr userDrawn="1"/>
        </p:nvSpPr>
        <p:spPr>
          <a:xfrm>
            <a:off x="0" y="1143000"/>
            <a:ext cx="9144000" cy="5257800"/>
          </a:xfrm>
          <a:custGeom>
            <a:avLst/>
            <a:gdLst/>
            <a:ahLst/>
            <a:cxnLst/>
            <a:rect l="l" t="t" r="r" b="b"/>
            <a:pathLst>
              <a:path w="9144000" h="3416300">
                <a:moveTo>
                  <a:pt x="0" y="3416300"/>
                </a:moveTo>
                <a:lnTo>
                  <a:pt x="9144000" y="3416300"/>
                </a:lnTo>
                <a:lnTo>
                  <a:pt x="9144000" y="0"/>
                </a:lnTo>
                <a:lnTo>
                  <a:pt x="0" y="0"/>
                </a:lnTo>
                <a:lnTo>
                  <a:pt x="0" y="3416300"/>
                </a:lnTo>
                <a:close/>
              </a:path>
            </a:pathLst>
          </a:custGeom>
          <a:solidFill>
            <a:srgbClr val="CC001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6A09438-88DE-FB4D-B2CD-5A4BB73B9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4857" y="459250"/>
            <a:ext cx="2473800" cy="24673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947F92-4A9B-654D-8EAD-0F9CA1DC1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457" y="459251"/>
            <a:ext cx="2473799" cy="24673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BC992D-C8EE-F541-9D46-6B1B9A6766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4257" y="459249"/>
            <a:ext cx="2473800" cy="24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17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77A9FC4-1CE6-1048-995D-59B25CADF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3276601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0EA706C9-209F-154E-BC05-5356AAF0EFC0}"/>
              </a:ext>
            </a:extLst>
          </p:cNvPr>
          <p:cNvSpPr/>
          <p:nvPr userDrawn="1"/>
        </p:nvSpPr>
        <p:spPr>
          <a:xfrm>
            <a:off x="0" y="1058989"/>
            <a:ext cx="6390640" cy="2433955"/>
          </a:xfrm>
          <a:custGeom>
            <a:avLst/>
            <a:gdLst/>
            <a:ahLst/>
            <a:cxnLst/>
            <a:rect l="l" t="t" r="r" b="b"/>
            <a:pathLst>
              <a:path w="6390640" h="2433954">
                <a:moveTo>
                  <a:pt x="0" y="0"/>
                </a:moveTo>
                <a:lnTo>
                  <a:pt x="0" y="2433510"/>
                </a:lnTo>
                <a:lnTo>
                  <a:pt x="6390132" y="2433510"/>
                </a:lnTo>
                <a:lnTo>
                  <a:pt x="6390132" y="2353779"/>
                </a:lnTo>
                <a:lnTo>
                  <a:pt x="1858518" y="2353779"/>
                </a:lnTo>
                <a:lnTo>
                  <a:pt x="1795147" y="2353267"/>
                </a:lnTo>
                <a:lnTo>
                  <a:pt x="1732870" y="2351733"/>
                </a:lnTo>
                <a:lnTo>
                  <a:pt x="1671690" y="2349182"/>
                </a:lnTo>
                <a:lnTo>
                  <a:pt x="1611607" y="2345617"/>
                </a:lnTo>
                <a:lnTo>
                  <a:pt x="1552623" y="2341042"/>
                </a:lnTo>
                <a:lnTo>
                  <a:pt x="1494740" y="2335461"/>
                </a:lnTo>
                <a:lnTo>
                  <a:pt x="1437960" y="2328879"/>
                </a:lnTo>
                <a:lnTo>
                  <a:pt x="1382284" y="2321299"/>
                </a:lnTo>
                <a:lnTo>
                  <a:pt x="1327715" y="2312725"/>
                </a:lnTo>
                <a:lnTo>
                  <a:pt x="1274254" y="2303162"/>
                </a:lnTo>
                <a:lnTo>
                  <a:pt x="1221902" y="2292613"/>
                </a:lnTo>
                <a:lnTo>
                  <a:pt x="1170661" y="2281082"/>
                </a:lnTo>
                <a:lnTo>
                  <a:pt x="1120534" y="2268574"/>
                </a:lnTo>
                <a:lnTo>
                  <a:pt x="1071522" y="2255091"/>
                </a:lnTo>
                <a:lnTo>
                  <a:pt x="1023626" y="2240640"/>
                </a:lnTo>
                <a:lnTo>
                  <a:pt x="976848" y="2225222"/>
                </a:lnTo>
                <a:lnTo>
                  <a:pt x="931191" y="2208843"/>
                </a:lnTo>
                <a:lnTo>
                  <a:pt x="886655" y="2191505"/>
                </a:lnTo>
                <a:lnTo>
                  <a:pt x="843242" y="2173215"/>
                </a:lnTo>
                <a:lnTo>
                  <a:pt x="800955" y="2153974"/>
                </a:lnTo>
                <a:lnTo>
                  <a:pt x="759795" y="2133788"/>
                </a:lnTo>
                <a:lnTo>
                  <a:pt x="719763" y="2112660"/>
                </a:lnTo>
                <a:lnTo>
                  <a:pt x="680861" y="2090594"/>
                </a:lnTo>
                <a:lnTo>
                  <a:pt x="643092" y="2067594"/>
                </a:lnTo>
                <a:lnTo>
                  <a:pt x="606457" y="2043665"/>
                </a:lnTo>
                <a:lnTo>
                  <a:pt x="570957" y="2018810"/>
                </a:lnTo>
                <a:lnTo>
                  <a:pt x="536594" y="1993033"/>
                </a:lnTo>
                <a:lnTo>
                  <a:pt x="503370" y="1966338"/>
                </a:lnTo>
                <a:lnTo>
                  <a:pt x="471287" y="1938730"/>
                </a:lnTo>
                <a:lnTo>
                  <a:pt x="440347" y="1910212"/>
                </a:lnTo>
                <a:lnTo>
                  <a:pt x="410550" y="1880788"/>
                </a:lnTo>
                <a:lnTo>
                  <a:pt x="381900" y="1850462"/>
                </a:lnTo>
                <a:lnTo>
                  <a:pt x="354397" y="1819239"/>
                </a:lnTo>
                <a:lnTo>
                  <a:pt x="328043" y="1787121"/>
                </a:lnTo>
                <a:lnTo>
                  <a:pt x="302841" y="1754114"/>
                </a:lnTo>
                <a:lnTo>
                  <a:pt x="278791" y="1720221"/>
                </a:lnTo>
                <a:lnTo>
                  <a:pt x="255896" y="1685447"/>
                </a:lnTo>
                <a:lnTo>
                  <a:pt x="234156" y="1649794"/>
                </a:lnTo>
                <a:lnTo>
                  <a:pt x="213575" y="1613268"/>
                </a:lnTo>
                <a:lnTo>
                  <a:pt x="193858" y="1575652"/>
                </a:lnTo>
                <a:lnTo>
                  <a:pt x="175386" y="1537375"/>
                </a:lnTo>
                <a:lnTo>
                  <a:pt x="158136" y="1498369"/>
                </a:lnTo>
                <a:lnTo>
                  <a:pt x="142080" y="1458565"/>
                </a:lnTo>
                <a:lnTo>
                  <a:pt x="127195" y="1417897"/>
                </a:lnTo>
                <a:lnTo>
                  <a:pt x="113454" y="1376296"/>
                </a:lnTo>
                <a:lnTo>
                  <a:pt x="100832" y="1333695"/>
                </a:lnTo>
                <a:lnTo>
                  <a:pt x="89304" y="1290025"/>
                </a:lnTo>
                <a:lnTo>
                  <a:pt x="78844" y="1245218"/>
                </a:lnTo>
                <a:lnTo>
                  <a:pt x="69427" y="1199208"/>
                </a:lnTo>
                <a:lnTo>
                  <a:pt x="61028" y="1151926"/>
                </a:lnTo>
                <a:lnTo>
                  <a:pt x="53620" y="1103304"/>
                </a:lnTo>
                <a:lnTo>
                  <a:pt x="47180" y="1053275"/>
                </a:lnTo>
                <a:lnTo>
                  <a:pt x="41680" y="1001770"/>
                </a:lnTo>
                <a:lnTo>
                  <a:pt x="37096" y="948722"/>
                </a:lnTo>
                <a:lnTo>
                  <a:pt x="33403" y="894063"/>
                </a:lnTo>
                <a:lnTo>
                  <a:pt x="30574" y="837726"/>
                </a:lnTo>
                <a:lnTo>
                  <a:pt x="28586" y="779641"/>
                </a:lnTo>
                <a:lnTo>
                  <a:pt x="27411" y="719742"/>
                </a:lnTo>
                <a:lnTo>
                  <a:pt x="27025" y="6579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1EB500-5E4F-4441-9814-5274E5514F96}"/>
              </a:ext>
            </a:extLst>
          </p:cNvPr>
          <p:cNvSpPr/>
          <p:nvPr userDrawn="1"/>
        </p:nvSpPr>
        <p:spPr>
          <a:xfrm>
            <a:off x="6218331" y="4651030"/>
            <a:ext cx="2925668" cy="220697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curve_red.png">
            <a:extLst>
              <a:ext uri="{FF2B5EF4-FFF2-40B4-BE49-F238E27FC236}">
                <a16:creationId xmlns:a16="http://schemas.microsoft.com/office/drawing/2014/main" id="{D0F84C2E-BD53-5D4B-857B-5A75AF04F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3276600"/>
            <a:ext cx="2438400" cy="358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25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E9E91-8327-D047-AEA1-294802FCE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3414887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0EA706C9-209F-154E-BC05-5356AAF0EFC0}"/>
              </a:ext>
            </a:extLst>
          </p:cNvPr>
          <p:cNvSpPr/>
          <p:nvPr userDrawn="1"/>
        </p:nvSpPr>
        <p:spPr>
          <a:xfrm>
            <a:off x="0" y="1058989"/>
            <a:ext cx="6390640" cy="2433955"/>
          </a:xfrm>
          <a:custGeom>
            <a:avLst/>
            <a:gdLst/>
            <a:ahLst/>
            <a:cxnLst/>
            <a:rect l="l" t="t" r="r" b="b"/>
            <a:pathLst>
              <a:path w="6390640" h="2433954">
                <a:moveTo>
                  <a:pt x="0" y="0"/>
                </a:moveTo>
                <a:lnTo>
                  <a:pt x="0" y="2433510"/>
                </a:lnTo>
                <a:lnTo>
                  <a:pt x="6390132" y="2433510"/>
                </a:lnTo>
                <a:lnTo>
                  <a:pt x="6390132" y="2353779"/>
                </a:lnTo>
                <a:lnTo>
                  <a:pt x="1858518" y="2353779"/>
                </a:lnTo>
                <a:lnTo>
                  <a:pt x="1795147" y="2353267"/>
                </a:lnTo>
                <a:lnTo>
                  <a:pt x="1732870" y="2351733"/>
                </a:lnTo>
                <a:lnTo>
                  <a:pt x="1671690" y="2349182"/>
                </a:lnTo>
                <a:lnTo>
                  <a:pt x="1611607" y="2345617"/>
                </a:lnTo>
                <a:lnTo>
                  <a:pt x="1552623" y="2341042"/>
                </a:lnTo>
                <a:lnTo>
                  <a:pt x="1494740" y="2335461"/>
                </a:lnTo>
                <a:lnTo>
                  <a:pt x="1437960" y="2328879"/>
                </a:lnTo>
                <a:lnTo>
                  <a:pt x="1382284" y="2321299"/>
                </a:lnTo>
                <a:lnTo>
                  <a:pt x="1327715" y="2312725"/>
                </a:lnTo>
                <a:lnTo>
                  <a:pt x="1274254" y="2303162"/>
                </a:lnTo>
                <a:lnTo>
                  <a:pt x="1221902" y="2292613"/>
                </a:lnTo>
                <a:lnTo>
                  <a:pt x="1170661" y="2281082"/>
                </a:lnTo>
                <a:lnTo>
                  <a:pt x="1120534" y="2268574"/>
                </a:lnTo>
                <a:lnTo>
                  <a:pt x="1071522" y="2255091"/>
                </a:lnTo>
                <a:lnTo>
                  <a:pt x="1023626" y="2240640"/>
                </a:lnTo>
                <a:lnTo>
                  <a:pt x="976848" y="2225222"/>
                </a:lnTo>
                <a:lnTo>
                  <a:pt x="931191" y="2208843"/>
                </a:lnTo>
                <a:lnTo>
                  <a:pt x="886655" y="2191505"/>
                </a:lnTo>
                <a:lnTo>
                  <a:pt x="843242" y="2173215"/>
                </a:lnTo>
                <a:lnTo>
                  <a:pt x="800955" y="2153974"/>
                </a:lnTo>
                <a:lnTo>
                  <a:pt x="759795" y="2133788"/>
                </a:lnTo>
                <a:lnTo>
                  <a:pt x="719763" y="2112660"/>
                </a:lnTo>
                <a:lnTo>
                  <a:pt x="680861" y="2090594"/>
                </a:lnTo>
                <a:lnTo>
                  <a:pt x="643092" y="2067594"/>
                </a:lnTo>
                <a:lnTo>
                  <a:pt x="606457" y="2043665"/>
                </a:lnTo>
                <a:lnTo>
                  <a:pt x="570957" y="2018810"/>
                </a:lnTo>
                <a:lnTo>
                  <a:pt x="536594" y="1993033"/>
                </a:lnTo>
                <a:lnTo>
                  <a:pt x="503370" y="1966338"/>
                </a:lnTo>
                <a:lnTo>
                  <a:pt x="471287" y="1938730"/>
                </a:lnTo>
                <a:lnTo>
                  <a:pt x="440347" y="1910212"/>
                </a:lnTo>
                <a:lnTo>
                  <a:pt x="410550" y="1880788"/>
                </a:lnTo>
                <a:lnTo>
                  <a:pt x="381900" y="1850462"/>
                </a:lnTo>
                <a:lnTo>
                  <a:pt x="354397" y="1819239"/>
                </a:lnTo>
                <a:lnTo>
                  <a:pt x="328043" y="1787121"/>
                </a:lnTo>
                <a:lnTo>
                  <a:pt x="302841" y="1754114"/>
                </a:lnTo>
                <a:lnTo>
                  <a:pt x="278791" y="1720221"/>
                </a:lnTo>
                <a:lnTo>
                  <a:pt x="255896" y="1685447"/>
                </a:lnTo>
                <a:lnTo>
                  <a:pt x="234156" y="1649794"/>
                </a:lnTo>
                <a:lnTo>
                  <a:pt x="213575" y="1613268"/>
                </a:lnTo>
                <a:lnTo>
                  <a:pt x="193858" y="1575652"/>
                </a:lnTo>
                <a:lnTo>
                  <a:pt x="175386" y="1537375"/>
                </a:lnTo>
                <a:lnTo>
                  <a:pt x="158136" y="1498369"/>
                </a:lnTo>
                <a:lnTo>
                  <a:pt x="142080" y="1458565"/>
                </a:lnTo>
                <a:lnTo>
                  <a:pt x="127195" y="1417897"/>
                </a:lnTo>
                <a:lnTo>
                  <a:pt x="113454" y="1376296"/>
                </a:lnTo>
                <a:lnTo>
                  <a:pt x="100832" y="1333695"/>
                </a:lnTo>
                <a:lnTo>
                  <a:pt x="89304" y="1290025"/>
                </a:lnTo>
                <a:lnTo>
                  <a:pt x="78844" y="1245218"/>
                </a:lnTo>
                <a:lnTo>
                  <a:pt x="69427" y="1199208"/>
                </a:lnTo>
                <a:lnTo>
                  <a:pt x="61028" y="1151926"/>
                </a:lnTo>
                <a:lnTo>
                  <a:pt x="53620" y="1103304"/>
                </a:lnTo>
                <a:lnTo>
                  <a:pt x="47180" y="1053275"/>
                </a:lnTo>
                <a:lnTo>
                  <a:pt x="41680" y="1001770"/>
                </a:lnTo>
                <a:lnTo>
                  <a:pt x="37096" y="948722"/>
                </a:lnTo>
                <a:lnTo>
                  <a:pt x="33403" y="894063"/>
                </a:lnTo>
                <a:lnTo>
                  <a:pt x="30574" y="837726"/>
                </a:lnTo>
                <a:lnTo>
                  <a:pt x="28586" y="779641"/>
                </a:lnTo>
                <a:lnTo>
                  <a:pt x="27411" y="719742"/>
                </a:lnTo>
                <a:lnTo>
                  <a:pt x="27025" y="6579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1EB500-5E4F-4441-9814-5274E5514F96}"/>
              </a:ext>
            </a:extLst>
          </p:cNvPr>
          <p:cNvSpPr/>
          <p:nvPr userDrawn="1"/>
        </p:nvSpPr>
        <p:spPr>
          <a:xfrm>
            <a:off x="6218331" y="4651030"/>
            <a:ext cx="2925668" cy="220697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curve_red.png">
            <a:extLst>
              <a:ext uri="{FF2B5EF4-FFF2-40B4-BE49-F238E27FC236}">
                <a16:creationId xmlns:a16="http://schemas.microsoft.com/office/drawing/2014/main" id="{D0F84C2E-BD53-5D4B-857B-5A75AF04F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3276600"/>
            <a:ext cx="2438400" cy="358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51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9E929CA3-3C70-1E42-B60C-DE9DB3CB13CD}"/>
              </a:ext>
            </a:extLst>
          </p:cNvPr>
          <p:cNvSpPr/>
          <p:nvPr userDrawn="1"/>
        </p:nvSpPr>
        <p:spPr>
          <a:xfrm>
            <a:off x="0" y="1"/>
            <a:ext cx="4572000" cy="6864172"/>
          </a:xfrm>
          <a:custGeom>
            <a:avLst/>
            <a:gdLst/>
            <a:ahLst/>
            <a:cxnLst/>
            <a:rect l="l" t="t" r="r" b="b"/>
            <a:pathLst>
              <a:path w="4444365" h="6962775">
                <a:moveTo>
                  <a:pt x="0" y="6962241"/>
                </a:moveTo>
                <a:lnTo>
                  <a:pt x="4443984" y="6962241"/>
                </a:lnTo>
                <a:lnTo>
                  <a:pt x="4443984" y="0"/>
                </a:lnTo>
                <a:lnTo>
                  <a:pt x="0" y="0"/>
                </a:lnTo>
                <a:lnTo>
                  <a:pt x="0" y="6962241"/>
                </a:lnTo>
                <a:close/>
              </a:path>
            </a:pathLst>
          </a:custGeom>
          <a:solidFill>
            <a:srgbClr val="CD011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ED233C99-A8FC-6245-B893-8710B225A654}"/>
              </a:ext>
            </a:extLst>
          </p:cNvPr>
          <p:cNvSpPr txBox="1">
            <a:spLocks/>
          </p:cNvSpPr>
          <p:nvPr userDrawn="1"/>
        </p:nvSpPr>
        <p:spPr>
          <a:xfrm>
            <a:off x="3124200" y="6499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fld id="{D64F9E3D-9928-C94A-BF71-2C3F91854E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9BA47A-5C5D-4A42-BF04-824CAED31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800" y="959005"/>
            <a:ext cx="4683126" cy="4739268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03E8923A-F0D9-B243-AC3C-6380960A6973}"/>
              </a:ext>
            </a:extLst>
          </p:cNvPr>
          <p:cNvSpPr/>
          <p:nvPr userDrawn="1"/>
        </p:nvSpPr>
        <p:spPr>
          <a:xfrm>
            <a:off x="5380712" y="3342879"/>
            <a:ext cx="3428365" cy="2357755"/>
          </a:xfrm>
          <a:custGeom>
            <a:avLst/>
            <a:gdLst/>
            <a:ahLst/>
            <a:cxnLst/>
            <a:rect l="l" t="t" r="r" b="b"/>
            <a:pathLst>
              <a:path w="3428365" h="2357754">
                <a:moveTo>
                  <a:pt x="3427984" y="0"/>
                </a:moveTo>
                <a:lnTo>
                  <a:pt x="3400958" y="657961"/>
                </a:lnTo>
                <a:lnTo>
                  <a:pt x="3400572" y="719742"/>
                </a:lnTo>
                <a:lnTo>
                  <a:pt x="3399398" y="779641"/>
                </a:lnTo>
                <a:lnTo>
                  <a:pt x="3397409" y="837726"/>
                </a:lnTo>
                <a:lnTo>
                  <a:pt x="3394580" y="894063"/>
                </a:lnTo>
                <a:lnTo>
                  <a:pt x="3390887" y="948722"/>
                </a:lnTo>
                <a:lnTo>
                  <a:pt x="3386303" y="1001770"/>
                </a:lnTo>
                <a:lnTo>
                  <a:pt x="3380804" y="1053275"/>
                </a:lnTo>
                <a:lnTo>
                  <a:pt x="3374363" y="1103304"/>
                </a:lnTo>
                <a:lnTo>
                  <a:pt x="3366955" y="1151926"/>
                </a:lnTo>
                <a:lnTo>
                  <a:pt x="3358556" y="1199208"/>
                </a:lnTo>
                <a:lnTo>
                  <a:pt x="3349139" y="1245218"/>
                </a:lnTo>
                <a:lnTo>
                  <a:pt x="3338679" y="1290025"/>
                </a:lnTo>
                <a:lnTo>
                  <a:pt x="3327151" y="1333695"/>
                </a:lnTo>
                <a:lnTo>
                  <a:pt x="3314529" y="1376296"/>
                </a:lnTo>
                <a:lnTo>
                  <a:pt x="3300788" y="1417897"/>
                </a:lnTo>
                <a:lnTo>
                  <a:pt x="3285903" y="1458565"/>
                </a:lnTo>
                <a:lnTo>
                  <a:pt x="3269848" y="1498369"/>
                </a:lnTo>
                <a:lnTo>
                  <a:pt x="3252597" y="1537375"/>
                </a:lnTo>
                <a:lnTo>
                  <a:pt x="3234125" y="1575652"/>
                </a:lnTo>
                <a:lnTo>
                  <a:pt x="3214408" y="1613268"/>
                </a:lnTo>
                <a:lnTo>
                  <a:pt x="3193827" y="1649794"/>
                </a:lnTo>
                <a:lnTo>
                  <a:pt x="3172088" y="1685447"/>
                </a:lnTo>
                <a:lnTo>
                  <a:pt x="3149192" y="1720221"/>
                </a:lnTo>
                <a:lnTo>
                  <a:pt x="3125143" y="1754114"/>
                </a:lnTo>
                <a:lnTo>
                  <a:pt x="3099940" y="1787121"/>
                </a:lnTo>
                <a:lnTo>
                  <a:pt x="3073586" y="1819239"/>
                </a:lnTo>
                <a:lnTo>
                  <a:pt x="3046084" y="1850462"/>
                </a:lnTo>
                <a:lnTo>
                  <a:pt x="3017433" y="1880788"/>
                </a:lnTo>
                <a:lnTo>
                  <a:pt x="2987637" y="1910212"/>
                </a:lnTo>
                <a:lnTo>
                  <a:pt x="2956696" y="1938730"/>
                </a:lnTo>
                <a:lnTo>
                  <a:pt x="2924613" y="1966338"/>
                </a:lnTo>
                <a:lnTo>
                  <a:pt x="2891389" y="1993033"/>
                </a:lnTo>
                <a:lnTo>
                  <a:pt x="2857026" y="2018810"/>
                </a:lnTo>
                <a:lnTo>
                  <a:pt x="2821527" y="2043665"/>
                </a:lnTo>
                <a:lnTo>
                  <a:pt x="2784891" y="2067594"/>
                </a:lnTo>
                <a:lnTo>
                  <a:pt x="2747122" y="2090594"/>
                </a:lnTo>
                <a:lnTo>
                  <a:pt x="2708220" y="2112660"/>
                </a:lnTo>
                <a:lnTo>
                  <a:pt x="2668189" y="2133788"/>
                </a:lnTo>
                <a:lnTo>
                  <a:pt x="2627028" y="2153974"/>
                </a:lnTo>
                <a:lnTo>
                  <a:pt x="2584741" y="2173215"/>
                </a:lnTo>
                <a:lnTo>
                  <a:pt x="2541329" y="2191505"/>
                </a:lnTo>
                <a:lnTo>
                  <a:pt x="2496793" y="2208843"/>
                </a:lnTo>
                <a:lnTo>
                  <a:pt x="2451135" y="2225222"/>
                </a:lnTo>
                <a:lnTo>
                  <a:pt x="2404357" y="2240640"/>
                </a:lnTo>
                <a:lnTo>
                  <a:pt x="2356461" y="2255091"/>
                </a:lnTo>
                <a:lnTo>
                  <a:pt x="2307449" y="2268574"/>
                </a:lnTo>
                <a:lnTo>
                  <a:pt x="2257322" y="2281082"/>
                </a:lnTo>
                <a:lnTo>
                  <a:pt x="2206081" y="2292613"/>
                </a:lnTo>
                <a:lnTo>
                  <a:pt x="2153730" y="2303162"/>
                </a:lnTo>
                <a:lnTo>
                  <a:pt x="2100268" y="2312725"/>
                </a:lnTo>
                <a:lnTo>
                  <a:pt x="2045699" y="2321299"/>
                </a:lnTo>
                <a:lnTo>
                  <a:pt x="1990023" y="2328879"/>
                </a:lnTo>
                <a:lnTo>
                  <a:pt x="1933243" y="2335461"/>
                </a:lnTo>
                <a:lnTo>
                  <a:pt x="1875360" y="2341042"/>
                </a:lnTo>
                <a:lnTo>
                  <a:pt x="1816377" y="2345617"/>
                </a:lnTo>
                <a:lnTo>
                  <a:pt x="1756294" y="2349182"/>
                </a:lnTo>
                <a:lnTo>
                  <a:pt x="1695113" y="2351733"/>
                </a:lnTo>
                <a:lnTo>
                  <a:pt x="1632836" y="2353267"/>
                </a:lnTo>
                <a:lnTo>
                  <a:pt x="1569466" y="2353779"/>
                </a:lnTo>
                <a:lnTo>
                  <a:pt x="0" y="2353779"/>
                </a:lnTo>
                <a:lnTo>
                  <a:pt x="0" y="2357310"/>
                </a:lnTo>
                <a:lnTo>
                  <a:pt x="3427984" y="2357310"/>
                </a:lnTo>
                <a:lnTo>
                  <a:pt x="34279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20857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9E929CA3-3C70-1E42-B60C-DE9DB3CB13CD}"/>
              </a:ext>
            </a:extLst>
          </p:cNvPr>
          <p:cNvSpPr/>
          <p:nvPr userDrawn="1"/>
        </p:nvSpPr>
        <p:spPr>
          <a:xfrm>
            <a:off x="0" y="1"/>
            <a:ext cx="4572000" cy="6864172"/>
          </a:xfrm>
          <a:custGeom>
            <a:avLst/>
            <a:gdLst/>
            <a:ahLst/>
            <a:cxnLst/>
            <a:rect l="l" t="t" r="r" b="b"/>
            <a:pathLst>
              <a:path w="4444365" h="6962775">
                <a:moveTo>
                  <a:pt x="0" y="6962241"/>
                </a:moveTo>
                <a:lnTo>
                  <a:pt x="4443984" y="6962241"/>
                </a:lnTo>
                <a:lnTo>
                  <a:pt x="4443984" y="0"/>
                </a:lnTo>
                <a:lnTo>
                  <a:pt x="0" y="0"/>
                </a:lnTo>
                <a:lnTo>
                  <a:pt x="0" y="6962241"/>
                </a:lnTo>
                <a:close/>
              </a:path>
            </a:pathLst>
          </a:custGeom>
          <a:solidFill>
            <a:srgbClr val="CD011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ED233C99-A8FC-6245-B893-8710B225A654}"/>
              </a:ext>
            </a:extLst>
          </p:cNvPr>
          <p:cNvSpPr txBox="1">
            <a:spLocks/>
          </p:cNvSpPr>
          <p:nvPr userDrawn="1"/>
        </p:nvSpPr>
        <p:spPr>
          <a:xfrm>
            <a:off x="3124200" y="6499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fld id="{D64F9E3D-9928-C94A-BF71-2C3F91854E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9BA47A-5C5D-4A42-BF04-824CAED31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800" y="1059366"/>
            <a:ext cx="4683126" cy="4641268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03E8923A-F0D9-B243-AC3C-6380960A6973}"/>
              </a:ext>
            </a:extLst>
          </p:cNvPr>
          <p:cNvSpPr/>
          <p:nvPr userDrawn="1"/>
        </p:nvSpPr>
        <p:spPr>
          <a:xfrm>
            <a:off x="5380712" y="3342879"/>
            <a:ext cx="3428365" cy="2357755"/>
          </a:xfrm>
          <a:custGeom>
            <a:avLst/>
            <a:gdLst/>
            <a:ahLst/>
            <a:cxnLst/>
            <a:rect l="l" t="t" r="r" b="b"/>
            <a:pathLst>
              <a:path w="3428365" h="2357754">
                <a:moveTo>
                  <a:pt x="3427984" y="0"/>
                </a:moveTo>
                <a:lnTo>
                  <a:pt x="3400958" y="657961"/>
                </a:lnTo>
                <a:lnTo>
                  <a:pt x="3400572" y="719742"/>
                </a:lnTo>
                <a:lnTo>
                  <a:pt x="3399398" y="779641"/>
                </a:lnTo>
                <a:lnTo>
                  <a:pt x="3397409" y="837726"/>
                </a:lnTo>
                <a:lnTo>
                  <a:pt x="3394580" y="894063"/>
                </a:lnTo>
                <a:lnTo>
                  <a:pt x="3390887" y="948722"/>
                </a:lnTo>
                <a:lnTo>
                  <a:pt x="3386303" y="1001770"/>
                </a:lnTo>
                <a:lnTo>
                  <a:pt x="3380804" y="1053275"/>
                </a:lnTo>
                <a:lnTo>
                  <a:pt x="3374363" y="1103304"/>
                </a:lnTo>
                <a:lnTo>
                  <a:pt x="3366955" y="1151926"/>
                </a:lnTo>
                <a:lnTo>
                  <a:pt x="3358556" y="1199208"/>
                </a:lnTo>
                <a:lnTo>
                  <a:pt x="3349139" y="1245218"/>
                </a:lnTo>
                <a:lnTo>
                  <a:pt x="3338679" y="1290025"/>
                </a:lnTo>
                <a:lnTo>
                  <a:pt x="3327151" y="1333695"/>
                </a:lnTo>
                <a:lnTo>
                  <a:pt x="3314529" y="1376296"/>
                </a:lnTo>
                <a:lnTo>
                  <a:pt x="3300788" y="1417897"/>
                </a:lnTo>
                <a:lnTo>
                  <a:pt x="3285903" y="1458565"/>
                </a:lnTo>
                <a:lnTo>
                  <a:pt x="3269848" y="1498369"/>
                </a:lnTo>
                <a:lnTo>
                  <a:pt x="3252597" y="1537375"/>
                </a:lnTo>
                <a:lnTo>
                  <a:pt x="3234125" y="1575652"/>
                </a:lnTo>
                <a:lnTo>
                  <a:pt x="3214408" y="1613268"/>
                </a:lnTo>
                <a:lnTo>
                  <a:pt x="3193827" y="1649794"/>
                </a:lnTo>
                <a:lnTo>
                  <a:pt x="3172088" y="1685447"/>
                </a:lnTo>
                <a:lnTo>
                  <a:pt x="3149192" y="1720221"/>
                </a:lnTo>
                <a:lnTo>
                  <a:pt x="3125143" y="1754114"/>
                </a:lnTo>
                <a:lnTo>
                  <a:pt x="3099940" y="1787121"/>
                </a:lnTo>
                <a:lnTo>
                  <a:pt x="3073586" y="1819239"/>
                </a:lnTo>
                <a:lnTo>
                  <a:pt x="3046084" y="1850462"/>
                </a:lnTo>
                <a:lnTo>
                  <a:pt x="3017433" y="1880788"/>
                </a:lnTo>
                <a:lnTo>
                  <a:pt x="2987637" y="1910212"/>
                </a:lnTo>
                <a:lnTo>
                  <a:pt x="2956696" y="1938730"/>
                </a:lnTo>
                <a:lnTo>
                  <a:pt x="2924613" y="1966338"/>
                </a:lnTo>
                <a:lnTo>
                  <a:pt x="2891389" y="1993033"/>
                </a:lnTo>
                <a:lnTo>
                  <a:pt x="2857026" y="2018810"/>
                </a:lnTo>
                <a:lnTo>
                  <a:pt x="2821527" y="2043665"/>
                </a:lnTo>
                <a:lnTo>
                  <a:pt x="2784891" y="2067594"/>
                </a:lnTo>
                <a:lnTo>
                  <a:pt x="2747122" y="2090594"/>
                </a:lnTo>
                <a:lnTo>
                  <a:pt x="2708220" y="2112660"/>
                </a:lnTo>
                <a:lnTo>
                  <a:pt x="2668189" y="2133788"/>
                </a:lnTo>
                <a:lnTo>
                  <a:pt x="2627028" y="2153974"/>
                </a:lnTo>
                <a:lnTo>
                  <a:pt x="2584741" y="2173215"/>
                </a:lnTo>
                <a:lnTo>
                  <a:pt x="2541329" y="2191505"/>
                </a:lnTo>
                <a:lnTo>
                  <a:pt x="2496793" y="2208843"/>
                </a:lnTo>
                <a:lnTo>
                  <a:pt x="2451135" y="2225222"/>
                </a:lnTo>
                <a:lnTo>
                  <a:pt x="2404357" y="2240640"/>
                </a:lnTo>
                <a:lnTo>
                  <a:pt x="2356461" y="2255091"/>
                </a:lnTo>
                <a:lnTo>
                  <a:pt x="2307449" y="2268574"/>
                </a:lnTo>
                <a:lnTo>
                  <a:pt x="2257322" y="2281082"/>
                </a:lnTo>
                <a:lnTo>
                  <a:pt x="2206081" y="2292613"/>
                </a:lnTo>
                <a:lnTo>
                  <a:pt x="2153730" y="2303162"/>
                </a:lnTo>
                <a:lnTo>
                  <a:pt x="2100268" y="2312725"/>
                </a:lnTo>
                <a:lnTo>
                  <a:pt x="2045699" y="2321299"/>
                </a:lnTo>
                <a:lnTo>
                  <a:pt x="1990023" y="2328879"/>
                </a:lnTo>
                <a:lnTo>
                  <a:pt x="1933243" y="2335461"/>
                </a:lnTo>
                <a:lnTo>
                  <a:pt x="1875360" y="2341042"/>
                </a:lnTo>
                <a:lnTo>
                  <a:pt x="1816377" y="2345617"/>
                </a:lnTo>
                <a:lnTo>
                  <a:pt x="1756294" y="2349182"/>
                </a:lnTo>
                <a:lnTo>
                  <a:pt x="1695113" y="2351733"/>
                </a:lnTo>
                <a:lnTo>
                  <a:pt x="1632836" y="2353267"/>
                </a:lnTo>
                <a:lnTo>
                  <a:pt x="1569466" y="2353779"/>
                </a:lnTo>
                <a:lnTo>
                  <a:pt x="0" y="2353779"/>
                </a:lnTo>
                <a:lnTo>
                  <a:pt x="0" y="2357310"/>
                </a:lnTo>
                <a:lnTo>
                  <a:pt x="3427984" y="2357310"/>
                </a:lnTo>
                <a:lnTo>
                  <a:pt x="34279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94572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B50CB27-6057-8946-BA7D-174936B96FD8}"/>
              </a:ext>
            </a:extLst>
          </p:cNvPr>
          <p:cNvSpPr txBox="1">
            <a:spLocks/>
          </p:cNvSpPr>
          <p:nvPr userDrawn="1"/>
        </p:nvSpPr>
        <p:spPr>
          <a:xfrm>
            <a:off x="381000" y="381000"/>
            <a:ext cx="3505201" cy="1752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D011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7442FAE-24B4-0D46-8E28-FAAC693DA0BD}"/>
              </a:ext>
            </a:extLst>
          </p:cNvPr>
          <p:cNvSpPr txBox="1">
            <a:spLocks/>
          </p:cNvSpPr>
          <p:nvPr userDrawn="1"/>
        </p:nvSpPr>
        <p:spPr>
          <a:xfrm>
            <a:off x="381000" y="1393672"/>
            <a:ext cx="3505201" cy="663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to edit Master subtitle style</a:t>
            </a:r>
          </a:p>
        </p:txBody>
      </p:sp>
      <p:sp>
        <p:nvSpPr>
          <p:cNvPr id="12" name="object 27">
            <a:extLst>
              <a:ext uri="{FF2B5EF4-FFF2-40B4-BE49-F238E27FC236}">
                <a16:creationId xmlns:a16="http://schemas.microsoft.com/office/drawing/2014/main" id="{CEA4AB09-DD07-FC44-9FFC-A0073B8CBBF7}"/>
              </a:ext>
            </a:extLst>
          </p:cNvPr>
          <p:cNvSpPr/>
          <p:nvPr userDrawn="1"/>
        </p:nvSpPr>
        <p:spPr>
          <a:xfrm>
            <a:off x="491173" y="2514600"/>
            <a:ext cx="3090719" cy="76200"/>
          </a:xfrm>
          <a:custGeom>
            <a:avLst/>
            <a:gdLst/>
            <a:ahLst/>
            <a:cxnLst/>
            <a:rect l="l" t="t" r="r" b="b"/>
            <a:pathLst>
              <a:path w="5266055">
                <a:moveTo>
                  <a:pt x="0" y="0"/>
                </a:moveTo>
                <a:lnTo>
                  <a:pt x="5265902" y="0"/>
                </a:lnTo>
              </a:path>
            </a:pathLst>
          </a:custGeom>
          <a:ln w="38100">
            <a:solidFill>
              <a:srgbClr val="CD011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5DD3D4-B224-1E4C-9E93-D6A49021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220630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A44B1247-AC0B-0245-9E75-F4E7F165A654}"/>
              </a:ext>
            </a:extLst>
          </p:cNvPr>
          <p:cNvSpPr/>
          <p:nvPr userDrawn="1"/>
        </p:nvSpPr>
        <p:spPr>
          <a:xfrm>
            <a:off x="0" y="2592364"/>
            <a:ext cx="9144000" cy="2628265"/>
          </a:xfrm>
          <a:custGeom>
            <a:avLst/>
            <a:gdLst/>
            <a:ahLst/>
            <a:cxnLst/>
            <a:rect l="l" t="t" r="r" b="b"/>
            <a:pathLst>
              <a:path w="9144000" h="2628265">
                <a:moveTo>
                  <a:pt x="9144000" y="0"/>
                </a:moveTo>
                <a:lnTo>
                  <a:pt x="9142614" y="33744"/>
                </a:lnTo>
                <a:lnTo>
                  <a:pt x="9142346" y="96305"/>
                </a:lnTo>
                <a:lnTo>
                  <a:pt x="9141536" y="157542"/>
                </a:lnTo>
                <a:lnTo>
                  <a:pt x="9140171" y="217489"/>
                </a:lnTo>
                <a:lnTo>
                  <a:pt x="9138239" y="276178"/>
                </a:lnTo>
                <a:lnTo>
                  <a:pt x="9135728" y="333642"/>
                </a:lnTo>
                <a:lnTo>
                  <a:pt x="9132625" y="389912"/>
                </a:lnTo>
                <a:lnTo>
                  <a:pt x="9128918" y="445022"/>
                </a:lnTo>
                <a:lnTo>
                  <a:pt x="9124596" y="499004"/>
                </a:lnTo>
                <a:lnTo>
                  <a:pt x="9119645" y="551891"/>
                </a:lnTo>
                <a:lnTo>
                  <a:pt x="9114055" y="603715"/>
                </a:lnTo>
                <a:lnTo>
                  <a:pt x="9107812" y="654509"/>
                </a:lnTo>
                <a:lnTo>
                  <a:pt x="9100905" y="704304"/>
                </a:lnTo>
                <a:lnTo>
                  <a:pt x="9093320" y="753135"/>
                </a:lnTo>
                <a:lnTo>
                  <a:pt x="9085047" y="801033"/>
                </a:lnTo>
                <a:lnTo>
                  <a:pt x="9076073" y="848030"/>
                </a:lnTo>
                <a:lnTo>
                  <a:pt x="9066386" y="894160"/>
                </a:lnTo>
                <a:lnTo>
                  <a:pt x="9055973" y="939454"/>
                </a:lnTo>
                <a:lnTo>
                  <a:pt x="9044823" y="983946"/>
                </a:lnTo>
                <a:lnTo>
                  <a:pt x="9032923" y="1027667"/>
                </a:lnTo>
                <a:lnTo>
                  <a:pt x="9020261" y="1070651"/>
                </a:lnTo>
                <a:lnTo>
                  <a:pt x="9006825" y="1112930"/>
                </a:lnTo>
                <a:lnTo>
                  <a:pt x="8992603" y="1154536"/>
                </a:lnTo>
                <a:lnTo>
                  <a:pt x="8977582" y="1195502"/>
                </a:lnTo>
                <a:lnTo>
                  <a:pt x="8961751" y="1235861"/>
                </a:lnTo>
                <a:lnTo>
                  <a:pt x="8945097" y="1275644"/>
                </a:lnTo>
                <a:lnTo>
                  <a:pt x="8927607" y="1314885"/>
                </a:lnTo>
                <a:lnTo>
                  <a:pt x="8909271" y="1353616"/>
                </a:lnTo>
                <a:lnTo>
                  <a:pt x="8890075" y="1391869"/>
                </a:lnTo>
                <a:lnTo>
                  <a:pt x="8870008" y="1429678"/>
                </a:lnTo>
                <a:lnTo>
                  <a:pt x="8849614" y="1466335"/>
                </a:lnTo>
                <a:lnTo>
                  <a:pt x="8828428" y="1502395"/>
                </a:lnTo>
                <a:lnTo>
                  <a:pt x="8806450" y="1537857"/>
                </a:lnTo>
                <a:lnTo>
                  <a:pt x="8783681" y="1572718"/>
                </a:lnTo>
                <a:lnTo>
                  <a:pt x="8760123" y="1606976"/>
                </a:lnTo>
                <a:lnTo>
                  <a:pt x="8735774" y="1640630"/>
                </a:lnTo>
                <a:lnTo>
                  <a:pt x="8710638" y="1673678"/>
                </a:lnTo>
                <a:lnTo>
                  <a:pt x="8684713" y="1706118"/>
                </a:lnTo>
                <a:lnTo>
                  <a:pt x="8658002" y="1737947"/>
                </a:lnTo>
                <a:lnTo>
                  <a:pt x="8630505" y="1769165"/>
                </a:lnTo>
                <a:lnTo>
                  <a:pt x="8602222" y="1799769"/>
                </a:lnTo>
                <a:lnTo>
                  <a:pt x="8573155" y="1829758"/>
                </a:lnTo>
                <a:lnTo>
                  <a:pt x="8543304" y="1859129"/>
                </a:lnTo>
                <a:lnTo>
                  <a:pt x="8512671" y="1887881"/>
                </a:lnTo>
                <a:lnTo>
                  <a:pt x="8481255" y="1916011"/>
                </a:lnTo>
                <a:lnTo>
                  <a:pt x="8449059" y="1943519"/>
                </a:lnTo>
                <a:lnTo>
                  <a:pt x="8416082" y="1970401"/>
                </a:lnTo>
                <a:lnTo>
                  <a:pt x="8382325" y="1996657"/>
                </a:lnTo>
                <a:lnTo>
                  <a:pt x="8347789" y="2022284"/>
                </a:lnTo>
                <a:lnTo>
                  <a:pt x="8312476" y="2047281"/>
                </a:lnTo>
                <a:lnTo>
                  <a:pt x="8276385" y="2071645"/>
                </a:lnTo>
                <a:lnTo>
                  <a:pt x="8239518" y="2095374"/>
                </a:lnTo>
                <a:lnTo>
                  <a:pt x="8201876" y="2118468"/>
                </a:lnTo>
                <a:lnTo>
                  <a:pt x="8163458" y="2140923"/>
                </a:lnTo>
                <a:lnTo>
                  <a:pt x="8124267" y="2162739"/>
                </a:lnTo>
                <a:lnTo>
                  <a:pt x="8084303" y="2183913"/>
                </a:lnTo>
                <a:lnTo>
                  <a:pt x="8043566" y="2204443"/>
                </a:lnTo>
                <a:lnTo>
                  <a:pt x="8002058" y="2224328"/>
                </a:lnTo>
                <a:lnTo>
                  <a:pt x="7959779" y="2243565"/>
                </a:lnTo>
                <a:lnTo>
                  <a:pt x="7916730" y="2262153"/>
                </a:lnTo>
                <a:lnTo>
                  <a:pt x="7872912" y="2280090"/>
                </a:lnTo>
                <a:lnTo>
                  <a:pt x="7828326" y="2297374"/>
                </a:lnTo>
                <a:lnTo>
                  <a:pt x="7782972" y="2314003"/>
                </a:lnTo>
                <a:lnTo>
                  <a:pt x="7736852" y="2329975"/>
                </a:lnTo>
                <a:lnTo>
                  <a:pt x="7689966" y="2345288"/>
                </a:lnTo>
                <a:lnTo>
                  <a:pt x="7642314" y="2359941"/>
                </a:lnTo>
                <a:lnTo>
                  <a:pt x="7593899" y="2373932"/>
                </a:lnTo>
                <a:lnTo>
                  <a:pt x="7544720" y="2387259"/>
                </a:lnTo>
                <a:lnTo>
                  <a:pt x="7494778" y="2399919"/>
                </a:lnTo>
                <a:lnTo>
                  <a:pt x="7444075" y="2411911"/>
                </a:lnTo>
                <a:lnTo>
                  <a:pt x="7392611" y="2423234"/>
                </a:lnTo>
                <a:lnTo>
                  <a:pt x="7340386" y="2433885"/>
                </a:lnTo>
                <a:lnTo>
                  <a:pt x="7287402" y="2443862"/>
                </a:lnTo>
                <a:lnTo>
                  <a:pt x="7233659" y="2453164"/>
                </a:lnTo>
                <a:lnTo>
                  <a:pt x="7179159" y="2461788"/>
                </a:lnTo>
                <a:lnTo>
                  <a:pt x="7123902" y="2469733"/>
                </a:lnTo>
                <a:lnTo>
                  <a:pt x="7067888" y="2476998"/>
                </a:lnTo>
                <a:lnTo>
                  <a:pt x="7011120" y="2483579"/>
                </a:lnTo>
                <a:lnTo>
                  <a:pt x="6953596" y="2489475"/>
                </a:lnTo>
                <a:lnTo>
                  <a:pt x="6895319" y="2494685"/>
                </a:lnTo>
                <a:lnTo>
                  <a:pt x="6836289" y="2499206"/>
                </a:lnTo>
                <a:lnTo>
                  <a:pt x="6776507" y="2503037"/>
                </a:lnTo>
                <a:lnTo>
                  <a:pt x="6715973" y="2506175"/>
                </a:lnTo>
                <a:lnTo>
                  <a:pt x="6654689" y="2508619"/>
                </a:lnTo>
                <a:lnTo>
                  <a:pt x="6592656" y="2510368"/>
                </a:lnTo>
                <a:lnTo>
                  <a:pt x="6529873" y="2511418"/>
                </a:lnTo>
                <a:lnTo>
                  <a:pt x="6466343" y="2511768"/>
                </a:lnTo>
                <a:lnTo>
                  <a:pt x="0" y="2511768"/>
                </a:lnTo>
                <a:lnTo>
                  <a:pt x="0" y="2628266"/>
                </a:lnTo>
                <a:lnTo>
                  <a:pt x="9144000" y="2628266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C22AD2-009D-FD4F-AE96-ED25FD1B45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4521" y="5816020"/>
            <a:ext cx="2594955" cy="4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41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9E929CA3-3C70-1E42-B60C-DE9DB3CB13CD}"/>
              </a:ext>
            </a:extLst>
          </p:cNvPr>
          <p:cNvSpPr/>
          <p:nvPr userDrawn="1"/>
        </p:nvSpPr>
        <p:spPr>
          <a:xfrm>
            <a:off x="0" y="1"/>
            <a:ext cx="4572000" cy="6864172"/>
          </a:xfrm>
          <a:custGeom>
            <a:avLst/>
            <a:gdLst/>
            <a:ahLst/>
            <a:cxnLst/>
            <a:rect l="l" t="t" r="r" b="b"/>
            <a:pathLst>
              <a:path w="4444365" h="6962775">
                <a:moveTo>
                  <a:pt x="0" y="6962241"/>
                </a:moveTo>
                <a:lnTo>
                  <a:pt x="4443984" y="6962241"/>
                </a:lnTo>
                <a:lnTo>
                  <a:pt x="4443984" y="0"/>
                </a:lnTo>
                <a:lnTo>
                  <a:pt x="0" y="0"/>
                </a:lnTo>
                <a:lnTo>
                  <a:pt x="0" y="6962241"/>
                </a:lnTo>
                <a:close/>
              </a:path>
            </a:pathLst>
          </a:custGeom>
          <a:solidFill>
            <a:srgbClr val="CD011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ED233C99-A8FC-6245-B893-8710B225A654}"/>
              </a:ext>
            </a:extLst>
          </p:cNvPr>
          <p:cNvSpPr txBox="1">
            <a:spLocks/>
          </p:cNvSpPr>
          <p:nvPr userDrawn="1"/>
        </p:nvSpPr>
        <p:spPr>
          <a:xfrm>
            <a:off x="3124200" y="6499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fld id="{D64F9E3D-9928-C94A-BF71-2C3F91854E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0DCCC9-9FF9-9A46-A14B-FFF7E99EC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800" y="1059365"/>
            <a:ext cx="4683126" cy="4641269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03E8923A-F0D9-B243-AC3C-6380960A6973}"/>
              </a:ext>
            </a:extLst>
          </p:cNvPr>
          <p:cNvSpPr/>
          <p:nvPr userDrawn="1"/>
        </p:nvSpPr>
        <p:spPr>
          <a:xfrm>
            <a:off x="5380712" y="3342879"/>
            <a:ext cx="3428365" cy="2357755"/>
          </a:xfrm>
          <a:custGeom>
            <a:avLst/>
            <a:gdLst/>
            <a:ahLst/>
            <a:cxnLst/>
            <a:rect l="l" t="t" r="r" b="b"/>
            <a:pathLst>
              <a:path w="3428365" h="2357754">
                <a:moveTo>
                  <a:pt x="3427984" y="0"/>
                </a:moveTo>
                <a:lnTo>
                  <a:pt x="3400958" y="657961"/>
                </a:lnTo>
                <a:lnTo>
                  <a:pt x="3400572" y="719742"/>
                </a:lnTo>
                <a:lnTo>
                  <a:pt x="3399398" y="779641"/>
                </a:lnTo>
                <a:lnTo>
                  <a:pt x="3397409" y="837726"/>
                </a:lnTo>
                <a:lnTo>
                  <a:pt x="3394580" y="894063"/>
                </a:lnTo>
                <a:lnTo>
                  <a:pt x="3390887" y="948722"/>
                </a:lnTo>
                <a:lnTo>
                  <a:pt x="3386303" y="1001770"/>
                </a:lnTo>
                <a:lnTo>
                  <a:pt x="3380804" y="1053275"/>
                </a:lnTo>
                <a:lnTo>
                  <a:pt x="3374363" y="1103304"/>
                </a:lnTo>
                <a:lnTo>
                  <a:pt x="3366955" y="1151926"/>
                </a:lnTo>
                <a:lnTo>
                  <a:pt x="3358556" y="1199208"/>
                </a:lnTo>
                <a:lnTo>
                  <a:pt x="3349139" y="1245218"/>
                </a:lnTo>
                <a:lnTo>
                  <a:pt x="3338679" y="1290025"/>
                </a:lnTo>
                <a:lnTo>
                  <a:pt x="3327151" y="1333695"/>
                </a:lnTo>
                <a:lnTo>
                  <a:pt x="3314529" y="1376296"/>
                </a:lnTo>
                <a:lnTo>
                  <a:pt x="3300788" y="1417897"/>
                </a:lnTo>
                <a:lnTo>
                  <a:pt x="3285903" y="1458565"/>
                </a:lnTo>
                <a:lnTo>
                  <a:pt x="3269848" y="1498369"/>
                </a:lnTo>
                <a:lnTo>
                  <a:pt x="3252597" y="1537375"/>
                </a:lnTo>
                <a:lnTo>
                  <a:pt x="3234125" y="1575652"/>
                </a:lnTo>
                <a:lnTo>
                  <a:pt x="3214408" y="1613268"/>
                </a:lnTo>
                <a:lnTo>
                  <a:pt x="3193827" y="1649794"/>
                </a:lnTo>
                <a:lnTo>
                  <a:pt x="3172088" y="1685447"/>
                </a:lnTo>
                <a:lnTo>
                  <a:pt x="3149192" y="1720221"/>
                </a:lnTo>
                <a:lnTo>
                  <a:pt x="3125143" y="1754114"/>
                </a:lnTo>
                <a:lnTo>
                  <a:pt x="3099940" y="1787121"/>
                </a:lnTo>
                <a:lnTo>
                  <a:pt x="3073586" y="1819239"/>
                </a:lnTo>
                <a:lnTo>
                  <a:pt x="3046084" y="1850462"/>
                </a:lnTo>
                <a:lnTo>
                  <a:pt x="3017433" y="1880788"/>
                </a:lnTo>
                <a:lnTo>
                  <a:pt x="2987637" y="1910212"/>
                </a:lnTo>
                <a:lnTo>
                  <a:pt x="2956696" y="1938730"/>
                </a:lnTo>
                <a:lnTo>
                  <a:pt x="2924613" y="1966338"/>
                </a:lnTo>
                <a:lnTo>
                  <a:pt x="2891389" y="1993033"/>
                </a:lnTo>
                <a:lnTo>
                  <a:pt x="2857026" y="2018810"/>
                </a:lnTo>
                <a:lnTo>
                  <a:pt x="2821527" y="2043665"/>
                </a:lnTo>
                <a:lnTo>
                  <a:pt x="2784891" y="2067594"/>
                </a:lnTo>
                <a:lnTo>
                  <a:pt x="2747122" y="2090594"/>
                </a:lnTo>
                <a:lnTo>
                  <a:pt x="2708220" y="2112660"/>
                </a:lnTo>
                <a:lnTo>
                  <a:pt x="2668189" y="2133788"/>
                </a:lnTo>
                <a:lnTo>
                  <a:pt x="2627028" y="2153974"/>
                </a:lnTo>
                <a:lnTo>
                  <a:pt x="2584741" y="2173215"/>
                </a:lnTo>
                <a:lnTo>
                  <a:pt x="2541329" y="2191505"/>
                </a:lnTo>
                <a:lnTo>
                  <a:pt x="2496793" y="2208843"/>
                </a:lnTo>
                <a:lnTo>
                  <a:pt x="2451135" y="2225222"/>
                </a:lnTo>
                <a:lnTo>
                  <a:pt x="2404357" y="2240640"/>
                </a:lnTo>
                <a:lnTo>
                  <a:pt x="2356461" y="2255091"/>
                </a:lnTo>
                <a:lnTo>
                  <a:pt x="2307449" y="2268574"/>
                </a:lnTo>
                <a:lnTo>
                  <a:pt x="2257322" y="2281082"/>
                </a:lnTo>
                <a:lnTo>
                  <a:pt x="2206081" y="2292613"/>
                </a:lnTo>
                <a:lnTo>
                  <a:pt x="2153730" y="2303162"/>
                </a:lnTo>
                <a:lnTo>
                  <a:pt x="2100268" y="2312725"/>
                </a:lnTo>
                <a:lnTo>
                  <a:pt x="2045699" y="2321299"/>
                </a:lnTo>
                <a:lnTo>
                  <a:pt x="1990023" y="2328879"/>
                </a:lnTo>
                <a:lnTo>
                  <a:pt x="1933243" y="2335461"/>
                </a:lnTo>
                <a:lnTo>
                  <a:pt x="1875360" y="2341042"/>
                </a:lnTo>
                <a:lnTo>
                  <a:pt x="1816377" y="2345617"/>
                </a:lnTo>
                <a:lnTo>
                  <a:pt x="1756294" y="2349182"/>
                </a:lnTo>
                <a:lnTo>
                  <a:pt x="1695113" y="2351733"/>
                </a:lnTo>
                <a:lnTo>
                  <a:pt x="1632836" y="2353267"/>
                </a:lnTo>
                <a:lnTo>
                  <a:pt x="1569466" y="2353779"/>
                </a:lnTo>
                <a:lnTo>
                  <a:pt x="0" y="2353779"/>
                </a:lnTo>
                <a:lnTo>
                  <a:pt x="0" y="2357310"/>
                </a:lnTo>
                <a:lnTo>
                  <a:pt x="3427984" y="2357310"/>
                </a:lnTo>
                <a:lnTo>
                  <a:pt x="34279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15772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9DEB3-C69B-9A41-9E65-7366F4BC2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D2337-097B-944F-8623-D986D41CE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9E7A8-1915-1B4E-9C1B-BFB8DA2E6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DF62B-6BE3-2C43-9CF6-8AEFDFD71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C963C98-C1AD-476C-81D2-84687CE6AA35}" type="datetime1">
              <a:rPr lang="en-US" smtClean="0"/>
              <a:t>5/22/25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01E84-725F-764A-91A2-2EBFA1B0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A8DE2-0828-CF41-AA77-6980005BE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489349F-1A6F-7546-9D68-A8BD5475D5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427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96677-691E-944B-8907-AD270DB52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AC9491-C916-A943-8A35-758FB001F7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745C5B-89AD-524A-AC56-5DF362D6B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5D32B-69BE-CF4E-9669-A97EEAC59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2429A9D-C2B6-4FEF-8AD8-38F7D886BCD3}" type="datetime1">
              <a:rPr lang="en-US" smtClean="0"/>
              <a:t>5/22/25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0C2363-6B45-684D-9B23-C51F423C0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AE58-1CC2-7540-ACC5-710313B0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489349F-1A6F-7546-9D68-A8BD5475D5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027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C1862-75D8-1842-8914-2DF99B332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7EE851-9177-1543-8C02-EB6DCD4C9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54381-89BF-F34F-9F86-E09F1BF7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267BE95-1801-40A3-AF2B-965E09167F05}" type="datetime1">
              <a:rPr lang="en-US" smtClean="0"/>
              <a:t>5/22/25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142DA-07C9-8245-BBFF-0412DD454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265F8-5476-DE45-B525-A17B2A3B4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489349F-1A6F-7546-9D68-A8BD5475D5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05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EF3BC3-A945-AC48-A219-D8CFB227FA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0C3BDD-EA42-E84A-AE47-40BA94BF7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961A5-B7D2-B64D-B3B3-DAE56780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69F0438-16DC-477C-BFA1-468E9DCF0832}" type="datetime1">
              <a:rPr lang="en-US" smtClean="0"/>
              <a:t>5/22/25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6F838-507F-004B-A50F-56AD2A28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4FC69-1F3B-E14A-9B62-1CA42D44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489349F-1A6F-7546-9D68-A8BD5475D5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882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9047"/>
            <a:ext cx="2133600" cy="365125"/>
          </a:xfrm>
        </p:spPr>
        <p:txBody>
          <a:bodyPr/>
          <a:lstStyle/>
          <a:p>
            <a:fld id="{C2E8E1E9-36B9-8548-88F2-DA0B1ACA04B6}" type="datetimeFigureOut">
              <a:rPr lang="en-US" smtClean="0"/>
              <a:t>5/22/25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9047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6230" y="6499047"/>
            <a:ext cx="2133600" cy="365125"/>
          </a:xfrm>
        </p:spPr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 descr="U_white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31" t="12531"/>
          <a:stretch/>
        </p:blipFill>
        <p:spPr>
          <a:xfrm>
            <a:off x="0" y="0"/>
            <a:ext cx="2590800" cy="5892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11D3A5-0C9F-3943-9BB3-112B68AEF4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3977" y="3602569"/>
            <a:ext cx="30861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09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9047"/>
            <a:ext cx="2133600" cy="365125"/>
          </a:xfrm>
        </p:spPr>
        <p:txBody>
          <a:bodyPr/>
          <a:lstStyle/>
          <a:p>
            <a:fld id="{C2E8E1E9-36B9-8548-88F2-DA0B1ACA04B6}" type="datetimeFigureOut">
              <a:rPr lang="en-US" smtClean="0"/>
              <a:t>5/22/25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9047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6230" y="6499047"/>
            <a:ext cx="2133600" cy="365125"/>
          </a:xfrm>
        </p:spPr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 descr="U_white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31" t="12531"/>
          <a:stretch/>
        </p:blipFill>
        <p:spPr>
          <a:xfrm>
            <a:off x="0" y="0"/>
            <a:ext cx="2590800" cy="5892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11D3A5-0C9F-3943-9BB3-112B68AEF4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3977" y="3602569"/>
            <a:ext cx="30861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31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" y="2923568"/>
            <a:ext cx="9144000" cy="39344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165412"/>
            <a:ext cx="9144000" cy="499525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9047"/>
            <a:ext cx="2133600" cy="365125"/>
          </a:xfrm>
        </p:spPr>
        <p:txBody>
          <a:bodyPr/>
          <a:lstStyle/>
          <a:p>
            <a:fld id="{C2E8E1E9-36B9-8548-88F2-DA0B1ACA04B6}" type="datetimeFigureOut">
              <a:rPr lang="en-US" smtClean="0"/>
              <a:t>5/22/25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9047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6230" y="6499047"/>
            <a:ext cx="2133600" cy="365125"/>
          </a:xfrm>
        </p:spPr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 descr="curve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559" y="956235"/>
            <a:ext cx="3124199" cy="2901042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685800" y="334252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1371600" y="1804277"/>
            <a:ext cx="6400800" cy="7918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885190" y="1610502"/>
            <a:ext cx="5410827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770EA64-7F8A-674B-8B6E-713E0F00E8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4521" y="5548391"/>
            <a:ext cx="2594955" cy="4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281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0C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6011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86036"/>
            <a:ext cx="6400800" cy="7918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curve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115" y="2808863"/>
            <a:ext cx="4394643" cy="408074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885190" y="2692261"/>
            <a:ext cx="5410827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A82D11B-C2A7-FB45-96E3-18B9BC2E40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3700" y="4212164"/>
            <a:ext cx="30861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44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6016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86041"/>
            <a:ext cx="6400800" cy="79184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885190" y="2692266"/>
            <a:ext cx="5410827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E97F52E-25AB-9B42-BCD6-09619C22C5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4521" y="5548391"/>
            <a:ext cx="2594955" cy="4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48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74939C-8375-D242-A873-53C258938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3"/>
            <a:ext cx="9144000" cy="52590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4CFB8D-57C6-3D4F-AA32-4F74094E7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4521" y="5816020"/>
            <a:ext cx="2594955" cy="482533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3DE12D3C-F7E7-A946-80EF-0B45FD72D01F}"/>
              </a:ext>
            </a:extLst>
          </p:cNvPr>
          <p:cNvSpPr/>
          <p:nvPr userDrawn="1"/>
        </p:nvSpPr>
        <p:spPr>
          <a:xfrm>
            <a:off x="0" y="2630832"/>
            <a:ext cx="9144000" cy="2628265"/>
          </a:xfrm>
          <a:custGeom>
            <a:avLst/>
            <a:gdLst/>
            <a:ahLst/>
            <a:cxnLst/>
            <a:rect l="l" t="t" r="r" b="b"/>
            <a:pathLst>
              <a:path w="9144000" h="2628265">
                <a:moveTo>
                  <a:pt x="9144000" y="0"/>
                </a:moveTo>
                <a:lnTo>
                  <a:pt x="9142614" y="33744"/>
                </a:lnTo>
                <a:lnTo>
                  <a:pt x="9142346" y="96305"/>
                </a:lnTo>
                <a:lnTo>
                  <a:pt x="9141536" y="157542"/>
                </a:lnTo>
                <a:lnTo>
                  <a:pt x="9140171" y="217489"/>
                </a:lnTo>
                <a:lnTo>
                  <a:pt x="9138239" y="276178"/>
                </a:lnTo>
                <a:lnTo>
                  <a:pt x="9135728" y="333642"/>
                </a:lnTo>
                <a:lnTo>
                  <a:pt x="9132625" y="389912"/>
                </a:lnTo>
                <a:lnTo>
                  <a:pt x="9128918" y="445022"/>
                </a:lnTo>
                <a:lnTo>
                  <a:pt x="9124596" y="499004"/>
                </a:lnTo>
                <a:lnTo>
                  <a:pt x="9119645" y="551891"/>
                </a:lnTo>
                <a:lnTo>
                  <a:pt x="9114055" y="603715"/>
                </a:lnTo>
                <a:lnTo>
                  <a:pt x="9107812" y="654509"/>
                </a:lnTo>
                <a:lnTo>
                  <a:pt x="9100905" y="704304"/>
                </a:lnTo>
                <a:lnTo>
                  <a:pt x="9093320" y="753135"/>
                </a:lnTo>
                <a:lnTo>
                  <a:pt x="9085047" y="801033"/>
                </a:lnTo>
                <a:lnTo>
                  <a:pt x="9076073" y="848030"/>
                </a:lnTo>
                <a:lnTo>
                  <a:pt x="9066386" y="894160"/>
                </a:lnTo>
                <a:lnTo>
                  <a:pt x="9055973" y="939454"/>
                </a:lnTo>
                <a:lnTo>
                  <a:pt x="9044823" y="983946"/>
                </a:lnTo>
                <a:lnTo>
                  <a:pt x="9032923" y="1027667"/>
                </a:lnTo>
                <a:lnTo>
                  <a:pt x="9020261" y="1070651"/>
                </a:lnTo>
                <a:lnTo>
                  <a:pt x="9006825" y="1112930"/>
                </a:lnTo>
                <a:lnTo>
                  <a:pt x="8992603" y="1154536"/>
                </a:lnTo>
                <a:lnTo>
                  <a:pt x="8977582" y="1195502"/>
                </a:lnTo>
                <a:lnTo>
                  <a:pt x="8961751" y="1235861"/>
                </a:lnTo>
                <a:lnTo>
                  <a:pt x="8945097" y="1275644"/>
                </a:lnTo>
                <a:lnTo>
                  <a:pt x="8927607" y="1314885"/>
                </a:lnTo>
                <a:lnTo>
                  <a:pt x="8909271" y="1353616"/>
                </a:lnTo>
                <a:lnTo>
                  <a:pt x="8890075" y="1391869"/>
                </a:lnTo>
                <a:lnTo>
                  <a:pt x="8870008" y="1429678"/>
                </a:lnTo>
                <a:lnTo>
                  <a:pt x="8849614" y="1466335"/>
                </a:lnTo>
                <a:lnTo>
                  <a:pt x="8828428" y="1502395"/>
                </a:lnTo>
                <a:lnTo>
                  <a:pt x="8806450" y="1537857"/>
                </a:lnTo>
                <a:lnTo>
                  <a:pt x="8783681" y="1572718"/>
                </a:lnTo>
                <a:lnTo>
                  <a:pt x="8760123" y="1606976"/>
                </a:lnTo>
                <a:lnTo>
                  <a:pt x="8735774" y="1640630"/>
                </a:lnTo>
                <a:lnTo>
                  <a:pt x="8710638" y="1673678"/>
                </a:lnTo>
                <a:lnTo>
                  <a:pt x="8684713" y="1706118"/>
                </a:lnTo>
                <a:lnTo>
                  <a:pt x="8658002" y="1737947"/>
                </a:lnTo>
                <a:lnTo>
                  <a:pt x="8630505" y="1769165"/>
                </a:lnTo>
                <a:lnTo>
                  <a:pt x="8602222" y="1799769"/>
                </a:lnTo>
                <a:lnTo>
                  <a:pt x="8573155" y="1829758"/>
                </a:lnTo>
                <a:lnTo>
                  <a:pt x="8543304" y="1859129"/>
                </a:lnTo>
                <a:lnTo>
                  <a:pt x="8512671" y="1887881"/>
                </a:lnTo>
                <a:lnTo>
                  <a:pt x="8481255" y="1916011"/>
                </a:lnTo>
                <a:lnTo>
                  <a:pt x="8449059" y="1943519"/>
                </a:lnTo>
                <a:lnTo>
                  <a:pt x="8416082" y="1970401"/>
                </a:lnTo>
                <a:lnTo>
                  <a:pt x="8382325" y="1996657"/>
                </a:lnTo>
                <a:lnTo>
                  <a:pt x="8347789" y="2022284"/>
                </a:lnTo>
                <a:lnTo>
                  <a:pt x="8312476" y="2047281"/>
                </a:lnTo>
                <a:lnTo>
                  <a:pt x="8276385" y="2071645"/>
                </a:lnTo>
                <a:lnTo>
                  <a:pt x="8239518" y="2095374"/>
                </a:lnTo>
                <a:lnTo>
                  <a:pt x="8201876" y="2118468"/>
                </a:lnTo>
                <a:lnTo>
                  <a:pt x="8163458" y="2140923"/>
                </a:lnTo>
                <a:lnTo>
                  <a:pt x="8124267" y="2162739"/>
                </a:lnTo>
                <a:lnTo>
                  <a:pt x="8084303" y="2183913"/>
                </a:lnTo>
                <a:lnTo>
                  <a:pt x="8043566" y="2204443"/>
                </a:lnTo>
                <a:lnTo>
                  <a:pt x="8002058" y="2224328"/>
                </a:lnTo>
                <a:lnTo>
                  <a:pt x="7959779" y="2243565"/>
                </a:lnTo>
                <a:lnTo>
                  <a:pt x="7916730" y="2262153"/>
                </a:lnTo>
                <a:lnTo>
                  <a:pt x="7872912" y="2280090"/>
                </a:lnTo>
                <a:lnTo>
                  <a:pt x="7828326" y="2297374"/>
                </a:lnTo>
                <a:lnTo>
                  <a:pt x="7782972" y="2314003"/>
                </a:lnTo>
                <a:lnTo>
                  <a:pt x="7736852" y="2329975"/>
                </a:lnTo>
                <a:lnTo>
                  <a:pt x="7689966" y="2345288"/>
                </a:lnTo>
                <a:lnTo>
                  <a:pt x="7642314" y="2359941"/>
                </a:lnTo>
                <a:lnTo>
                  <a:pt x="7593899" y="2373932"/>
                </a:lnTo>
                <a:lnTo>
                  <a:pt x="7544720" y="2387259"/>
                </a:lnTo>
                <a:lnTo>
                  <a:pt x="7494778" y="2399919"/>
                </a:lnTo>
                <a:lnTo>
                  <a:pt x="7444075" y="2411911"/>
                </a:lnTo>
                <a:lnTo>
                  <a:pt x="7392611" y="2423234"/>
                </a:lnTo>
                <a:lnTo>
                  <a:pt x="7340386" y="2433885"/>
                </a:lnTo>
                <a:lnTo>
                  <a:pt x="7287402" y="2443862"/>
                </a:lnTo>
                <a:lnTo>
                  <a:pt x="7233659" y="2453164"/>
                </a:lnTo>
                <a:lnTo>
                  <a:pt x="7179159" y="2461788"/>
                </a:lnTo>
                <a:lnTo>
                  <a:pt x="7123902" y="2469733"/>
                </a:lnTo>
                <a:lnTo>
                  <a:pt x="7067888" y="2476998"/>
                </a:lnTo>
                <a:lnTo>
                  <a:pt x="7011120" y="2483579"/>
                </a:lnTo>
                <a:lnTo>
                  <a:pt x="6953596" y="2489475"/>
                </a:lnTo>
                <a:lnTo>
                  <a:pt x="6895319" y="2494685"/>
                </a:lnTo>
                <a:lnTo>
                  <a:pt x="6836289" y="2499206"/>
                </a:lnTo>
                <a:lnTo>
                  <a:pt x="6776507" y="2503037"/>
                </a:lnTo>
                <a:lnTo>
                  <a:pt x="6715973" y="2506175"/>
                </a:lnTo>
                <a:lnTo>
                  <a:pt x="6654689" y="2508619"/>
                </a:lnTo>
                <a:lnTo>
                  <a:pt x="6592656" y="2510368"/>
                </a:lnTo>
                <a:lnTo>
                  <a:pt x="6529873" y="2511418"/>
                </a:lnTo>
                <a:lnTo>
                  <a:pt x="6466343" y="2511768"/>
                </a:lnTo>
                <a:lnTo>
                  <a:pt x="0" y="2511768"/>
                </a:lnTo>
                <a:lnTo>
                  <a:pt x="0" y="2628266"/>
                </a:lnTo>
                <a:lnTo>
                  <a:pt x="9144000" y="2628266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1200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C30C2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3491"/>
            <a:ext cx="8229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23758"/>
            <a:ext cx="7296017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8E4ABC1-2DBC-1E46-B9C7-17981BC10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219664"/>
            <a:ext cx="1502460" cy="27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84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C30C2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3491"/>
            <a:ext cx="8229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23758"/>
            <a:ext cx="7296017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505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356" y="2810335"/>
            <a:ext cx="4394643" cy="408073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2886041"/>
            <a:ext cx="6400800" cy="79184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885190" y="2692266"/>
            <a:ext cx="5410827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1416016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129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5/22/25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23758"/>
            <a:ext cx="7296017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265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5/22/25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223758"/>
            <a:ext cx="7296017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252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5/22/25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1223758"/>
            <a:ext cx="7296017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5311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5/22/25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7955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5/22/25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083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70182" y="2626481"/>
            <a:ext cx="4394643" cy="40807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531072" y="2354905"/>
            <a:ext cx="4612928" cy="450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789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70182" y="2626481"/>
            <a:ext cx="4394643" cy="40807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531072" y="2354905"/>
            <a:ext cx="4612928" cy="450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01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E509CF-BE05-2744-9A77-F4DAFA67B9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9144000" cy="51324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4CFB8D-57C6-3D4F-AA32-4F74094E7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4521" y="5816020"/>
            <a:ext cx="2594955" cy="482533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3DE12D3C-F7E7-A946-80EF-0B45FD72D01F}"/>
              </a:ext>
            </a:extLst>
          </p:cNvPr>
          <p:cNvSpPr/>
          <p:nvPr userDrawn="1"/>
        </p:nvSpPr>
        <p:spPr>
          <a:xfrm>
            <a:off x="0" y="2630832"/>
            <a:ext cx="9144000" cy="2628265"/>
          </a:xfrm>
          <a:custGeom>
            <a:avLst/>
            <a:gdLst/>
            <a:ahLst/>
            <a:cxnLst/>
            <a:rect l="l" t="t" r="r" b="b"/>
            <a:pathLst>
              <a:path w="9144000" h="2628265">
                <a:moveTo>
                  <a:pt x="9144000" y="0"/>
                </a:moveTo>
                <a:lnTo>
                  <a:pt x="9142614" y="33744"/>
                </a:lnTo>
                <a:lnTo>
                  <a:pt x="9142346" y="96305"/>
                </a:lnTo>
                <a:lnTo>
                  <a:pt x="9141536" y="157542"/>
                </a:lnTo>
                <a:lnTo>
                  <a:pt x="9140171" y="217489"/>
                </a:lnTo>
                <a:lnTo>
                  <a:pt x="9138239" y="276178"/>
                </a:lnTo>
                <a:lnTo>
                  <a:pt x="9135728" y="333642"/>
                </a:lnTo>
                <a:lnTo>
                  <a:pt x="9132625" y="389912"/>
                </a:lnTo>
                <a:lnTo>
                  <a:pt x="9128918" y="445022"/>
                </a:lnTo>
                <a:lnTo>
                  <a:pt x="9124596" y="499004"/>
                </a:lnTo>
                <a:lnTo>
                  <a:pt x="9119645" y="551891"/>
                </a:lnTo>
                <a:lnTo>
                  <a:pt x="9114055" y="603715"/>
                </a:lnTo>
                <a:lnTo>
                  <a:pt x="9107812" y="654509"/>
                </a:lnTo>
                <a:lnTo>
                  <a:pt x="9100905" y="704304"/>
                </a:lnTo>
                <a:lnTo>
                  <a:pt x="9093320" y="753135"/>
                </a:lnTo>
                <a:lnTo>
                  <a:pt x="9085047" y="801033"/>
                </a:lnTo>
                <a:lnTo>
                  <a:pt x="9076073" y="848030"/>
                </a:lnTo>
                <a:lnTo>
                  <a:pt x="9066386" y="894160"/>
                </a:lnTo>
                <a:lnTo>
                  <a:pt x="9055973" y="939454"/>
                </a:lnTo>
                <a:lnTo>
                  <a:pt x="9044823" y="983946"/>
                </a:lnTo>
                <a:lnTo>
                  <a:pt x="9032923" y="1027667"/>
                </a:lnTo>
                <a:lnTo>
                  <a:pt x="9020261" y="1070651"/>
                </a:lnTo>
                <a:lnTo>
                  <a:pt x="9006825" y="1112930"/>
                </a:lnTo>
                <a:lnTo>
                  <a:pt x="8992603" y="1154536"/>
                </a:lnTo>
                <a:lnTo>
                  <a:pt x="8977582" y="1195502"/>
                </a:lnTo>
                <a:lnTo>
                  <a:pt x="8961751" y="1235861"/>
                </a:lnTo>
                <a:lnTo>
                  <a:pt x="8945097" y="1275644"/>
                </a:lnTo>
                <a:lnTo>
                  <a:pt x="8927607" y="1314885"/>
                </a:lnTo>
                <a:lnTo>
                  <a:pt x="8909271" y="1353616"/>
                </a:lnTo>
                <a:lnTo>
                  <a:pt x="8890075" y="1391869"/>
                </a:lnTo>
                <a:lnTo>
                  <a:pt x="8870008" y="1429678"/>
                </a:lnTo>
                <a:lnTo>
                  <a:pt x="8849614" y="1466335"/>
                </a:lnTo>
                <a:lnTo>
                  <a:pt x="8828428" y="1502395"/>
                </a:lnTo>
                <a:lnTo>
                  <a:pt x="8806450" y="1537857"/>
                </a:lnTo>
                <a:lnTo>
                  <a:pt x="8783681" y="1572718"/>
                </a:lnTo>
                <a:lnTo>
                  <a:pt x="8760123" y="1606976"/>
                </a:lnTo>
                <a:lnTo>
                  <a:pt x="8735774" y="1640630"/>
                </a:lnTo>
                <a:lnTo>
                  <a:pt x="8710638" y="1673678"/>
                </a:lnTo>
                <a:lnTo>
                  <a:pt x="8684713" y="1706118"/>
                </a:lnTo>
                <a:lnTo>
                  <a:pt x="8658002" y="1737947"/>
                </a:lnTo>
                <a:lnTo>
                  <a:pt x="8630505" y="1769165"/>
                </a:lnTo>
                <a:lnTo>
                  <a:pt x="8602222" y="1799769"/>
                </a:lnTo>
                <a:lnTo>
                  <a:pt x="8573155" y="1829758"/>
                </a:lnTo>
                <a:lnTo>
                  <a:pt x="8543304" y="1859129"/>
                </a:lnTo>
                <a:lnTo>
                  <a:pt x="8512671" y="1887881"/>
                </a:lnTo>
                <a:lnTo>
                  <a:pt x="8481255" y="1916011"/>
                </a:lnTo>
                <a:lnTo>
                  <a:pt x="8449059" y="1943519"/>
                </a:lnTo>
                <a:lnTo>
                  <a:pt x="8416082" y="1970401"/>
                </a:lnTo>
                <a:lnTo>
                  <a:pt x="8382325" y="1996657"/>
                </a:lnTo>
                <a:lnTo>
                  <a:pt x="8347789" y="2022284"/>
                </a:lnTo>
                <a:lnTo>
                  <a:pt x="8312476" y="2047281"/>
                </a:lnTo>
                <a:lnTo>
                  <a:pt x="8276385" y="2071645"/>
                </a:lnTo>
                <a:lnTo>
                  <a:pt x="8239518" y="2095374"/>
                </a:lnTo>
                <a:lnTo>
                  <a:pt x="8201876" y="2118468"/>
                </a:lnTo>
                <a:lnTo>
                  <a:pt x="8163458" y="2140923"/>
                </a:lnTo>
                <a:lnTo>
                  <a:pt x="8124267" y="2162739"/>
                </a:lnTo>
                <a:lnTo>
                  <a:pt x="8084303" y="2183913"/>
                </a:lnTo>
                <a:lnTo>
                  <a:pt x="8043566" y="2204443"/>
                </a:lnTo>
                <a:lnTo>
                  <a:pt x="8002058" y="2224328"/>
                </a:lnTo>
                <a:lnTo>
                  <a:pt x="7959779" y="2243565"/>
                </a:lnTo>
                <a:lnTo>
                  <a:pt x="7916730" y="2262153"/>
                </a:lnTo>
                <a:lnTo>
                  <a:pt x="7872912" y="2280090"/>
                </a:lnTo>
                <a:lnTo>
                  <a:pt x="7828326" y="2297374"/>
                </a:lnTo>
                <a:lnTo>
                  <a:pt x="7782972" y="2314003"/>
                </a:lnTo>
                <a:lnTo>
                  <a:pt x="7736852" y="2329975"/>
                </a:lnTo>
                <a:lnTo>
                  <a:pt x="7689966" y="2345288"/>
                </a:lnTo>
                <a:lnTo>
                  <a:pt x="7642314" y="2359941"/>
                </a:lnTo>
                <a:lnTo>
                  <a:pt x="7593899" y="2373932"/>
                </a:lnTo>
                <a:lnTo>
                  <a:pt x="7544720" y="2387259"/>
                </a:lnTo>
                <a:lnTo>
                  <a:pt x="7494778" y="2399919"/>
                </a:lnTo>
                <a:lnTo>
                  <a:pt x="7444075" y="2411911"/>
                </a:lnTo>
                <a:lnTo>
                  <a:pt x="7392611" y="2423234"/>
                </a:lnTo>
                <a:lnTo>
                  <a:pt x="7340386" y="2433885"/>
                </a:lnTo>
                <a:lnTo>
                  <a:pt x="7287402" y="2443862"/>
                </a:lnTo>
                <a:lnTo>
                  <a:pt x="7233659" y="2453164"/>
                </a:lnTo>
                <a:lnTo>
                  <a:pt x="7179159" y="2461788"/>
                </a:lnTo>
                <a:lnTo>
                  <a:pt x="7123902" y="2469733"/>
                </a:lnTo>
                <a:lnTo>
                  <a:pt x="7067888" y="2476998"/>
                </a:lnTo>
                <a:lnTo>
                  <a:pt x="7011120" y="2483579"/>
                </a:lnTo>
                <a:lnTo>
                  <a:pt x="6953596" y="2489475"/>
                </a:lnTo>
                <a:lnTo>
                  <a:pt x="6895319" y="2494685"/>
                </a:lnTo>
                <a:lnTo>
                  <a:pt x="6836289" y="2499206"/>
                </a:lnTo>
                <a:lnTo>
                  <a:pt x="6776507" y="2503037"/>
                </a:lnTo>
                <a:lnTo>
                  <a:pt x="6715973" y="2506175"/>
                </a:lnTo>
                <a:lnTo>
                  <a:pt x="6654689" y="2508619"/>
                </a:lnTo>
                <a:lnTo>
                  <a:pt x="6592656" y="2510368"/>
                </a:lnTo>
                <a:lnTo>
                  <a:pt x="6529873" y="2511418"/>
                </a:lnTo>
                <a:lnTo>
                  <a:pt x="6466343" y="2511768"/>
                </a:lnTo>
                <a:lnTo>
                  <a:pt x="0" y="2511768"/>
                </a:lnTo>
                <a:lnTo>
                  <a:pt x="0" y="2628266"/>
                </a:lnTo>
                <a:lnTo>
                  <a:pt x="9144000" y="2628266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538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3943CD-75E2-6B4A-A959-33960B9E5D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06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4CFB8D-57C6-3D4F-AA32-4F74094E7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4521" y="5816020"/>
            <a:ext cx="2594955" cy="482533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3DE12D3C-F7E7-A946-80EF-0B45FD72D01F}"/>
              </a:ext>
            </a:extLst>
          </p:cNvPr>
          <p:cNvSpPr/>
          <p:nvPr userDrawn="1"/>
        </p:nvSpPr>
        <p:spPr>
          <a:xfrm>
            <a:off x="0" y="2630832"/>
            <a:ext cx="9144000" cy="2628265"/>
          </a:xfrm>
          <a:custGeom>
            <a:avLst/>
            <a:gdLst/>
            <a:ahLst/>
            <a:cxnLst/>
            <a:rect l="l" t="t" r="r" b="b"/>
            <a:pathLst>
              <a:path w="9144000" h="2628265">
                <a:moveTo>
                  <a:pt x="9144000" y="0"/>
                </a:moveTo>
                <a:lnTo>
                  <a:pt x="9142614" y="33744"/>
                </a:lnTo>
                <a:lnTo>
                  <a:pt x="9142346" y="96305"/>
                </a:lnTo>
                <a:lnTo>
                  <a:pt x="9141536" y="157542"/>
                </a:lnTo>
                <a:lnTo>
                  <a:pt x="9140171" y="217489"/>
                </a:lnTo>
                <a:lnTo>
                  <a:pt x="9138239" y="276178"/>
                </a:lnTo>
                <a:lnTo>
                  <a:pt x="9135728" y="333642"/>
                </a:lnTo>
                <a:lnTo>
                  <a:pt x="9132625" y="389912"/>
                </a:lnTo>
                <a:lnTo>
                  <a:pt x="9128918" y="445022"/>
                </a:lnTo>
                <a:lnTo>
                  <a:pt x="9124596" y="499004"/>
                </a:lnTo>
                <a:lnTo>
                  <a:pt x="9119645" y="551891"/>
                </a:lnTo>
                <a:lnTo>
                  <a:pt x="9114055" y="603715"/>
                </a:lnTo>
                <a:lnTo>
                  <a:pt x="9107812" y="654509"/>
                </a:lnTo>
                <a:lnTo>
                  <a:pt x="9100905" y="704304"/>
                </a:lnTo>
                <a:lnTo>
                  <a:pt x="9093320" y="753135"/>
                </a:lnTo>
                <a:lnTo>
                  <a:pt x="9085047" y="801033"/>
                </a:lnTo>
                <a:lnTo>
                  <a:pt x="9076073" y="848030"/>
                </a:lnTo>
                <a:lnTo>
                  <a:pt x="9066386" y="894160"/>
                </a:lnTo>
                <a:lnTo>
                  <a:pt x="9055973" y="939454"/>
                </a:lnTo>
                <a:lnTo>
                  <a:pt x="9044823" y="983946"/>
                </a:lnTo>
                <a:lnTo>
                  <a:pt x="9032923" y="1027667"/>
                </a:lnTo>
                <a:lnTo>
                  <a:pt x="9020261" y="1070651"/>
                </a:lnTo>
                <a:lnTo>
                  <a:pt x="9006825" y="1112930"/>
                </a:lnTo>
                <a:lnTo>
                  <a:pt x="8992603" y="1154536"/>
                </a:lnTo>
                <a:lnTo>
                  <a:pt x="8977582" y="1195502"/>
                </a:lnTo>
                <a:lnTo>
                  <a:pt x="8961751" y="1235861"/>
                </a:lnTo>
                <a:lnTo>
                  <a:pt x="8945097" y="1275644"/>
                </a:lnTo>
                <a:lnTo>
                  <a:pt x="8927607" y="1314885"/>
                </a:lnTo>
                <a:lnTo>
                  <a:pt x="8909271" y="1353616"/>
                </a:lnTo>
                <a:lnTo>
                  <a:pt x="8890075" y="1391869"/>
                </a:lnTo>
                <a:lnTo>
                  <a:pt x="8870008" y="1429678"/>
                </a:lnTo>
                <a:lnTo>
                  <a:pt x="8849614" y="1466335"/>
                </a:lnTo>
                <a:lnTo>
                  <a:pt x="8828428" y="1502395"/>
                </a:lnTo>
                <a:lnTo>
                  <a:pt x="8806450" y="1537857"/>
                </a:lnTo>
                <a:lnTo>
                  <a:pt x="8783681" y="1572718"/>
                </a:lnTo>
                <a:lnTo>
                  <a:pt x="8760123" y="1606976"/>
                </a:lnTo>
                <a:lnTo>
                  <a:pt x="8735774" y="1640630"/>
                </a:lnTo>
                <a:lnTo>
                  <a:pt x="8710638" y="1673678"/>
                </a:lnTo>
                <a:lnTo>
                  <a:pt x="8684713" y="1706118"/>
                </a:lnTo>
                <a:lnTo>
                  <a:pt x="8658002" y="1737947"/>
                </a:lnTo>
                <a:lnTo>
                  <a:pt x="8630505" y="1769165"/>
                </a:lnTo>
                <a:lnTo>
                  <a:pt x="8602222" y="1799769"/>
                </a:lnTo>
                <a:lnTo>
                  <a:pt x="8573155" y="1829758"/>
                </a:lnTo>
                <a:lnTo>
                  <a:pt x="8543304" y="1859129"/>
                </a:lnTo>
                <a:lnTo>
                  <a:pt x="8512671" y="1887881"/>
                </a:lnTo>
                <a:lnTo>
                  <a:pt x="8481255" y="1916011"/>
                </a:lnTo>
                <a:lnTo>
                  <a:pt x="8449059" y="1943519"/>
                </a:lnTo>
                <a:lnTo>
                  <a:pt x="8416082" y="1970401"/>
                </a:lnTo>
                <a:lnTo>
                  <a:pt x="8382325" y="1996657"/>
                </a:lnTo>
                <a:lnTo>
                  <a:pt x="8347789" y="2022284"/>
                </a:lnTo>
                <a:lnTo>
                  <a:pt x="8312476" y="2047281"/>
                </a:lnTo>
                <a:lnTo>
                  <a:pt x="8276385" y="2071645"/>
                </a:lnTo>
                <a:lnTo>
                  <a:pt x="8239518" y="2095374"/>
                </a:lnTo>
                <a:lnTo>
                  <a:pt x="8201876" y="2118468"/>
                </a:lnTo>
                <a:lnTo>
                  <a:pt x="8163458" y="2140923"/>
                </a:lnTo>
                <a:lnTo>
                  <a:pt x="8124267" y="2162739"/>
                </a:lnTo>
                <a:lnTo>
                  <a:pt x="8084303" y="2183913"/>
                </a:lnTo>
                <a:lnTo>
                  <a:pt x="8043566" y="2204443"/>
                </a:lnTo>
                <a:lnTo>
                  <a:pt x="8002058" y="2224328"/>
                </a:lnTo>
                <a:lnTo>
                  <a:pt x="7959779" y="2243565"/>
                </a:lnTo>
                <a:lnTo>
                  <a:pt x="7916730" y="2262153"/>
                </a:lnTo>
                <a:lnTo>
                  <a:pt x="7872912" y="2280090"/>
                </a:lnTo>
                <a:lnTo>
                  <a:pt x="7828326" y="2297374"/>
                </a:lnTo>
                <a:lnTo>
                  <a:pt x="7782972" y="2314003"/>
                </a:lnTo>
                <a:lnTo>
                  <a:pt x="7736852" y="2329975"/>
                </a:lnTo>
                <a:lnTo>
                  <a:pt x="7689966" y="2345288"/>
                </a:lnTo>
                <a:lnTo>
                  <a:pt x="7642314" y="2359941"/>
                </a:lnTo>
                <a:lnTo>
                  <a:pt x="7593899" y="2373932"/>
                </a:lnTo>
                <a:lnTo>
                  <a:pt x="7544720" y="2387259"/>
                </a:lnTo>
                <a:lnTo>
                  <a:pt x="7494778" y="2399919"/>
                </a:lnTo>
                <a:lnTo>
                  <a:pt x="7444075" y="2411911"/>
                </a:lnTo>
                <a:lnTo>
                  <a:pt x="7392611" y="2423234"/>
                </a:lnTo>
                <a:lnTo>
                  <a:pt x="7340386" y="2433885"/>
                </a:lnTo>
                <a:lnTo>
                  <a:pt x="7287402" y="2443862"/>
                </a:lnTo>
                <a:lnTo>
                  <a:pt x="7233659" y="2453164"/>
                </a:lnTo>
                <a:lnTo>
                  <a:pt x="7179159" y="2461788"/>
                </a:lnTo>
                <a:lnTo>
                  <a:pt x="7123902" y="2469733"/>
                </a:lnTo>
                <a:lnTo>
                  <a:pt x="7067888" y="2476998"/>
                </a:lnTo>
                <a:lnTo>
                  <a:pt x="7011120" y="2483579"/>
                </a:lnTo>
                <a:lnTo>
                  <a:pt x="6953596" y="2489475"/>
                </a:lnTo>
                <a:lnTo>
                  <a:pt x="6895319" y="2494685"/>
                </a:lnTo>
                <a:lnTo>
                  <a:pt x="6836289" y="2499206"/>
                </a:lnTo>
                <a:lnTo>
                  <a:pt x="6776507" y="2503037"/>
                </a:lnTo>
                <a:lnTo>
                  <a:pt x="6715973" y="2506175"/>
                </a:lnTo>
                <a:lnTo>
                  <a:pt x="6654689" y="2508619"/>
                </a:lnTo>
                <a:lnTo>
                  <a:pt x="6592656" y="2510368"/>
                </a:lnTo>
                <a:lnTo>
                  <a:pt x="6529873" y="2511418"/>
                </a:lnTo>
                <a:lnTo>
                  <a:pt x="6466343" y="2511768"/>
                </a:lnTo>
                <a:lnTo>
                  <a:pt x="0" y="2511768"/>
                </a:lnTo>
                <a:lnTo>
                  <a:pt x="0" y="2628266"/>
                </a:lnTo>
                <a:lnTo>
                  <a:pt x="9144000" y="2628266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985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49147B-2F81-FB49-B786-77CE1BDFC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2302"/>
            <a:ext cx="9144000" cy="5106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4CFB8D-57C6-3D4F-AA32-4F74094E7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4521" y="5816020"/>
            <a:ext cx="2594955" cy="482533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3DE12D3C-F7E7-A946-80EF-0B45FD72D01F}"/>
              </a:ext>
            </a:extLst>
          </p:cNvPr>
          <p:cNvSpPr/>
          <p:nvPr userDrawn="1"/>
        </p:nvSpPr>
        <p:spPr>
          <a:xfrm>
            <a:off x="0" y="2630832"/>
            <a:ext cx="9144000" cy="2628265"/>
          </a:xfrm>
          <a:custGeom>
            <a:avLst/>
            <a:gdLst/>
            <a:ahLst/>
            <a:cxnLst/>
            <a:rect l="l" t="t" r="r" b="b"/>
            <a:pathLst>
              <a:path w="9144000" h="2628265">
                <a:moveTo>
                  <a:pt x="9144000" y="0"/>
                </a:moveTo>
                <a:lnTo>
                  <a:pt x="9142614" y="33744"/>
                </a:lnTo>
                <a:lnTo>
                  <a:pt x="9142346" y="96305"/>
                </a:lnTo>
                <a:lnTo>
                  <a:pt x="9141536" y="157542"/>
                </a:lnTo>
                <a:lnTo>
                  <a:pt x="9140171" y="217489"/>
                </a:lnTo>
                <a:lnTo>
                  <a:pt x="9138239" y="276178"/>
                </a:lnTo>
                <a:lnTo>
                  <a:pt x="9135728" y="333642"/>
                </a:lnTo>
                <a:lnTo>
                  <a:pt x="9132625" y="389912"/>
                </a:lnTo>
                <a:lnTo>
                  <a:pt x="9128918" y="445022"/>
                </a:lnTo>
                <a:lnTo>
                  <a:pt x="9124596" y="499004"/>
                </a:lnTo>
                <a:lnTo>
                  <a:pt x="9119645" y="551891"/>
                </a:lnTo>
                <a:lnTo>
                  <a:pt x="9114055" y="603715"/>
                </a:lnTo>
                <a:lnTo>
                  <a:pt x="9107812" y="654509"/>
                </a:lnTo>
                <a:lnTo>
                  <a:pt x="9100905" y="704304"/>
                </a:lnTo>
                <a:lnTo>
                  <a:pt x="9093320" y="753135"/>
                </a:lnTo>
                <a:lnTo>
                  <a:pt x="9085047" y="801033"/>
                </a:lnTo>
                <a:lnTo>
                  <a:pt x="9076073" y="848030"/>
                </a:lnTo>
                <a:lnTo>
                  <a:pt x="9066386" y="894160"/>
                </a:lnTo>
                <a:lnTo>
                  <a:pt x="9055973" y="939454"/>
                </a:lnTo>
                <a:lnTo>
                  <a:pt x="9044823" y="983946"/>
                </a:lnTo>
                <a:lnTo>
                  <a:pt x="9032923" y="1027667"/>
                </a:lnTo>
                <a:lnTo>
                  <a:pt x="9020261" y="1070651"/>
                </a:lnTo>
                <a:lnTo>
                  <a:pt x="9006825" y="1112930"/>
                </a:lnTo>
                <a:lnTo>
                  <a:pt x="8992603" y="1154536"/>
                </a:lnTo>
                <a:lnTo>
                  <a:pt x="8977582" y="1195502"/>
                </a:lnTo>
                <a:lnTo>
                  <a:pt x="8961751" y="1235861"/>
                </a:lnTo>
                <a:lnTo>
                  <a:pt x="8945097" y="1275644"/>
                </a:lnTo>
                <a:lnTo>
                  <a:pt x="8927607" y="1314885"/>
                </a:lnTo>
                <a:lnTo>
                  <a:pt x="8909271" y="1353616"/>
                </a:lnTo>
                <a:lnTo>
                  <a:pt x="8890075" y="1391869"/>
                </a:lnTo>
                <a:lnTo>
                  <a:pt x="8870008" y="1429678"/>
                </a:lnTo>
                <a:lnTo>
                  <a:pt x="8849614" y="1466335"/>
                </a:lnTo>
                <a:lnTo>
                  <a:pt x="8828428" y="1502395"/>
                </a:lnTo>
                <a:lnTo>
                  <a:pt x="8806450" y="1537857"/>
                </a:lnTo>
                <a:lnTo>
                  <a:pt x="8783681" y="1572718"/>
                </a:lnTo>
                <a:lnTo>
                  <a:pt x="8760123" y="1606976"/>
                </a:lnTo>
                <a:lnTo>
                  <a:pt x="8735774" y="1640630"/>
                </a:lnTo>
                <a:lnTo>
                  <a:pt x="8710638" y="1673678"/>
                </a:lnTo>
                <a:lnTo>
                  <a:pt x="8684713" y="1706118"/>
                </a:lnTo>
                <a:lnTo>
                  <a:pt x="8658002" y="1737947"/>
                </a:lnTo>
                <a:lnTo>
                  <a:pt x="8630505" y="1769165"/>
                </a:lnTo>
                <a:lnTo>
                  <a:pt x="8602222" y="1799769"/>
                </a:lnTo>
                <a:lnTo>
                  <a:pt x="8573155" y="1829758"/>
                </a:lnTo>
                <a:lnTo>
                  <a:pt x="8543304" y="1859129"/>
                </a:lnTo>
                <a:lnTo>
                  <a:pt x="8512671" y="1887881"/>
                </a:lnTo>
                <a:lnTo>
                  <a:pt x="8481255" y="1916011"/>
                </a:lnTo>
                <a:lnTo>
                  <a:pt x="8449059" y="1943519"/>
                </a:lnTo>
                <a:lnTo>
                  <a:pt x="8416082" y="1970401"/>
                </a:lnTo>
                <a:lnTo>
                  <a:pt x="8382325" y="1996657"/>
                </a:lnTo>
                <a:lnTo>
                  <a:pt x="8347789" y="2022284"/>
                </a:lnTo>
                <a:lnTo>
                  <a:pt x="8312476" y="2047281"/>
                </a:lnTo>
                <a:lnTo>
                  <a:pt x="8276385" y="2071645"/>
                </a:lnTo>
                <a:lnTo>
                  <a:pt x="8239518" y="2095374"/>
                </a:lnTo>
                <a:lnTo>
                  <a:pt x="8201876" y="2118468"/>
                </a:lnTo>
                <a:lnTo>
                  <a:pt x="8163458" y="2140923"/>
                </a:lnTo>
                <a:lnTo>
                  <a:pt x="8124267" y="2162739"/>
                </a:lnTo>
                <a:lnTo>
                  <a:pt x="8084303" y="2183913"/>
                </a:lnTo>
                <a:lnTo>
                  <a:pt x="8043566" y="2204443"/>
                </a:lnTo>
                <a:lnTo>
                  <a:pt x="8002058" y="2224328"/>
                </a:lnTo>
                <a:lnTo>
                  <a:pt x="7959779" y="2243565"/>
                </a:lnTo>
                <a:lnTo>
                  <a:pt x="7916730" y="2262153"/>
                </a:lnTo>
                <a:lnTo>
                  <a:pt x="7872912" y="2280090"/>
                </a:lnTo>
                <a:lnTo>
                  <a:pt x="7828326" y="2297374"/>
                </a:lnTo>
                <a:lnTo>
                  <a:pt x="7782972" y="2314003"/>
                </a:lnTo>
                <a:lnTo>
                  <a:pt x="7736852" y="2329975"/>
                </a:lnTo>
                <a:lnTo>
                  <a:pt x="7689966" y="2345288"/>
                </a:lnTo>
                <a:lnTo>
                  <a:pt x="7642314" y="2359941"/>
                </a:lnTo>
                <a:lnTo>
                  <a:pt x="7593899" y="2373932"/>
                </a:lnTo>
                <a:lnTo>
                  <a:pt x="7544720" y="2387259"/>
                </a:lnTo>
                <a:lnTo>
                  <a:pt x="7494778" y="2399919"/>
                </a:lnTo>
                <a:lnTo>
                  <a:pt x="7444075" y="2411911"/>
                </a:lnTo>
                <a:lnTo>
                  <a:pt x="7392611" y="2423234"/>
                </a:lnTo>
                <a:lnTo>
                  <a:pt x="7340386" y="2433885"/>
                </a:lnTo>
                <a:lnTo>
                  <a:pt x="7287402" y="2443862"/>
                </a:lnTo>
                <a:lnTo>
                  <a:pt x="7233659" y="2453164"/>
                </a:lnTo>
                <a:lnTo>
                  <a:pt x="7179159" y="2461788"/>
                </a:lnTo>
                <a:lnTo>
                  <a:pt x="7123902" y="2469733"/>
                </a:lnTo>
                <a:lnTo>
                  <a:pt x="7067888" y="2476998"/>
                </a:lnTo>
                <a:lnTo>
                  <a:pt x="7011120" y="2483579"/>
                </a:lnTo>
                <a:lnTo>
                  <a:pt x="6953596" y="2489475"/>
                </a:lnTo>
                <a:lnTo>
                  <a:pt x="6895319" y="2494685"/>
                </a:lnTo>
                <a:lnTo>
                  <a:pt x="6836289" y="2499206"/>
                </a:lnTo>
                <a:lnTo>
                  <a:pt x="6776507" y="2503037"/>
                </a:lnTo>
                <a:lnTo>
                  <a:pt x="6715973" y="2506175"/>
                </a:lnTo>
                <a:lnTo>
                  <a:pt x="6654689" y="2508619"/>
                </a:lnTo>
                <a:lnTo>
                  <a:pt x="6592656" y="2510368"/>
                </a:lnTo>
                <a:lnTo>
                  <a:pt x="6529873" y="2511418"/>
                </a:lnTo>
                <a:lnTo>
                  <a:pt x="6466343" y="2511768"/>
                </a:lnTo>
                <a:lnTo>
                  <a:pt x="0" y="2511768"/>
                </a:lnTo>
                <a:lnTo>
                  <a:pt x="0" y="2628266"/>
                </a:lnTo>
                <a:lnTo>
                  <a:pt x="9144000" y="2628266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2833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07C6ED-3280-E540-A1FE-D919CC706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302"/>
            <a:ext cx="9144000" cy="5106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4CFB8D-57C6-3D4F-AA32-4F74094E7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4521" y="5816020"/>
            <a:ext cx="2594955" cy="482533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3DE12D3C-F7E7-A946-80EF-0B45FD72D01F}"/>
              </a:ext>
            </a:extLst>
          </p:cNvPr>
          <p:cNvSpPr/>
          <p:nvPr userDrawn="1"/>
        </p:nvSpPr>
        <p:spPr>
          <a:xfrm>
            <a:off x="0" y="2630832"/>
            <a:ext cx="9144000" cy="2628265"/>
          </a:xfrm>
          <a:custGeom>
            <a:avLst/>
            <a:gdLst/>
            <a:ahLst/>
            <a:cxnLst/>
            <a:rect l="l" t="t" r="r" b="b"/>
            <a:pathLst>
              <a:path w="9144000" h="2628265">
                <a:moveTo>
                  <a:pt x="9144000" y="0"/>
                </a:moveTo>
                <a:lnTo>
                  <a:pt x="9142614" y="33744"/>
                </a:lnTo>
                <a:lnTo>
                  <a:pt x="9142346" y="96305"/>
                </a:lnTo>
                <a:lnTo>
                  <a:pt x="9141536" y="157542"/>
                </a:lnTo>
                <a:lnTo>
                  <a:pt x="9140171" y="217489"/>
                </a:lnTo>
                <a:lnTo>
                  <a:pt x="9138239" y="276178"/>
                </a:lnTo>
                <a:lnTo>
                  <a:pt x="9135728" y="333642"/>
                </a:lnTo>
                <a:lnTo>
                  <a:pt x="9132625" y="389912"/>
                </a:lnTo>
                <a:lnTo>
                  <a:pt x="9128918" y="445022"/>
                </a:lnTo>
                <a:lnTo>
                  <a:pt x="9124596" y="499004"/>
                </a:lnTo>
                <a:lnTo>
                  <a:pt x="9119645" y="551891"/>
                </a:lnTo>
                <a:lnTo>
                  <a:pt x="9114055" y="603715"/>
                </a:lnTo>
                <a:lnTo>
                  <a:pt x="9107812" y="654509"/>
                </a:lnTo>
                <a:lnTo>
                  <a:pt x="9100905" y="704304"/>
                </a:lnTo>
                <a:lnTo>
                  <a:pt x="9093320" y="753135"/>
                </a:lnTo>
                <a:lnTo>
                  <a:pt x="9085047" y="801033"/>
                </a:lnTo>
                <a:lnTo>
                  <a:pt x="9076073" y="848030"/>
                </a:lnTo>
                <a:lnTo>
                  <a:pt x="9066386" y="894160"/>
                </a:lnTo>
                <a:lnTo>
                  <a:pt x="9055973" y="939454"/>
                </a:lnTo>
                <a:lnTo>
                  <a:pt x="9044823" y="983946"/>
                </a:lnTo>
                <a:lnTo>
                  <a:pt x="9032923" y="1027667"/>
                </a:lnTo>
                <a:lnTo>
                  <a:pt x="9020261" y="1070651"/>
                </a:lnTo>
                <a:lnTo>
                  <a:pt x="9006825" y="1112930"/>
                </a:lnTo>
                <a:lnTo>
                  <a:pt x="8992603" y="1154536"/>
                </a:lnTo>
                <a:lnTo>
                  <a:pt x="8977582" y="1195502"/>
                </a:lnTo>
                <a:lnTo>
                  <a:pt x="8961751" y="1235861"/>
                </a:lnTo>
                <a:lnTo>
                  <a:pt x="8945097" y="1275644"/>
                </a:lnTo>
                <a:lnTo>
                  <a:pt x="8927607" y="1314885"/>
                </a:lnTo>
                <a:lnTo>
                  <a:pt x="8909271" y="1353616"/>
                </a:lnTo>
                <a:lnTo>
                  <a:pt x="8890075" y="1391869"/>
                </a:lnTo>
                <a:lnTo>
                  <a:pt x="8870008" y="1429678"/>
                </a:lnTo>
                <a:lnTo>
                  <a:pt x="8849614" y="1466335"/>
                </a:lnTo>
                <a:lnTo>
                  <a:pt x="8828428" y="1502395"/>
                </a:lnTo>
                <a:lnTo>
                  <a:pt x="8806450" y="1537857"/>
                </a:lnTo>
                <a:lnTo>
                  <a:pt x="8783681" y="1572718"/>
                </a:lnTo>
                <a:lnTo>
                  <a:pt x="8760123" y="1606976"/>
                </a:lnTo>
                <a:lnTo>
                  <a:pt x="8735774" y="1640630"/>
                </a:lnTo>
                <a:lnTo>
                  <a:pt x="8710638" y="1673678"/>
                </a:lnTo>
                <a:lnTo>
                  <a:pt x="8684713" y="1706118"/>
                </a:lnTo>
                <a:lnTo>
                  <a:pt x="8658002" y="1737947"/>
                </a:lnTo>
                <a:lnTo>
                  <a:pt x="8630505" y="1769165"/>
                </a:lnTo>
                <a:lnTo>
                  <a:pt x="8602222" y="1799769"/>
                </a:lnTo>
                <a:lnTo>
                  <a:pt x="8573155" y="1829758"/>
                </a:lnTo>
                <a:lnTo>
                  <a:pt x="8543304" y="1859129"/>
                </a:lnTo>
                <a:lnTo>
                  <a:pt x="8512671" y="1887881"/>
                </a:lnTo>
                <a:lnTo>
                  <a:pt x="8481255" y="1916011"/>
                </a:lnTo>
                <a:lnTo>
                  <a:pt x="8449059" y="1943519"/>
                </a:lnTo>
                <a:lnTo>
                  <a:pt x="8416082" y="1970401"/>
                </a:lnTo>
                <a:lnTo>
                  <a:pt x="8382325" y="1996657"/>
                </a:lnTo>
                <a:lnTo>
                  <a:pt x="8347789" y="2022284"/>
                </a:lnTo>
                <a:lnTo>
                  <a:pt x="8312476" y="2047281"/>
                </a:lnTo>
                <a:lnTo>
                  <a:pt x="8276385" y="2071645"/>
                </a:lnTo>
                <a:lnTo>
                  <a:pt x="8239518" y="2095374"/>
                </a:lnTo>
                <a:lnTo>
                  <a:pt x="8201876" y="2118468"/>
                </a:lnTo>
                <a:lnTo>
                  <a:pt x="8163458" y="2140923"/>
                </a:lnTo>
                <a:lnTo>
                  <a:pt x="8124267" y="2162739"/>
                </a:lnTo>
                <a:lnTo>
                  <a:pt x="8084303" y="2183913"/>
                </a:lnTo>
                <a:lnTo>
                  <a:pt x="8043566" y="2204443"/>
                </a:lnTo>
                <a:lnTo>
                  <a:pt x="8002058" y="2224328"/>
                </a:lnTo>
                <a:lnTo>
                  <a:pt x="7959779" y="2243565"/>
                </a:lnTo>
                <a:lnTo>
                  <a:pt x="7916730" y="2262153"/>
                </a:lnTo>
                <a:lnTo>
                  <a:pt x="7872912" y="2280090"/>
                </a:lnTo>
                <a:lnTo>
                  <a:pt x="7828326" y="2297374"/>
                </a:lnTo>
                <a:lnTo>
                  <a:pt x="7782972" y="2314003"/>
                </a:lnTo>
                <a:lnTo>
                  <a:pt x="7736852" y="2329975"/>
                </a:lnTo>
                <a:lnTo>
                  <a:pt x="7689966" y="2345288"/>
                </a:lnTo>
                <a:lnTo>
                  <a:pt x="7642314" y="2359941"/>
                </a:lnTo>
                <a:lnTo>
                  <a:pt x="7593899" y="2373932"/>
                </a:lnTo>
                <a:lnTo>
                  <a:pt x="7544720" y="2387259"/>
                </a:lnTo>
                <a:lnTo>
                  <a:pt x="7494778" y="2399919"/>
                </a:lnTo>
                <a:lnTo>
                  <a:pt x="7444075" y="2411911"/>
                </a:lnTo>
                <a:lnTo>
                  <a:pt x="7392611" y="2423234"/>
                </a:lnTo>
                <a:lnTo>
                  <a:pt x="7340386" y="2433885"/>
                </a:lnTo>
                <a:lnTo>
                  <a:pt x="7287402" y="2443862"/>
                </a:lnTo>
                <a:lnTo>
                  <a:pt x="7233659" y="2453164"/>
                </a:lnTo>
                <a:lnTo>
                  <a:pt x="7179159" y="2461788"/>
                </a:lnTo>
                <a:lnTo>
                  <a:pt x="7123902" y="2469733"/>
                </a:lnTo>
                <a:lnTo>
                  <a:pt x="7067888" y="2476998"/>
                </a:lnTo>
                <a:lnTo>
                  <a:pt x="7011120" y="2483579"/>
                </a:lnTo>
                <a:lnTo>
                  <a:pt x="6953596" y="2489475"/>
                </a:lnTo>
                <a:lnTo>
                  <a:pt x="6895319" y="2494685"/>
                </a:lnTo>
                <a:lnTo>
                  <a:pt x="6836289" y="2499206"/>
                </a:lnTo>
                <a:lnTo>
                  <a:pt x="6776507" y="2503037"/>
                </a:lnTo>
                <a:lnTo>
                  <a:pt x="6715973" y="2506175"/>
                </a:lnTo>
                <a:lnTo>
                  <a:pt x="6654689" y="2508619"/>
                </a:lnTo>
                <a:lnTo>
                  <a:pt x="6592656" y="2510368"/>
                </a:lnTo>
                <a:lnTo>
                  <a:pt x="6529873" y="2511418"/>
                </a:lnTo>
                <a:lnTo>
                  <a:pt x="6466343" y="2511768"/>
                </a:lnTo>
                <a:lnTo>
                  <a:pt x="0" y="2511768"/>
                </a:lnTo>
                <a:lnTo>
                  <a:pt x="0" y="2628266"/>
                </a:lnTo>
                <a:lnTo>
                  <a:pt x="9144000" y="2628266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548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BF96A-2556-7D4D-9636-2585699B9B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302"/>
            <a:ext cx="9144000" cy="5106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4CFB8D-57C6-3D4F-AA32-4F74094E7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4521" y="5816020"/>
            <a:ext cx="2594955" cy="482533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3DE12D3C-F7E7-A946-80EF-0B45FD72D01F}"/>
              </a:ext>
            </a:extLst>
          </p:cNvPr>
          <p:cNvSpPr/>
          <p:nvPr userDrawn="1"/>
        </p:nvSpPr>
        <p:spPr>
          <a:xfrm>
            <a:off x="0" y="2630832"/>
            <a:ext cx="9144000" cy="2628265"/>
          </a:xfrm>
          <a:custGeom>
            <a:avLst/>
            <a:gdLst/>
            <a:ahLst/>
            <a:cxnLst/>
            <a:rect l="l" t="t" r="r" b="b"/>
            <a:pathLst>
              <a:path w="9144000" h="2628265">
                <a:moveTo>
                  <a:pt x="9144000" y="0"/>
                </a:moveTo>
                <a:lnTo>
                  <a:pt x="9142614" y="33744"/>
                </a:lnTo>
                <a:lnTo>
                  <a:pt x="9142346" y="96305"/>
                </a:lnTo>
                <a:lnTo>
                  <a:pt x="9141536" y="157542"/>
                </a:lnTo>
                <a:lnTo>
                  <a:pt x="9140171" y="217489"/>
                </a:lnTo>
                <a:lnTo>
                  <a:pt x="9138239" y="276178"/>
                </a:lnTo>
                <a:lnTo>
                  <a:pt x="9135728" y="333642"/>
                </a:lnTo>
                <a:lnTo>
                  <a:pt x="9132625" y="389912"/>
                </a:lnTo>
                <a:lnTo>
                  <a:pt x="9128918" y="445022"/>
                </a:lnTo>
                <a:lnTo>
                  <a:pt x="9124596" y="499004"/>
                </a:lnTo>
                <a:lnTo>
                  <a:pt x="9119645" y="551891"/>
                </a:lnTo>
                <a:lnTo>
                  <a:pt x="9114055" y="603715"/>
                </a:lnTo>
                <a:lnTo>
                  <a:pt x="9107812" y="654509"/>
                </a:lnTo>
                <a:lnTo>
                  <a:pt x="9100905" y="704304"/>
                </a:lnTo>
                <a:lnTo>
                  <a:pt x="9093320" y="753135"/>
                </a:lnTo>
                <a:lnTo>
                  <a:pt x="9085047" y="801033"/>
                </a:lnTo>
                <a:lnTo>
                  <a:pt x="9076073" y="848030"/>
                </a:lnTo>
                <a:lnTo>
                  <a:pt x="9066386" y="894160"/>
                </a:lnTo>
                <a:lnTo>
                  <a:pt x="9055973" y="939454"/>
                </a:lnTo>
                <a:lnTo>
                  <a:pt x="9044823" y="983946"/>
                </a:lnTo>
                <a:lnTo>
                  <a:pt x="9032923" y="1027667"/>
                </a:lnTo>
                <a:lnTo>
                  <a:pt x="9020261" y="1070651"/>
                </a:lnTo>
                <a:lnTo>
                  <a:pt x="9006825" y="1112930"/>
                </a:lnTo>
                <a:lnTo>
                  <a:pt x="8992603" y="1154536"/>
                </a:lnTo>
                <a:lnTo>
                  <a:pt x="8977582" y="1195502"/>
                </a:lnTo>
                <a:lnTo>
                  <a:pt x="8961751" y="1235861"/>
                </a:lnTo>
                <a:lnTo>
                  <a:pt x="8945097" y="1275644"/>
                </a:lnTo>
                <a:lnTo>
                  <a:pt x="8927607" y="1314885"/>
                </a:lnTo>
                <a:lnTo>
                  <a:pt x="8909271" y="1353616"/>
                </a:lnTo>
                <a:lnTo>
                  <a:pt x="8890075" y="1391869"/>
                </a:lnTo>
                <a:lnTo>
                  <a:pt x="8870008" y="1429678"/>
                </a:lnTo>
                <a:lnTo>
                  <a:pt x="8849614" y="1466335"/>
                </a:lnTo>
                <a:lnTo>
                  <a:pt x="8828428" y="1502395"/>
                </a:lnTo>
                <a:lnTo>
                  <a:pt x="8806450" y="1537857"/>
                </a:lnTo>
                <a:lnTo>
                  <a:pt x="8783681" y="1572718"/>
                </a:lnTo>
                <a:lnTo>
                  <a:pt x="8760123" y="1606976"/>
                </a:lnTo>
                <a:lnTo>
                  <a:pt x="8735774" y="1640630"/>
                </a:lnTo>
                <a:lnTo>
                  <a:pt x="8710638" y="1673678"/>
                </a:lnTo>
                <a:lnTo>
                  <a:pt x="8684713" y="1706118"/>
                </a:lnTo>
                <a:lnTo>
                  <a:pt x="8658002" y="1737947"/>
                </a:lnTo>
                <a:lnTo>
                  <a:pt x="8630505" y="1769165"/>
                </a:lnTo>
                <a:lnTo>
                  <a:pt x="8602222" y="1799769"/>
                </a:lnTo>
                <a:lnTo>
                  <a:pt x="8573155" y="1829758"/>
                </a:lnTo>
                <a:lnTo>
                  <a:pt x="8543304" y="1859129"/>
                </a:lnTo>
                <a:lnTo>
                  <a:pt x="8512671" y="1887881"/>
                </a:lnTo>
                <a:lnTo>
                  <a:pt x="8481255" y="1916011"/>
                </a:lnTo>
                <a:lnTo>
                  <a:pt x="8449059" y="1943519"/>
                </a:lnTo>
                <a:lnTo>
                  <a:pt x="8416082" y="1970401"/>
                </a:lnTo>
                <a:lnTo>
                  <a:pt x="8382325" y="1996657"/>
                </a:lnTo>
                <a:lnTo>
                  <a:pt x="8347789" y="2022284"/>
                </a:lnTo>
                <a:lnTo>
                  <a:pt x="8312476" y="2047281"/>
                </a:lnTo>
                <a:lnTo>
                  <a:pt x="8276385" y="2071645"/>
                </a:lnTo>
                <a:lnTo>
                  <a:pt x="8239518" y="2095374"/>
                </a:lnTo>
                <a:lnTo>
                  <a:pt x="8201876" y="2118468"/>
                </a:lnTo>
                <a:lnTo>
                  <a:pt x="8163458" y="2140923"/>
                </a:lnTo>
                <a:lnTo>
                  <a:pt x="8124267" y="2162739"/>
                </a:lnTo>
                <a:lnTo>
                  <a:pt x="8084303" y="2183913"/>
                </a:lnTo>
                <a:lnTo>
                  <a:pt x="8043566" y="2204443"/>
                </a:lnTo>
                <a:lnTo>
                  <a:pt x="8002058" y="2224328"/>
                </a:lnTo>
                <a:lnTo>
                  <a:pt x="7959779" y="2243565"/>
                </a:lnTo>
                <a:lnTo>
                  <a:pt x="7916730" y="2262153"/>
                </a:lnTo>
                <a:lnTo>
                  <a:pt x="7872912" y="2280090"/>
                </a:lnTo>
                <a:lnTo>
                  <a:pt x="7828326" y="2297374"/>
                </a:lnTo>
                <a:lnTo>
                  <a:pt x="7782972" y="2314003"/>
                </a:lnTo>
                <a:lnTo>
                  <a:pt x="7736852" y="2329975"/>
                </a:lnTo>
                <a:lnTo>
                  <a:pt x="7689966" y="2345288"/>
                </a:lnTo>
                <a:lnTo>
                  <a:pt x="7642314" y="2359941"/>
                </a:lnTo>
                <a:lnTo>
                  <a:pt x="7593899" y="2373932"/>
                </a:lnTo>
                <a:lnTo>
                  <a:pt x="7544720" y="2387259"/>
                </a:lnTo>
                <a:lnTo>
                  <a:pt x="7494778" y="2399919"/>
                </a:lnTo>
                <a:lnTo>
                  <a:pt x="7444075" y="2411911"/>
                </a:lnTo>
                <a:lnTo>
                  <a:pt x="7392611" y="2423234"/>
                </a:lnTo>
                <a:lnTo>
                  <a:pt x="7340386" y="2433885"/>
                </a:lnTo>
                <a:lnTo>
                  <a:pt x="7287402" y="2443862"/>
                </a:lnTo>
                <a:lnTo>
                  <a:pt x="7233659" y="2453164"/>
                </a:lnTo>
                <a:lnTo>
                  <a:pt x="7179159" y="2461788"/>
                </a:lnTo>
                <a:lnTo>
                  <a:pt x="7123902" y="2469733"/>
                </a:lnTo>
                <a:lnTo>
                  <a:pt x="7067888" y="2476998"/>
                </a:lnTo>
                <a:lnTo>
                  <a:pt x="7011120" y="2483579"/>
                </a:lnTo>
                <a:lnTo>
                  <a:pt x="6953596" y="2489475"/>
                </a:lnTo>
                <a:lnTo>
                  <a:pt x="6895319" y="2494685"/>
                </a:lnTo>
                <a:lnTo>
                  <a:pt x="6836289" y="2499206"/>
                </a:lnTo>
                <a:lnTo>
                  <a:pt x="6776507" y="2503037"/>
                </a:lnTo>
                <a:lnTo>
                  <a:pt x="6715973" y="2506175"/>
                </a:lnTo>
                <a:lnTo>
                  <a:pt x="6654689" y="2508619"/>
                </a:lnTo>
                <a:lnTo>
                  <a:pt x="6592656" y="2510368"/>
                </a:lnTo>
                <a:lnTo>
                  <a:pt x="6529873" y="2511418"/>
                </a:lnTo>
                <a:lnTo>
                  <a:pt x="6466343" y="2511768"/>
                </a:lnTo>
                <a:lnTo>
                  <a:pt x="0" y="2511768"/>
                </a:lnTo>
                <a:lnTo>
                  <a:pt x="0" y="2628266"/>
                </a:lnTo>
                <a:lnTo>
                  <a:pt x="9144000" y="2628266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156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:a16="http://schemas.microsoft.com/office/drawing/2014/main" id="{B1CA080E-F581-EA45-8300-9870EDD98A2E}"/>
              </a:ext>
            </a:extLst>
          </p:cNvPr>
          <p:cNvSpPr/>
          <p:nvPr userDrawn="1"/>
        </p:nvSpPr>
        <p:spPr>
          <a:xfrm>
            <a:off x="0" y="0"/>
            <a:ext cx="9144000" cy="3416300"/>
          </a:xfrm>
          <a:custGeom>
            <a:avLst/>
            <a:gdLst/>
            <a:ahLst/>
            <a:cxnLst/>
            <a:rect l="l" t="t" r="r" b="b"/>
            <a:pathLst>
              <a:path w="9144000" h="3416300">
                <a:moveTo>
                  <a:pt x="0" y="3416300"/>
                </a:moveTo>
                <a:lnTo>
                  <a:pt x="9144000" y="3416300"/>
                </a:lnTo>
                <a:lnTo>
                  <a:pt x="9144000" y="0"/>
                </a:lnTo>
                <a:lnTo>
                  <a:pt x="0" y="0"/>
                </a:lnTo>
                <a:lnTo>
                  <a:pt x="0" y="3416300"/>
                </a:lnTo>
                <a:close/>
              </a:path>
            </a:pathLst>
          </a:custGeom>
          <a:solidFill>
            <a:srgbClr val="CD011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6D24C6-945B-394C-8461-4DA701D132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2177765"/>
            <a:ext cx="2477915" cy="2471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3BE4AB-3328-1947-AE7C-09ABC28EC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0" y="2177765"/>
            <a:ext cx="2477915" cy="24712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2DDBA4-D19A-5A47-924B-7A458CBBA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2177765"/>
            <a:ext cx="2477914" cy="2471286"/>
          </a:xfrm>
          <a:prstGeom prst="rect">
            <a:avLst/>
          </a:prstGeom>
        </p:spPr>
      </p:pic>
      <p:pic>
        <p:nvPicPr>
          <p:cNvPr id="26" name="Picture 25" descr="curve_red.png">
            <a:extLst>
              <a:ext uri="{FF2B5EF4-FFF2-40B4-BE49-F238E27FC236}">
                <a16:creationId xmlns:a16="http://schemas.microsoft.com/office/drawing/2014/main" id="{096D172F-7B38-3746-BED8-CA986BD60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3276600"/>
            <a:ext cx="2438400" cy="35875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01F5E6-9278-3440-9EBF-9B457957DF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74521" y="5816020"/>
            <a:ext cx="2594955" cy="4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9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F5C32F-7E9B-6147-90D1-927F8467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C59CC-C51F-C34D-9987-F46020E6C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D68C1-1863-4240-8334-0D84CF7008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5CFB6-C711-4AF0-8859-7052789F43CF}" type="datetime1">
              <a:rPr lang="en-US" smtClean="0"/>
              <a:t>5/22/25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3E1EB-A651-2C42-A5B4-201AEF286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B1C8D-3090-CA40-9193-5DD9006DF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9349F-1A6F-7546-9D68-A8BD5475D5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55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76" r:id="rId3"/>
    <p:sldLayoutId id="2147483684" r:id="rId4"/>
    <p:sldLayoutId id="2147483685" r:id="rId5"/>
    <p:sldLayoutId id="2147483688" r:id="rId6"/>
    <p:sldLayoutId id="2147483690" r:id="rId7"/>
    <p:sldLayoutId id="2147483689" r:id="rId8"/>
    <p:sldLayoutId id="2147483666" r:id="rId9"/>
    <p:sldLayoutId id="2147483679" r:id="rId10"/>
    <p:sldLayoutId id="2147483667" r:id="rId11"/>
    <p:sldLayoutId id="2147483677" r:id="rId12"/>
    <p:sldLayoutId id="2147483686" r:id="rId13"/>
    <p:sldLayoutId id="2147483687" r:id="rId14"/>
    <p:sldLayoutId id="2147483668" r:id="rId15"/>
    <p:sldLayoutId id="2147483669" r:id="rId16"/>
    <p:sldLayoutId id="2147483678" r:id="rId17"/>
    <p:sldLayoutId id="2147483670" r:id="rId18"/>
    <p:sldLayoutId id="2147483680" r:id="rId19"/>
    <p:sldLayoutId id="2147483691" r:id="rId20"/>
    <p:sldLayoutId id="2147483672" r:id="rId21"/>
    <p:sldLayoutId id="2147483673" r:id="rId22"/>
    <p:sldLayoutId id="2147483674" r:id="rId23"/>
    <p:sldLayoutId id="2147483675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9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8E1E9-36B9-8548-88F2-DA0B1ACA04B6}" type="datetimeFigureOut">
              <a:rPr lang="en-US" smtClean="0"/>
              <a:t>5/22/25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9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6230" y="6499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622AC-A282-9647-9173-9EF7260DDF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1" y="6760992"/>
            <a:ext cx="9144000" cy="103180"/>
          </a:xfrm>
          <a:prstGeom prst="rect">
            <a:avLst/>
          </a:prstGeom>
          <a:solidFill>
            <a:srgbClr val="D900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492" y="4585718"/>
            <a:ext cx="2355266" cy="218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1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C30C2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08721" y="1508579"/>
            <a:ext cx="9561442" cy="147002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UofL Health </a:t>
            </a:r>
            <a:br>
              <a:rPr lang="en-US" sz="3600" dirty="0"/>
            </a:br>
            <a:r>
              <a:rPr lang="en-US" sz="3600" dirty="0"/>
              <a:t>Research Update May 2025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4095" y="2978604"/>
            <a:ext cx="7692887" cy="1218825"/>
          </a:xfrm>
        </p:spPr>
        <p:txBody>
          <a:bodyPr>
            <a:normAutofit fontScale="92500"/>
          </a:bodyPr>
          <a:lstStyle/>
          <a:p>
            <a:r>
              <a:rPr lang="en-US" sz="2000" b="1" dirty="0"/>
              <a:t>Jiapeng Huang MD, PhD</a:t>
            </a:r>
          </a:p>
          <a:p>
            <a:r>
              <a:rPr lang="en-US" sz="2000" b="1" dirty="0"/>
              <a:t>Chief Scientific Officer, UofL Health</a:t>
            </a:r>
          </a:p>
          <a:p>
            <a:r>
              <a:rPr lang="en-US" sz="2000" b="1" dirty="0"/>
              <a:t>Associate Dean for Clinical Research, UofL School of Medicine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829F4-B746-4D89-9732-CAA4F6005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B070EE-7A88-86B3-4E0F-6A45F1E53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392" y="4924011"/>
            <a:ext cx="3098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70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5FEA7-26C2-0896-8603-A8A02371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26735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Research Marketing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45EB9-9B7E-BFCC-9C34-AA4AB2320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2" y="1493186"/>
            <a:ext cx="8835887" cy="4857918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Regular meetings/coordination UofL Health, UofL SOM, EVPRI Office on research marketing </a:t>
            </a:r>
          </a:p>
          <a:p>
            <a:endParaRPr lang="en-US" sz="2800" dirty="0"/>
          </a:p>
          <a:p>
            <a:r>
              <a:rPr lang="en-US" sz="2800" dirty="0"/>
              <a:t>Promote both AMG and CMG research </a:t>
            </a:r>
          </a:p>
          <a:p>
            <a:endParaRPr lang="en-US" sz="2800" dirty="0"/>
          </a:p>
          <a:p>
            <a:r>
              <a:rPr lang="en-US" sz="2800" dirty="0"/>
              <a:t>Monthly UofL Health calendar marketing theme tied to clinical, translational and basic research</a:t>
            </a:r>
          </a:p>
          <a:p>
            <a:endParaRPr lang="en-US" sz="2800" dirty="0"/>
          </a:p>
          <a:p>
            <a:r>
              <a:rPr lang="en-US" sz="2800" dirty="0"/>
              <a:t>Dr. Huang on WHAS 11 to discuss clinical trials and research on May 21 2025</a:t>
            </a:r>
          </a:p>
          <a:p>
            <a:endParaRPr lang="en-US" sz="2800" dirty="0"/>
          </a:p>
          <a:p>
            <a:r>
              <a:rPr lang="en-US" sz="2800" dirty="0"/>
              <a:t>UofL Health/UofL Research Booth at State Fairs Aug 14-24, 2025</a:t>
            </a:r>
          </a:p>
        </p:txBody>
      </p:sp>
    </p:spTree>
    <p:extLst>
      <p:ext uri="{BB962C8B-B14F-4D97-AF65-F5344CB8AC3E}">
        <p14:creationId xmlns:p14="http://schemas.microsoft.com/office/powerpoint/2010/main" val="162526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562FB-7101-FDDA-6A19-40BB4DD2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UofL Health/UofL Research Calendar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CCC65D6-7FE8-51B2-39AF-B50198B55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2391"/>
            <a:ext cx="9144000" cy="5627686"/>
          </a:xfrm>
        </p:spPr>
      </p:pic>
    </p:spTree>
    <p:extLst>
      <p:ext uri="{BB962C8B-B14F-4D97-AF65-F5344CB8AC3E}">
        <p14:creationId xmlns:p14="http://schemas.microsoft.com/office/powerpoint/2010/main" val="259824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CBEC9-4737-4FCE-0414-6F7A0FF4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92" y="17524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UofL Graduate Students Clinical Shadowing at UofL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81A55-2672-2537-D235-52CFC6356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" y="1490870"/>
            <a:ext cx="9084365" cy="4870173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latin typeface="+mn-lt"/>
              </a:rPr>
              <a:t>Non-credit, semester long course for clinical shadowing with UofL Health Physicians </a:t>
            </a:r>
          </a:p>
          <a:p>
            <a:r>
              <a:rPr lang="en-US" sz="2800" dirty="0">
                <a:latin typeface="+mn-lt"/>
              </a:rPr>
              <a:t>Approved by SOM leadership</a:t>
            </a:r>
          </a:p>
          <a:p>
            <a:r>
              <a:rPr lang="en-US" sz="2800" dirty="0">
                <a:latin typeface="+mn-lt"/>
              </a:rPr>
              <a:t>Initiated discussion to include engineering students  </a:t>
            </a:r>
          </a:p>
          <a:p>
            <a:r>
              <a:rPr lang="en-US" sz="2800" dirty="0">
                <a:latin typeface="+mn-lt"/>
              </a:rPr>
              <a:t>Post-Doc, fellows are eligible</a:t>
            </a:r>
          </a:p>
          <a:p>
            <a:r>
              <a:rPr lang="en-US" sz="2800" dirty="0">
                <a:latin typeface="+mn-lt"/>
              </a:rPr>
              <a:t>Serves as a bridge between physicians and engineers/basic researchers</a:t>
            </a:r>
          </a:p>
          <a:p>
            <a:r>
              <a:rPr lang="en-US" sz="2800" dirty="0">
                <a:latin typeface="+mn-lt"/>
              </a:rPr>
              <a:t>Students meet all requirements to shadow at UofL Health (</a:t>
            </a:r>
            <a:r>
              <a:rPr lang="en-US" sz="2800" b="0" i="0" u="none" strike="noStrike" dirty="0">
                <a:effectLst/>
                <a:latin typeface="+mn-lt"/>
              </a:rPr>
              <a:t>liability insurance, criminal background check, handbook)</a:t>
            </a:r>
          </a:p>
          <a:p>
            <a:r>
              <a:rPr lang="en-US" sz="2800" dirty="0">
                <a:latin typeface="+mn-lt"/>
              </a:rPr>
              <a:t>Prepare graduate students for non-traditional entry to MD/PhD program</a:t>
            </a:r>
          </a:p>
          <a:p>
            <a:r>
              <a:rPr lang="en-US" sz="2800" dirty="0">
                <a:latin typeface="+mn-lt"/>
              </a:rPr>
              <a:t>Enhance communications for this program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>
                <a:latin typeface="+mn-lt"/>
              </a:rPr>
              <a:t>Internal channels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>
                <a:latin typeface="+mn-lt"/>
              </a:rPr>
              <a:t>External channels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>
                <a:latin typeface="+mn-lt"/>
              </a:rPr>
              <a:t>Celebration of graduates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483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4E951-ADE5-B411-BBB9-54238C1AC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672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Promote Multidisciplinary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4A3D2-C66D-C8B9-7130-66123D94B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83247"/>
            <a:ext cx="9148969" cy="4525963"/>
          </a:xfrm>
        </p:spPr>
        <p:txBody>
          <a:bodyPr/>
          <a:lstStyle/>
          <a:p>
            <a:r>
              <a:rPr lang="en-US" dirty="0"/>
              <a:t>Nursing research mandatory for ULH magnet status </a:t>
            </a:r>
          </a:p>
          <a:p>
            <a:r>
              <a:rPr lang="en-US" dirty="0"/>
              <a:t>Monthly meeting with UofL Health CNO, Leader in Research with SON Dean Dr. Nash and Associate Dean for Research Amanda LeBlanc</a:t>
            </a:r>
          </a:p>
          <a:p>
            <a:r>
              <a:rPr lang="en-US" dirty="0"/>
              <a:t>CRNA Research </a:t>
            </a:r>
          </a:p>
          <a:p>
            <a:r>
              <a:rPr lang="en-US" dirty="0"/>
              <a:t>DNP, PhD in Nursing research</a:t>
            </a:r>
          </a:p>
        </p:txBody>
      </p:sp>
    </p:spTree>
    <p:extLst>
      <p:ext uri="{BB962C8B-B14F-4D97-AF65-F5344CB8AC3E}">
        <p14:creationId xmlns:p14="http://schemas.microsoft.com/office/powerpoint/2010/main" val="3322232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8D7E7-001E-34B4-F862-CDCCA7323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8" y="7454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UofL Health Data Warehouse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94456-3C8D-EEAA-4067-58B4A9F10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18" y="1493186"/>
            <a:ext cx="8527774" cy="476846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Legal documents to guide research between UofL and UofL Health (both UofL and UofL Health teams are on board) </a:t>
            </a:r>
          </a:p>
          <a:p>
            <a:endParaRPr lang="en-US" dirty="0"/>
          </a:p>
          <a:p>
            <a:r>
              <a:rPr lang="en-US" dirty="0"/>
              <a:t>Build a deidentified data warehouse for UofL Health</a:t>
            </a:r>
          </a:p>
          <a:p>
            <a:endParaRPr lang="en-US" dirty="0"/>
          </a:p>
          <a:p>
            <a:r>
              <a:rPr lang="en-US" dirty="0"/>
              <a:t>UofL Health owns the data warehouse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Facilitates research and screening for all researchers (CMG + AMG)</a:t>
            </a:r>
          </a:p>
          <a:p>
            <a:endParaRPr lang="en-US" dirty="0"/>
          </a:p>
          <a:p>
            <a:r>
              <a:rPr lang="en-US" dirty="0"/>
              <a:t>Puts UofL Health on maps for more clinical trial opportunities</a:t>
            </a:r>
          </a:p>
          <a:p>
            <a:endParaRPr lang="en-US" dirty="0"/>
          </a:p>
          <a:p>
            <a:r>
              <a:rPr lang="en-US" dirty="0"/>
              <a:t>Applied for NIGMS supplement grant with LCTRC, and Associate Vice Provost Dr. Arora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971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5C44F-4AC1-5674-DD23-7CB203CD7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47" y="9838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Clinical Trial Management System (CTMS)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A8D2A-A518-C508-790E-68FE7E611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46" y="1662152"/>
            <a:ext cx="8547653" cy="4525963"/>
          </a:xfrm>
        </p:spPr>
        <p:txBody>
          <a:bodyPr/>
          <a:lstStyle/>
          <a:p>
            <a:r>
              <a:rPr lang="en-US" sz="2800" dirty="0"/>
              <a:t>Much needed to perform clinical research </a:t>
            </a:r>
          </a:p>
          <a:p>
            <a:r>
              <a:rPr lang="en-US" sz="2800" dirty="0"/>
              <a:t>Currently no standard system at UofL and UofL Health </a:t>
            </a:r>
          </a:p>
          <a:p>
            <a:r>
              <a:rPr lang="en-US" sz="2800" dirty="0"/>
              <a:t>Millions of dollars might be missed from research billing </a:t>
            </a:r>
          </a:p>
          <a:p>
            <a:r>
              <a:rPr lang="en-US" sz="2800" dirty="0"/>
              <a:t>Improves research efficiency</a:t>
            </a:r>
          </a:p>
          <a:p>
            <a:r>
              <a:rPr lang="en-US" sz="2800" dirty="0"/>
              <a:t>Working with Misty Hooper, CTU, UofL Health IT to finalize CTMS recommendation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304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0349A-2259-0787-5F96-41B8677CF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8313" y="26835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CTMS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F7CA5-B65B-E4B4-E193-6F98C8DD1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7" y="1232453"/>
            <a:ext cx="9144000" cy="5824330"/>
          </a:xfrm>
        </p:spPr>
        <p:txBody>
          <a:bodyPr>
            <a:normAutofit fontScale="77500" lnSpcReduction="20000"/>
          </a:bodyPr>
          <a:lstStyle/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Manage trials in standard way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Report between systems what’s happening with each project (procedures, enrollment,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etc</a:t>
            </a: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Ensure compliance by tracking study team &amp; who’s doing what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Utilize system to full capabilities – not just pieces and parts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Interface with all our systems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Identify where patients are within the study (screening, treatment, follow up, long-term follow up)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Track performance: meeting milestones in project, report on data putting into system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Robust reporting system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Dashboard to track where the study is in the lifecycle: big picture overall summary of where we are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Pull data from the EMR automatically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Data analytic capabilities 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Different levels of access: patient level, professional level, PI level,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etc</a:t>
            </a:r>
            <a:endParaRPr lang="en-US" sz="2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Patient portal – able to check where things are, reach out if interested in a trial, input their information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Portal for basic researchers to be able to search for what trials are going on &amp; who leads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House and manage UofL Biorepository 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allow PI to see what we have &amp; what they have access to</a:t>
            </a: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ability to track what we currently have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018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6AD4-1EDE-ABE9-ECAE-A6A2A2EF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269" y="79513"/>
            <a:ext cx="8229600" cy="1143000"/>
          </a:xfrm>
        </p:spPr>
        <p:txBody>
          <a:bodyPr/>
          <a:lstStyle/>
          <a:p>
            <a:r>
              <a:rPr lang="en-US" dirty="0"/>
              <a:t>Improve IRB Process with AI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F47CC26-CB0E-75DC-1643-94CFA991B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748" y="1222513"/>
            <a:ext cx="8020877" cy="5360849"/>
          </a:xfrm>
        </p:spPr>
      </p:pic>
    </p:spTree>
    <p:extLst>
      <p:ext uri="{BB962C8B-B14F-4D97-AF65-F5344CB8AC3E}">
        <p14:creationId xmlns:p14="http://schemas.microsoft.com/office/powerpoint/2010/main" val="481868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9AC24-F899-2E2A-42EF-1E7B62186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00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AI in Clinical Research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9B381C-178B-C7DC-CE71-C86ACFC17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8721" y="1083365"/>
            <a:ext cx="4780722" cy="59435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C99C1-6240-5FC8-C9F4-F4947A7B67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77" t="30725" r="50000" b="39420"/>
          <a:stretch/>
        </p:blipFill>
        <p:spPr>
          <a:xfrm>
            <a:off x="4641574" y="1866071"/>
            <a:ext cx="4184374" cy="43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6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092B-D961-3583-CCEB-2A2051352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4" y="125551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PI Training on Key Clinical Research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1DAB3-2ABC-77F6-9D3D-40C40621E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16" y="1542882"/>
            <a:ext cx="903467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Training on how to perform clinical research</a:t>
            </a:r>
          </a:p>
          <a:p>
            <a:r>
              <a:rPr lang="en-US" dirty="0"/>
              <a:t>Compliance</a:t>
            </a:r>
          </a:p>
          <a:p>
            <a:r>
              <a:rPr lang="en-US" dirty="0"/>
              <a:t>Documentation</a:t>
            </a:r>
          </a:p>
          <a:p>
            <a:r>
              <a:rPr lang="en-US" dirty="0"/>
              <a:t>Informed Consents</a:t>
            </a:r>
          </a:p>
          <a:p>
            <a:r>
              <a:rPr lang="en-US" dirty="0"/>
              <a:t>Publication</a:t>
            </a:r>
          </a:p>
          <a:p>
            <a:r>
              <a:rPr lang="en-US" dirty="0"/>
              <a:t>Internal and external funding  </a:t>
            </a:r>
          </a:p>
          <a:p>
            <a:r>
              <a:rPr lang="en-US" dirty="0"/>
              <a:t>Publish on UofL Health intranet, out-facing website, LCTRC website and present at multiple physician meetings </a:t>
            </a:r>
          </a:p>
        </p:txBody>
      </p:sp>
    </p:spTree>
    <p:extLst>
      <p:ext uri="{BB962C8B-B14F-4D97-AF65-F5344CB8AC3E}">
        <p14:creationId xmlns:p14="http://schemas.microsoft.com/office/powerpoint/2010/main" val="3122094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B525-D89D-02B1-EE35-2F1443FA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049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Joint Research Leadership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766D0-ADAB-260E-2166-EC55F526D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478" y="168203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Joint Research Leadership for UofL Health &amp; UofL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Chief Scientific Officer for UofL Health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Associate Dean for Clinical Research 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intentionally align UofL Health and UofL on mutual academic missions with a focus on clinical and translational research.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252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FE8EB-DC88-99F3-59B5-045018C8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55"/>
            <a:ext cx="8229600" cy="1143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Clinical </a:t>
            </a:r>
            <a:r>
              <a:rPr lang="en-US" b="1">
                <a:latin typeface="+mn-lt"/>
              </a:rPr>
              <a:t>Trials Day-May 20, 2025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 descr="A poster for a clinical research forum&#10;&#10;AI-generated content may be incorrect.">
            <a:extLst>
              <a:ext uri="{FF2B5EF4-FFF2-40B4-BE49-F238E27FC236}">
                <a16:creationId xmlns:a16="http://schemas.microsoft.com/office/drawing/2014/main" id="{E08FF7F2-77AE-79D6-FDED-265D0CBF5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74" y="1726897"/>
            <a:ext cx="3485905" cy="4525962"/>
          </a:xfrm>
        </p:spPr>
      </p:pic>
      <p:pic>
        <p:nvPicPr>
          <p:cNvPr id="7" name="Picture 6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758F195E-B5DB-563F-83B7-74F43E511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661" y="1606350"/>
            <a:ext cx="5426765" cy="2383528"/>
          </a:xfrm>
          <a:prstGeom prst="rect">
            <a:avLst/>
          </a:prstGeom>
        </p:spPr>
      </p:pic>
      <p:pic>
        <p:nvPicPr>
          <p:cNvPr id="9" name="Picture 8" descr="A group of people sitting at tables in a room&#10;&#10;AI-generated content may be incorrect.">
            <a:extLst>
              <a:ext uri="{FF2B5EF4-FFF2-40B4-BE49-F238E27FC236}">
                <a16:creationId xmlns:a16="http://schemas.microsoft.com/office/drawing/2014/main" id="{B595279B-DF9F-539A-EF61-844136423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660" y="4059886"/>
            <a:ext cx="5426766" cy="259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55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2AD96-82B8-3EC1-22B7-3EDAB6579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5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Incorporate Research into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UofL Health Service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12FBC-364F-F1ED-ABF0-A94C3E6C3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57" y="1821178"/>
            <a:ext cx="8229600" cy="4525963"/>
          </a:xfrm>
        </p:spPr>
        <p:txBody>
          <a:bodyPr/>
          <a:lstStyle/>
          <a:p>
            <a:r>
              <a:rPr lang="en-US" dirty="0"/>
              <a:t>UofL Health Brain and Spine Institute</a:t>
            </a:r>
          </a:p>
          <a:p>
            <a:endParaRPr lang="en-US" dirty="0"/>
          </a:p>
          <a:p>
            <a:r>
              <a:rPr lang="en-US" dirty="0"/>
              <a:t>UofL Health Sports Medicine-</a:t>
            </a:r>
            <a:r>
              <a:rPr lang="en-US" dirty="0" err="1"/>
              <a:t>Envirome</a:t>
            </a:r>
            <a:r>
              <a:rPr lang="en-US" dirty="0"/>
              <a:t> Team </a:t>
            </a:r>
          </a:p>
          <a:p>
            <a:endParaRPr lang="en-US" dirty="0"/>
          </a:p>
          <a:p>
            <a:r>
              <a:rPr lang="en-US" dirty="0"/>
              <a:t>UofL Health mental Health Service Line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612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3756C-A354-6CDA-54B5-BBF51518E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Health Research Portfolio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CA385-25DB-241D-4CE1-87A0C4988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184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Cheri Levinson-Eating Disorders</a:t>
            </a:r>
          </a:p>
          <a:p>
            <a:r>
              <a:rPr lang="en-US" dirty="0"/>
              <a:t>Hunt Rowan-Eating Disorder</a:t>
            </a:r>
          </a:p>
          <a:p>
            <a:r>
              <a:rPr lang="en-US" dirty="0"/>
              <a:t>Mikawi Yara-Mindfulness intervention</a:t>
            </a:r>
          </a:p>
          <a:p>
            <a:r>
              <a:rPr lang="en-US" dirty="0"/>
              <a:t>Becky Antle-Trauma/PTSD/Recovery</a:t>
            </a:r>
          </a:p>
          <a:p>
            <a:r>
              <a:rPr lang="en-US" dirty="0"/>
              <a:t>Craig McClain-Addiction</a:t>
            </a:r>
          </a:p>
          <a:p>
            <a:r>
              <a:rPr lang="en-US" dirty="0"/>
              <a:t>Connect with Peace Hospital/UofL Health Psychiatry/Psychology</a:t>
            </a:r>
          </a:p>
          <a:p>
            <a:r>
              <a:rPr lang="en-US" dirty="0"/>
              <a:t>Elizabeth Cash - Cancer psychology</a:t>
            </a:r>
          </a:p>
        </p:txBody>
      </p:sp>
    </p:spTree>
    <p:extLst>
      <p:ext uri="{BB962C8B-B14F-4D97-AF65-F5344CB8AC3E}">
        <p14:creationId xmlns:p14="http://schemas.microsoft.com/office/powerpoint/2010/main" val="285154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B65BD-C926-A4B3-349E-3E331CFE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513" y="944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SWOT Analysis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for Research by UofL Health Service 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B541F4-FA45-C6A8-1515-A3F1AA0C2B07}"/>
              </a:ext>
            </a:extLst>
          </p:cNvPr>
          <p:cNvSpPr txBox="1"/>
          <p:nvPr/>
        </p:nvSpPr>
        <p:spPr>
          <a:xfrm>
            <a:off x="685800" y="1709530"/>
            <a:ext cx="57945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en-US" sz="3600" dirty="0"/>
              <a:t>Cardiovascular Service Line</a:t>
            </a:r>
          </a:p>
          <a:p>
            <a:pPr marL="571500" indent="-571500">
              <a:buFont typeface="Wingdings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/>
              <a:t>Neuroscience Service Line</a:t>
            </a:r>
          </a:p>
          <a:p>
            <a:pPr marL="571500" indent="-571500">
              <a:buFont typeface="Wingdings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/>
              <a:t>Oncology Service Line</a:t>
            </a:r>
          </a:p>
          <a:p>
            <a:pPr marL="571500" indent="-571500">
              <a:buFont typeface="Wingdings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/>
              <a:t>Mental Health Service Line</a:t>
            </a:r>
          </a:p>
        </p:txBody>
      </p:sp>
    </p:spTree>
    <p:extLst>
      <p:ext uri="{BB962C8B-B14F-4D97-AF65-F5344CB8AC3E}">
        <p14:creationId xmlns:p14="http://schemas.microsoft.com/office/powerpoint/2010/main" val="2250970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C0431-2E41-D1E3-55BD-3A97FE5DF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7870" y="10567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Service Line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Research Strategy FY 2025-2026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41437-D4F0-B566-DAB8-BDA3197C6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3795"/>
            <a:ext cx="9074426" cy="494737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Expand clinical trials and innovations by improving research infrastructure, patient enrollment, and clinical engagement</a:t>
            </a:r>
          </a:p>
          <a:p>
            <a:endParaRPr lang="en-US" sz="2400" dirty="0"/>
          </a:p>
          <a:p>
            <a:r>
              <a:rPr lang="en-US" sz="2400" dirty="0"/>
              <a:t>Foster 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</a:rPr>
              <a:t>interdisciplinary and multi-institutional collaborations among physicians and researchers</a:t>
            </a:r>
          </a:p>
          <a:p>
            <a:endParaRPr lang="en-US" sz="240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Leverage Big Data and AI in clinical research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Build deidentified UofL Health Data Warehouse 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Identify and implement a unified clinical trial management system (CTMS)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Develop a solid professional development program for clinical researchers. 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i="0" u="none" strike="noStrike" dirty="0">
              <a:solidFill>
                <a:srgbClr val="000000"/>
              </a:solidFill>
              <a:effectLst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98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71D251-F922-9700-35D3-BC9639E10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0" y="2600395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15678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01CF7-E600-FE2B-157E-095463D2F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6261"/>
            <a:ext cx="8785076" cy="88759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UofL Health/UofL Clinical Research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Process Improvement Project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D57BF57-396D-DC83-D98D-66B05BFB43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8748958"/>
              </p:ext>
            </p:extLst>
          </p:nvPr>
        </p:nvGraphicFramePr>
        <p:xfrm>
          <a:off x="170915" y="1323851"/>
          <a:ext cx="8614161" cy="5137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2331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AE084-67F3-6D23-D3EE-FB9A7C86C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049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Research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C29FA-33EF-1C26-F95A-891109795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4" y="1682030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﻿Louisville Clinical and Translational Research Center (LCTRC)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﻿$24M to build capacity in clinical research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﻿Cancer Center - Center of Biomedical Research Excellence (COBRE)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﻿$11M to fund Center for Cancer Immunobiology and Immunotherapy for 5 more years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729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D0993-ED96-4900-B628-5686A8BC8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268" y="125551"/>
            <a:ext cx="8378686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Clinical Study Enrollment Improvement Plan 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EB625395-3AAE-62E3-D6E1-5F6B5E49BE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9272227"/>
              </p:ext>
            </p:extLst>
          </p:nvPr>
        </p:nvGraphicFramePr>
        <p:xfrm>
          <a:off x="563276" y="1268551"/>
          <a:ext cx="3725709" cy="5589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57AF5F9-5FE2-5D5D-3545-9755C1026B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0899536"/>
              </p:ext>
            </p:extLst>
          </p:nvPr>
        </p:nvGraphicFramePr>
        <p:xfrm>
          <a:off x="3915247" y="1397759"/>
          <a:ext cx="4665477" cy="5124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587D5FB-255F-B39F-CC33-60762EF84DC0}"/>
              </a:ext>
            </a:extLst>
          </p:cNvPr>
          <p:cNvSpPr txBox="1"/>
          <p:nvPr/>
        </p:nvSpPr>
        <p:spPr>
          <a:xfrm>
            <a:off x="4468584" y="5364344"/>
            <a:ext cx="1667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Needs for success</a:t>
            </a:r>
          </a:p>
        </p:txBody>
      </p:sp>
    </p:spTree>
    <p:extLst>
      <p:ext uri="{BB962C8B-B14F-4D97-AF65-F5344CB8AC3E}">
        <p14:creationId xmlns:p14="http://schemas.microsoft.com/office/powerpoint/2010/main" val="2422399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04DC-ED60-11F2-924E-93A9A60F1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17524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Community Medical Group (CMG) Research Infrastructure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CDE90-9199-2BC7-483E-064FACC3E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2" y="1741665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UofL Clinical Trial Unit (CTU) to manage CMG research </a:t>
            </a:r>
          </a:p>
          <a:p>
            <a:endParaRPr lang="en-US" sz="2800" dirty="0"/>
          </a:p>
          <a:p>
            <a:r>
              <a:rPr lang="en-US" sz="2800" dirty="0"/>
              <a:t>Create CMG PI and Group RIF Accounts under Louisville Clinical and Translational Research Center (LCTRC)</a:t>
            </a:r>
          </a:p>
          <a:p>
            <a:endParaRPr lang="en-US" sz="2800" dirty="0"/>
          </a:p>
          <a:p>
            <a:r>
              <a:rPr lang="en-US" sz="2800" dirty="0"/>
              <a:t>LCTRC to manage CMG PIs for research finance, logistics, and compliance </a:t>
            </a:r>
          </a:p>
          <a:p>
            <a:endParaRPr lang="en-US" sz="2800" dirty="0"/>
          </a:p>
          <a:p>
            <a:r>
              <a:rPr lang="en-US" sz="2800" dirty="0"/>
              <a:t>Redefine/Realign faculty status for CMG physicians with ULSOM-Vice Dean Michelle Stevenson 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6059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05A86-5C83-33FB-2125-6490EA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814" y="215003"/>
            <a:ext cx="8696739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ULH/ULP Consent to Treatment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Add Research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7ADCC-227E-397A-856B-E3ABF5634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2761"/>
            <a:ext cx="8696739" cy="468895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I understand that UofL Health is a research and teaching institution and my data and body parts, including organs, tissue, bone, or bodily fluids removed for diagnostic and/or therapeutic purposes may be used for teaching and research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urposes. My data and body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arts will be treated carefully so that I cannot be identified, except as required or permitted by law. I agree that I do not own my body parts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after removal and I have no rights to the research products from these parts.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69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8B54E-C7F2-3DA7-0A6D-76AC38212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7" y="317046"/>
            <a:ext cx="9074426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effectLst/>
                <a:latin typeface="+mn-lt"/>
                <a:ea typeface="Times New Roman" panose="02020603050405020304" pitchFamily="18" charset="0"/>
              </a:rPr>
              <a:t>Memorandum of Understanding on Research Data</a:t>
            </a:r>
            <a:br>
              <a:rPr lang="en-US" sz="3200" b="1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3200" b="1" dirty="0">
                <a:effectLst/>
                <a:latin typeface="+mn-lt"/>
                <a:ea typeface="Times New Roman" panose="02020603050405020304" pitchFamily="18" charset="0"/>
              </a:rPr>
              <a:t>among UofL, UofL Health, Third Party</a:t>
            </a:r>
            <a:br>
              <a:rPr lang="en-US" sz="3200" b="1" dirty="0">
                <a:effectLst/>
                <a:latin typeface="+mn-lt"/>
                <a:ea typeface="Times New Roman" panose="02020603050405020304" pitchFamily="18" charset="0"/>
              </a:rPr>
            </a:br>
            <a:endParaRPr lang="en-US" sz="32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B678-A9A6-330D-37DC-7D1E0143C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752" y="1801300"/>
            <a:ext cx="8736495" cy="4525963"/>
          </a:xfrm>
        </p:spPr>
        <p:txBody>
          <a:bodyPr>
            <a:normAutofit/>
          </a:bodyPr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Memorandum of Understanding has been drafted by UofL Health legal team</a:t>
            </a:r>
          </a:p>
          <a:p>
            <a:pPr marL="0" indent="0">
              <a:buNone/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Will send to UofL Legal team for review/negotiation</a:t>
            </a:r>
          </a:p>
          <a:p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Address data ownership, IP, patents, licenses</a:t>
            </a:r>
          </a:p>
          <a:p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8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AAC8C-61DA-64A5-018D-EBBB5D68A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Research Clinical Impact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3EF41-3DB6-4A10-F26F-8C4288602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2057399"/>
            <a:ext cx="8488017" cy="4525963"/>
          </a:xfrm>
        </p:spPr>
        <p:txBody>
          <a:bodyPr/>
          <a:lstStyle/>
          <a:p>
            <a:r>
              <a:rPr lang="en-US" sz="2800" dirty="0"/>
              <a:t>All pipeline clinical studies will have clinical impact statement</a:t>
            </a:r>
          </a:p>
          <a:p>
            <a:endParaRPr lang="en-US" sz="2800" dirty="0"/>
          </a:p>
          <a:p>
            <a:r>
              <a:rPr lang="en-US" sz="2800" dirty="0"/>
              <a:t>Translate into clinical impact for KY communities </a:t>
            </a:r>
          </a:p>
          <a:p>
            <a:endParaRPr lang="en-US" sz="2800" dirty="0"/>
          </a:p>
          <a:p>
            <a:r>
              <a:rPr lang="en-US" sz="2800" dirty="0"/>
              <a:t>Goal is to promote clinically impactful studies at UofL Health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504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C30C21"/>
      </a:dk2>
      <a:lt2>
        <a:srgbClr val="E0D9C7"/>
      </a:lt2>
      <a:accent1>
        <a:srgbClr val="2F516A"/>
      </a:accent1>
      <a:accent2>
        <a:srgbClr val="D4911F"/>
      </a:accent2>
      <a:accent3>
        <a:srgbClr val="76813B"/>
      </a:accent3>
      <a:accent4>
        <a:srgbClr val="621D1F"/>
      </a:accent4>
      <a:accent5>
        <a:srgbClr val="32787A"/>
      </a:accent5>
      <a:accent6>
        <a:srgbClr val="CA531F"/>
      </a:accent6>
      <a:hlink>
        <a:srgbClr val="05264F"/>
      </a:hlink>
      <a:folHlink>
        <a:srgbClr val="66629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2D05BDE4646B43BAF3A427F816EDB3" ma:contentTypeVersion="14" ma:contentTypeDescription="Create a new document." ma:contentTypeScope="" ma:versionID="8b8cfc6b6b91f06fe6d0dfbf71c3c8ca">
  <xsd:schema xmlns:xsd="http://www.w3.org/2001/XMLSchema" xmlns:xs="http://www.w3.org/2001/XMLSchema" xmlns:p="http://schemas.microsoft.com/office/2006/metadata/properties" xmlns:ns2="11621e00-8631-4fe2-bd4c-70c093b575bb" xmlns:ns3="e50d7655-7fd4-4b2d-8155-dc5ce50b1c94" targetNamespace="http://schemas.microsoft.com/office/2006/metadata/properties" ma:root="true" ma:fieldsID="3722ae21584caaad650b8a7e6a217456" ns2:_="" ns3:_="">
    <xsd:import namespace="11621e00-8631-4fe2-bd4c-70c093b575bb"/>
    <xsd:import namespace="e50d7655-7fd4-4b2d-8155-dc5ce50b1c9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621e00-8631-4fe2-bd4c-70c093b575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c1d62c0-50db-48c9-95a8-f3e6087b4a46}" ma:internalName="TaxCatchAll" ma:showField="CatchAllData" ma:web="11621e00-8631-4fe2-bd4c-70c093b575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d7655-7fd4-4b2d-8155-dc5ce50b1c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890aa17-7ad8-4e0d-a9b9-7c76a20ed7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50d7655-7fd4-4b2d-8155-dc5ce50b1c94">
      <Terms xmlns="http://schemas.microsoft.com/office/infopath/2007/PartnerControls"/>
    </lcf76f155ced4ddcb4097134ff3c332f>
    <TaxCatchAll xmlns="11621e00-8631-4fe2-bd4c-70c093b575bb" xsi:nil="true"/>
    <_Flow_SignoffStatus xmlns="e50d7655-7fd4-4b2d-8155-dc5ce50b1c94" xsi:nil="true"/>
  </documentManagement>
</p:properties>
</file>

<file path=customXml/itemProps1.xml><?xml version="1.0" encoding="utf-8"?>
<ds:datastoreItem xmlns:ds="http://schemas.openxmlformats.org/officeDocument/2006/customXml" ds:itemID="{FE0D9F67-6C81-4D2F-91BB-D1471DB31D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78559F-7B69-4521-90CE-5DAB1F2BD3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621e00-8631-4fe2-bd4c-70c093b575bb"/>
    <ds:schemaRef ds:uri="e50d7655-7fd4-4b2d-8155-dc5ce50b1c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C82DD-B4F6-4E78-BBEF-AEF5A40FAF78}">
  <ds:schemaRefs>
    <ds:schemaRef ds:uri="http://schemas.microsoft.com/office/2006/metadata/properties"/>
    <ds:schemaRef ds:uri="http://schemas.microsoft.com/office/infopath/2007/PartnerControls"/>
    <ds:schemaRef ds:uri="e50d7655-7fd4-4b2d-8155-dc5ce50b1c94"/>
    <ds:schemaRef ds:uri="11621e00-8631-4fe2-bd4c-70c093b575b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6900</TotalTime>
  <Words>1313</Words>
  <Application>Microsoft Macintosh PowerPoint</Application>
  <PresentationFormat>On-screen Show (4:3)</PresentationFormat>
  <Paragraphs>192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Helvetica</vt:lpstr>
      <vt:lpstr>Symbol</vt:lpstr>
      <vt:lpstr>Times New Roman</vt:lpstr>
      <vt:lpstr>Wingdings</vt:lpstr>
      <vt:lpstr>Custom Design</vt:lpstr>
      <vt:lpstr>1_Office Theme</vt:lpstr>
      <vt:lpstr>UofL Health  Research Update May 2025 </vt:lpstr>
      <vt:lpstr>Joint Research Leadership Mission</vt:lpstr>
      <vt:lpstr>UofL Health/UofL Clinical Research  Process Improvement Project </vt:lpstr>
      <vt:lpstr>Research Funding</vt:lpstr>
      <vt:lpstr>Clinical Study Enrollment Improvement Plan </vt:lpstr>
      <vt:lpstr>Community Medical Group (CMG) Research Infrastructure Building</vt:lpstr>
      <vt:lpstr>ULH/ULP Consent to Treatment Add Research Language</vt:lpstr>
      <vt:lpstr>Memorandum of Understanding on Research Data among UofL, UofL Health, Third Party </vt:lpstr>
      <vt:lpstr>Research Clinical Impact </vt:lpstr>
      <vt:lpstr>Research Marketing </vt:lpstr>
      <vt:lpstr>UofL Health/UofL Research Calendar</vt:lpstr>
      <vt:lpstr>UofL Graduate Students Clinical Shadowing at UofL Health</vt:lpstr>
      <vt:lpstr>Promote Multidisciplinary Research</vt:lpstr>
      <vt:lpstr>UofL Health Data Warehouse </vt:lpstr>
      <vt:lpstr>Clinical Trial Management System (CTMS)</vt:lpstr>
      <vt:lpstr>CTMS Needs</vt:lpstr>
      <vt:lpstr>Improve IRB Process with AI</vt:lpstr>
      <vt:lpstr>AI in Clinical Research </vt:lpstr>
      <vt:lpstr>PI Training on Key Clinical Research Topics</vt:lpstr>
      <vt:lpstr>Clinical Trials Day-May 20, 2025</vt:lpstr>
      <vt:lpstr>Incorporate Research into  UofL Health Service Line</vt:lpstr>
      <vt:lpstr>Mental Health Research Portfolio</vt:lpstr>
      <vt:lpstr>SWOT Analysis  for Research by UofL Health Service Line</vt:lpstr>
      <vt:lpstr>Service Line  Research Strategy FY 2025-2026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Houin</dc:creator>
  <cp:lastModifiedBy>Huang, Jiapeng</cp:lastModifiedBy>
  <cp:revision>248</cp:revision>
  <dcterms:created xsi:type="dcterms:W3CDTF">2019-02-13T00:43:55Z</dcterms:created>
  <dcterms:modified xsi:type="dcterms:W3CDTF">2025-05-22T15:53:25Z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0x010100512D05BDE4646B43BAF3A427F816EDB3</vt:lpwstr>
  </property>
</Properties>
</file>