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9"/>
  </p:notesMasterIdLst>
  <p:sldIdLst>
    <p:sldId id="259" r:id="rId2"/>
    <p:sldId id="262" r:id="rId3"/>
    <p:sldId id="263" r:id="rId4"/>
    <p:sldId id="264" r:id="rId5"/>
    <p:sldId id="267" r:id="rId6"/>
    <p:sldId id="265" r:id="rId7"/>
    <p:sldId id="266" r:id="rId8"/>
    <p:sldId id="268" r:id="rId9"/>
    <p:sldId id="269" r:id="rId10"/>
    <p:sldId id="270" r:id="rId11"/>
    <p:sldId id="271" r:id="rId12"/>
    <p:sldId id="272" r:id="rId13"/>
    <p:sldId id="273" r:id="rId14"/>
    <p:sldId id="285" r:id="rId15"/>
    <p:sldId id="274" r:id="rId16"/>
    <p:sldId id="275" r:id="rId17"/>
    <p:sldId id="276" r:id="rId18"/>
    <p:sldId id="277" r:id="rId19"/>
    <p:sldId id="278" r:id="rId20"/>
    <p:sldId id="279" r:id="rId21"/>
    <p:sldId id="286" r:id="rId22"/>
    <p:sldId id="280" r:id="rId23"/>
    <p:sldId id="281" r:id="rId24"/>
    <p:sldId id="283" r:id="rId25"/>
    <p:sldId id="284" r:id="rId26"/>
    <p:sldId id="282"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07"/>
    <p:restoredTop sz="96327"/>
  </p:normalViewPr>
  <p:slideViewPr>
    <p:cSldViewPr snapToGrid="0" snapToObjects="1">
      <p:cViewPr>
        <p:scale>
          <a:sx n="150" d="100"/>
          <a:sy n="150" d="100"/>
        </p:scale>
        <p:origin x="3042"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69326-70C9-6C47-8981-D033506BECD1}"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0BA2C7-06B3-2A4E-A5BA-50A480BB457E}" type="slidenum">
              <a:rPr lang="en-US" smtClean="0"/>
              <a:t>‹#›</a:t>
            </a:fld>
            <a:endParaRPr lang="en-US"/>
          </a:p>
        </p:txBody>
      </p:sp>
    </p:spTree>
    <p:extLst>
      <p:ext uri="{BB962C8B-B14F-4D97-AF65-F5344CB8AC3E}">
        <p14:creationId xmlns:p14="http://schemas.microsoft.com/office/powerpoint/2010/main" val="45226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A">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DB33A1-1C0F-0B41-99C0-F811B3C9C337}"/>
              </a:ext>
            </a:extLst>
          </p:cNvPr>
          <p:cNvPicPr>
            <a:picLocks noChangeAspect="1"/>
          </p:cNvPicPr>
          <p:nvPr userDrawn="1"/>
        </p:nvPicPr>
        <p:blipFill>
          <a:blip r:embed="rId2"/>
          <a:stretch>
            <a:fillRect/>
          </a:stretch>
        </p:blipFill>
        <p:spPr>
          <a:xfrm>
            <a:off x="329616" y="2196388"/>
            <a:ext cx="4903470" cy="1703070"/>
          </a:xfrm>
          <a:prstGeom prst="rect">
            <a:avLst/>
          </a:prstGeom>
        </p:spPr>
      </p:pic>
      <p:cxnSp>
        <p:nvCxnSpPr>
          <p:cNvPr id="8" name="Straight Connector 7">
            <a:extLst>
              <a:ext uri="{FF2B5EF4-FFF2-40B4-BE49-F238E27FC236}">
                <a16:creationId xmlns:a16="http://schemas.microsoft.com/office/drawing/2014/main" id="{1BD6AAA9-1EA3-4A4F-8230-76E28D46C214}"/>
              </a:ext>
            </a:extLst>
          </p:cNvPr>
          <p:cNvCxnSpPr/>
          <p:nvPr userDrawn="1"/>
        </p:nvCxnSpPr>
        <p:spPr>
          <a:xfrm>
            <a:off x="5337546" y="2456121"/>
            <a:ext cx="0" cy="11908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5720317" y="2514887"/>
            <a:ext cx="4593265" cy="1063256"/>
          </a:xfrm>
        </p:spPr>
        <p:txBody>
          <a:bodyPr anchor="ctr"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09453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_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2332892"/>
            <a:ext cx="10559902" cy="3805149"/>
          </a:xfrm>
        </p:spPr>
        <p:txBody>
          <a:bodyPr anchor="t">
            <a:normAutofit/>
          </a:bodyPr>
          <a:lstStyle>
            <a:lvl1pPr marL="342900" indent="-342900" algn="l">
              <a:lnSpc>
                <a:spcPct val="100000"/>
              </a:lnSpc>
              <a:spcBef>
                <a:spcPts val="0"/>
              </a:spcBef>
              <a:buClr>
                <a:schemeClr val="bg1"/>
              </a:buClr>
              <a:buFont typeface="Arial" panose="020B0604020202020204" pitchFamily="34" charset="0"/>
              <a:buChar char="•"/>
              <a:defRPr lang="en-US" sz="28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6" name="Slide Number Placeholder 6">
            <a:extLst>
              <a:ext uri="{FF2B5EF4-FFF2-40B4-BE49-F238E27FC236}">
                <a16:creationId xmlns:a16="http://schemas.microsoft.com/office/drawing/2014/main" id="{D4AEBA0E-C468-B448-9981-7B2DF21014D8}"/>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2" name="Picture 1" descr="A black background with white text&#10;&#10;Description automatically generated">
            <a:extLst>
              <a:ext uri="{FF2B5EF4-FFF2-40B4-BE49-F238E27FC236}">
                <a16:creationId xmlns:a16="http://schemas.microsoft.com/office/drawing/2014/main" id="{3FF4EA59-9B85-F777-185B-E0FF70470818}"/>
              </a:ext>
            </a:extLst>
          </p:cNvPr>
          <p:cNvPicPr>
            <a:picLocks noChangeAspect="1"/>
          </p:cNvPicPr>
          <p:nvPr userDrawn="1"/>
        </p:nvPicPr>
        <p:blipFill>
          <a:blip r:embed="rId2"/>
          <a:stretch>
            <a:fillRect/>
          </a:stretch>
        </p:blipFill>
        <p:spPr>
          <a:xfrm>
            <a:off x="9013546" y="6284538"/>
            <a:ext cx="2999014" cy="528411"/>
          </a:xfrm>
          <a:prstGeom prst="rect">
            <a:avLst/>
          </a:prstGeom>
        </p:spPr>
      </p:pic>
    </p:spTree>
    <p:extLst>
      <p:ext uri="{BB962C8B-B14F-4D97-AF65-F5344CB8AC3E}">
        <p14:creationId xmlns:p14="http://schemas.microsoft.com/office/powerpoint/2010/main" val="41791169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whit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234099"/>
            <a:ext cx="10559902" cy="2903942"/>
          </a:xfrm>
        </p:spPr>
        <p:txBody>
          <a:bodyPr anchor="t">
            <a:normAutofit/>
          </a:bodyPr>
          <a:lstStyle>
            <a:lvl1pPr marL="342900" indent="-342900" algn="l">
              <a:lnSpc>
                <a:spcPct val="100000"/>
              </a:lnSpc>
              <a:spcBef>
                <a:spcPts val="0"/>
              </a:spcBef>
              <a:buClr>
                <a:schemeClr val="bg1"/>
              </a:buClr>
              <a:buFont typeface="Arial" panose="020B0604020202020204" pitchFamily="34" charset="0"/>
              <a:buChar char="•"/>
              <a:defRPr lang="en-US" sz="2000" b="0" i="0" smtClean="0">
                <a:solidFill>
                  <a:schemeClr val="tx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a:t>
            </a:r>
            <a:endParaRPr lang="en-US" dirty="0">
              <a:solidFill>
                <a:srgbClr val="FFFFFF"/>
              </a:solidFill>
              <a:effectLst/>
              <a:latin typeface="Helvetica" pitchFamily="2" charset="0"/>
            </a:endParaRP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a:solidFill>
                  <a:schemeClr val="tx2"/>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pic>
        <p:nvPicPr>
          <p:cNvPr id="8" name="Picture 7">
            <a:extLst>
              <a:ext uri="{FF2B5EF4-FFF2-40B4-BE49-F238E27FC236}">
                <a16:creationId xmlns:a16="http://schemas.microsoft.com/office/drawing/2014/main" id="{7AAC25F0-42A9-7449-8382-45F563AAB781}"/>
              </a:ext>
            </a:extLst>
          </p:cNvPr>
          <p:cNvPicPr>
            <a:picLocks noChangeAspect="1"/>
          </p:cNvPicPr>
          <p:nvPr userDrawn="1"/>
        </p:nvPicPr>
        <p:blipFill>
          <a:blip r:embed="rId2"/>
          <a:srcRect/>
          <a:stretch/>
        </p:blipFill>
        <p:spPr>
          <a:xfrm>
            <a:off x="9624044" y="6421980"/>
            <a:ext cx="2025650" cy="273050"/>
          </a:xfrm>
          <a:prstGeom prst="rect">
            <a:avLst/>
          </a:prstGeom>
        </p:spPr>
      </p:pic>
      <p:sp>
        <p:nvSpPr>
          <p:cNvPr id="10" name="Text Placeholder 9">
            <a:extLst>
              <a:ext uri="{FF2B5EF4-FFF2-40B4-BE49-F238E27FC236}">
                <a16:creationId xmlns:a16="http://schemas.microsoft.com/office/drawing/2014/main" id="{AECE5102-9208-9E40-8E53-36066ADA10C4}"/>
              </a:ext>
            </a:extLst>
          </p:cNvPr>
          <p:cNvSpPr>
            <a:spLocks noGrp="1"/>
          </p:cNvSpPr>
          <p:nvPr>
            <p:ph type="body" sz="quarter" idx="13"/>
          </p:nvPr>
        </p:nvSpPr>
        <p:spPr>
          <a:xfrm>
            <a:off x="838200" y="2265363"/>
            <a:ext cx="10560050" cy="812800"/>
          </a:xfrm>
          <a:noFill/>
        </p:spPr>
        <p:txBody>
          <a:bodyPr>
            <a:noAutofit/>
          </a:bodyPr>
          <a:lstStyle>
            <a:lvl1pPr marL="0" indent="0">
              <a:buFontTx/>
              <a:buNone/>
              <a:defRPr sz="2000" b="0" i="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6" name="Slide Number Placeholder 6">
            <a:extLst>
              <a:ext uri="{FF2B5EF4-FFF2-40B4-BE49-F238E27FC236}">
                <a16:creationId xmlns:a16="http://schemas.microsoft.com/office/drawing/2014/main" id="{2E7529FB-87E0-584A-8BA5-A1C34C4CE103}"/>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spTree>
    <p:extLst>
      <p:ext uri="{BB962C8B-B14F-4D97-AF65-F5344CB8AC3E}">
        <p14:creationId xmlns:p14="http://schemas.microsoft.com/office/powerpoint/2010/main" val="647230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Charts_red">
    <p:bg>
      <p:bgPr>
        <a:solidFill>
          <a:schemeClr val="tx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B15F00-3CE7-4344-9563-F750CE6FEC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1642458B-FA0B-CF43-A098-C02AA004FE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8C5E7825-BC06-A74A-B318-AB5F6C915F6E}"/>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7" name="Slide Number Placeholder 6">
            <a:extLst>
              <a:ext uri="{FF2B5EF4-FFF2-40B4-BE49-F238E27FC236}">
                <a16:creationId xmlns:a16="http://schemas.microsoft.com/office/drawing/2014/main" id="{6D447930-19AC-CD42-A1F2-8CF10ED19E94}"/>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2" name="Picture 1" descr="A black background with white text&#10;&#10;Description automatically generated">
            <a:extLst>
              <a:ext uri="{FF2B5EF4-FFF2-40B4-BE49-F238E27FC236}">
                <a16:creationId xmlns:a16="http://schemas.microsoft.com/office/drawing/2014/main" id="{62D21A87-689F-AC70-2675-668DE94C39E8}"/>
              </a:ext>
            </a:extLst>
          </p:cNvPr>
          <p:cNvPicPr>
            <a:picLocks noChangeAspect="1"/>
          </p:cNvPicPr>
          <p:nvPr userDrawn="1"/>
        </p:nvPicPr>
        <p:blipFill>
          <a:blip r:embed="rId2"/>
          <a:stretch>
            <a:fillRect/>
          </a:stretch>
        </p:blipFill>
        <p:spPr>
          <a:xfrm>
            <a:off x="9013546" y="6284538"/>
            <a:ext cx="2999014" cy="528411"/>
          </a:xfrm>
          <a:prstGeom prst="rect">
            <a:avLst/>
          </a:prstGeom>
        </p:spPr>
      </p:pic>
    </p:spTree>
    <p:extLst>
      <p:ext uri="{BB962C8B-B14F-4D97-AF65-F5344CB8AC3E}">
        <p14:creationId xmlns:p14="http://schemas.microsoft.com/office/powerpoint/2010/main" val="42923773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Charts_black">
    <p:bg>
      <p:bgPr>
        <a:solidFill>
          <a:schemeClr val="tx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B15F00-3CE7-4344-9563-F750CE6FEC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1642458B-FA0B-CF43-A098-C02AA004FE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8C5E7825-BC06-A74A-B318-AB5F6C915F6E}"/>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7" name="Slide Number Placeholder 6">
            <a:extLst>
              <a:ext uri="{FF2B5EF4-FFF2-40B4-BE49-F238E27FC236}">
                <a16:creationId xmlns:a16="http://schemas.microsoft.com/office/drawing/2014/main" id="{176B3912-2EAC-BC46-8A13-16D4C3B06204}"/>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2" name="Picture 1" descr="A black background with white text&#10;&#10;Description automatically generated">
            <a:extLst>
              <a:ext uri="{FF2B5EF4-FFF2-40B4-BE49-F238E27FC236}">
                <a16:creationId xmlns:a16="http://schemas.microsoft.com/office/drawing/2014/main" id="{A0ABA13F-6DF8-A181-1247-698EBB38D822}"/>
              </a:ext>
            </a:extLst>
          </p:cNvPr>
          <p:cNvPicPr>
            <a:picLocks noChangeAspect="1"/>
          </p:cNvPicPr>
          <p:nvPr userDrawn="1"/>
        </p:nvPicPr>
        <p:blipFill>
          <a:blip r:embed="rId2"/>
          <a:stretch>
            <a:fillRect/>
          </a:stretch>
        </p:blipFill>
        <p:spPr>
          <a:xfrm>
            <a:off x="9013546" y="6284538"/>
            <a:ext cx="2999014" cy="528411"/>
          </a:xfrm>
          <a:prstGeom prst="rect">
            <a:avLst/>
          </a:prstGeom>
        </p:spPr>
      </p:pic>
    </p:spTree>
    <p:extLst>
      <p:ext uri="{BB962C8B-B14F-4D97-AF65-F5344CB8AC3E}">
        <p14:creationId xmlns:p14="http://schemas.microsoft.com/office/powerpoint/2010/main" val="3202525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Charts_whit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B15F00-3CE7-4344-9563-F750CE6FEC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1642458B-FA0B-CF43-A098-C02AA004FE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8C5E7825-BC06-A74A-B318-AB5F6C915F6E}"/>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a:solidFill>
                  <a:schemeClr val="tx2"/>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pic>
        <p:nvPicPr>
          <p:cNvPr id="7" name="Picture 6">
            <a:extLst>
              <a:ext uri="{FF2B5EF4-FFF2-40B4-BE49-F238E27FC236}">
                <a16:creationId xmlns:a16="http://schemas.microsoft.com/office/drawing/2014/main" id="{493BA73D-BE65-AE4F-A651-28378FDBE9B8}"/>
              </a:ext>
            </a:extLst>
          </p:cNvPr>
          <p:cNvPicPr>
            <a:picLocks noChangeAspect="1"/>
          </p:cNvPicPr>
          <p:nvPr userDrawn="1"/>
        </p:nvPicPr>
        <p:blipFill>
          <a:blip r:embed="rId2"/>
          <a:srcRect/>
          <a:stretch/>
        </p:blipFill>
        <p:spPr>
          <a:xfrm>
            <a:off x="9624044" y="6421980"/>
            <a:ext cx="2025650" cy="273050"/>
          </a:xfrm>
          <a:prstGeom prst="rect">
            <a:avLst/>
          </a:prstGeom>
        </p:spPr>
      </p:pic>
      <p:sp>
        <p:nvSpPr>
          <p:cNvPr id="8" name="Slide Number Placeholder 6">
            <a:extLst>
              <a:ext uri="{FF2B5EF4-FFF2-40B4-BE49-F238E27FC236}">
                <a16:creationId xmlns:a16="http://schemas.microsoft.com/office/drawing/2014/main" id="{1DAE4088-3D86-814B-971E-13ADC95021FC}"/>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spTree>
    <p:extLst>
      <p:ext uri="{BB962C8B-B14F-4D97-AF65-F5344CB8AC3E}">
        <p14:creationId xmlns:p14="http://schemas.microsoft.com/office/powerpoint/2010/main" val="2293422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_sho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048D0-1836-F948-BB96-269312D8DC9F}"/>
              </a:ext>
            </a:extLst>
          </p:cNvPr>
          <p:cNvSpPr>
            <a:spLocks noGrp="1"/>
          </p:cNvSpPr>
          <p:nvPr>
            <p:ph type="ctrTitle" hasCustomPrompt="1"/>
          </p:nvPr>
        </p:nvSpPr>
        <p:spPr>
          <a:xfrm>
            <a:off x="5588472" y="1917290"/>
            <a:ext cx="5983768" cy="2584809"/>
          </a:xfrm>
        </p:spPr>
        <p:txBody>
          <a:bodyPr anchor="b" anchorCtr="0">
            <a:noAutofit/>
          </a:bodyPr>
          <a:lstStyle>
            <a:lvl1pPr algn="l">
              <a:lnSpc>
                <a:spcPct val="100000"/>
              </a:lnSpc>
              <a:defRPr sz="3200" b="1" i="0">
                <a:solidFill>
                  <a:schemeClr val="bg1"/>
                </a:solidFill>
                <a:latin typeface="Arial Narrow" panose="020B0604020202020204" pitchFamily="34" charset="0"/>
                <a:cs typeface="Arial Narrow" panose="020B0604020202020204" pitchFamily="34" charset="0"/>
              </a:defRPr>
            </a:lvl1pPr>
          </a:lstStyle>
          <a:p>
            <a:r>
              <a:rPr lang="en-US" dirty="0"/>
              <a:t>“SHORT LENGTH QUOTE LOREM IPSUM DOLER SIT AMET CURABITUR BLANDIT TEMPUS PORTITOR.”</a:t>
            </a:r>
          </a:p>
        </p:txBody>
      </p:sp>
      <p:sp>
        <p:nvSpPr>
          <p:cNvPr id="6" name="Text Placeholder 7">
            <a:extLst>
              <a:ext uri="{FF2B5EF4-FFF2-40B4-BE49-F238E27FC236}">
                <a16:creationId xmlns:a16="http://schemas.microsoft.com/office/drawing/2014/main" id="{9F7D67B8-4DED-4B45-812E-667E76CFA3DC}"/>
              </a:ext>
            </a:extLst>
          </p:cNvPr>
          <p:cNvSpPr>
            <a:spLocks noGrp="1"/>
          </p:cNvSpPr>
          <p:nvPr>
            <p:ph type="body" sz="quarter" idx="11" hasCustomPrompt="1"/>
          </p:nvPr>
        </p:nvSpPr>
        <p:spPr>
          <a:xfrm>
            <a:off x="5588472" y="4810760"/>
            <a:ext cx="3822700" cy="381000"/>
          </a:xfrm>
        </p:spPr>
        <p:txBody>
          <a:bodyPr>
            <a:normAutofit/>
          </a:bodyPr>
          <a:lstStyle>
            <a:lvl1pPr marL="0" indent="0" algn="l">
              <a:buNone/>
              <a:defRPr sz="1800">
                <a:solidFill>
                  <a:schemeClr val="bg1"/>
                </a:solidFill>
              </a:defRPr>
            </a:lvl1pPr>
          </a:lstStyle>
          <a:p>
            <a:pPr algn="l"/>
            <a:r>
              <a:rPr lang="en-US" b="1" i="0" dirty="0">
                <a:solidFill>
                  <a:schemeClr val="bg1"/>
                </a:solidFill>
                <a:latin typeface="Arial Narrow" panose="020B0604020202020204" pitchFamily="34" charset="0"/>
                <a:cs typeface="Arial Narrow" panose="020B0604020202020204" pitchFamily="34" charset="0"/>
              </a:rPr>
              <a:t>FIRST LAST NAME, TITLE</a:t>
            </a:r>
          </a:p>
        </p:txBody>
      </p:sp>
    </p:spTree>
    <p:extLst>
      <p:ext uri="{BB962C8B-B14F-4D97-AF65-F5344CB8AC3E}">
        <p14:creationId xmlns:p14="http://schemas.microsoft.com/office/powerpoint/2010/main" val="1285355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_Lo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BD7C8-2256-6645-8132-2136D4DA62DF}"/>
              </a:ext>
            </a:extLst>
          </p:cNvPr>
          <p:cNvSpPr>
            <a:spLocks noGrp="1"/>
          </p:cNvSpPr>
          <p:nvPr>
            <p:ph type="title" hasCustomPrompt="1"/>
          </p:nvPr>
        </p:nvSpPr>
        <p:spPr>
          <a:xfrm>
            <a:off x="831850" y="1189704"/>
            <a:ext cx="7230602" cy="3372772"/>
          </a:xfrm>
        </p:spPr>
        <p:txBody>
          <a:bodyPr anchor="b">
            <a:noAutofit/>
          </a:bodyPr>
          <a:lstStyle>
            <a:lvl1pPr>
              <a:defRPr sz="24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BEBC8ED5-C8B6-FF44-BC7D-D55B6C807C12}"/>
              </a:ext>
            </a:extLst>
          </p:cNvPr>
          <p:cNvSpPr>
            <a:spLocks noGrp="1"/>
          </p:cNvSpPr>
          <p:nvPr>
            <p:ph type="body" sz="quarter" idx="13"/>
          </p:nvPr>
        </p:nvSpPr>
        <p:spPr>
          <a:xfrm>
            <a:off x="831850" y="4815840"/>
            <a:ext cx="4786313" cy="385763"/>
          </a:xfrm>
        </p:spPr>
        <p:txBody>
          <a:bodyPr>
            <a:noAutofit/>
          </a:bodyPr>
          <a:lstStyle>
            <a:lvl1pPr marL="0" indent="0">
              <a:buNone/>
              <a:defRPr sz="1400">
                <a:solidFill>
                  <a:schemeClr val="bg1"/>
                </a:solidFill>
                <a:latin typeface="+mn-lt"/>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6152602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E1C84C-6423-8E48-9C7A-39CC630A1201}"/>
              </a:ext>
            </a:extLst>
          </p:cNvPr>
          <p:cNvSpPr>
            <a:spLocks noGrp="1"/>
          </p:cNvSpPr>
          <p:nvPr>
            <p:ph sz="half" idx="1"/>
          </p:nvPr>
        </p:nvSpPr>
        <p:spPr>
          <a:xfrm>
            <a:off x="838200" y="3323303"/>
            <a:ext cx="6162368"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8" name="Title 1">
            <a:extLst>
              <a:ext uri="{FF2B5EF4-FFF2-40B4-BE49-F238E27FC236}">
                <a16:creationId xmlns:a16="http://schemas.microsoft.com/office/drawing/2014/main" id="{FD581A9D-4386-314C-8624-3A525D35B903}"/>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HEADLINE LOREM IPSUM DOLER SIT AMET CURABITUR BLANDIT TEMPUS PORTITOR.</a:t>
            </a:r>
          </a:p>
        </p:txBody>
      </p:sp>
      <p:sp>
        <p:nvSpPr>
          <p:cNvPr id="4" name="Slide Number Placeholder 6">
            <a:extLst>
              <a:ext uri="{FF2B5EF4-FFF2-40B4-BE49-F238E27FC236}">
                <a16:creationId xmlns:a16="http://schemas.microsoft.com/office/drawing/2014/main" id="{C5A230F4-35F8-6D43-909E-3F273606B91E}"/>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5" name="Picture 4">
            <a:extLst>
              <a:ext uri="{FF2B5EF4-FFF2-40B4-BE49-F238E27FC236}">
                <a16:creationId xmlns:a16="http://schemas.microsoft.com/office/drawing/2014/main" id="{CB5D1E47-5F55-7F42-B34E-43E45FE6D350}"/>
              </a:ext>
            </a:extLst>
          </p:cNvPr>
          <p:cNvPicPr>
            <a:picLocks noChangeAspect="1"/>
          </p:cNvPicPr>
          <p:nvPr userDrawn="1"/>
        </p:nvPicPr>
        <p:blipFill>
          <a:blip r:embed="rId3"/>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3656422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E1C84C-6423-8E48-9C7A-39CC630A1201}"/>
              </a:ext>
            </a:extLst>
          </p:cNvPr>
          <p:cNvSpPr>
            <a:spLocks noGrp="1"/>
          </p:cNvSpPr>
          <p:nvPr>
            <p:ph sz="half" idx="1"/>
          </p:nvPr>
        </p:nvSpPr>
        <p:spPr>
          <a:xfrm>
            <a:off x="838200" y="3323303"/>
            <a:ext cx="6162368"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8" name="Title 1">
            <a:extLst>
              <a:ext uri="{FF2B5EF4-FFF2-40B4-BE49-F238E27FC236}">
                <a16:creationId xmlns:a16="http://schemas.microsoft.com/office/drawing/2014/main" id="{FD581A9D-4386-314C-8624-3A525D35B903}"/>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HEADLINE LOREM IPSUM DOLER SIT AMET CURABITUR BLANDIT TEMPUS PORTITOR.</a:t>
            </a:r>
          </a:p>
        </p:txBody>
      </p:sp>
      <p:sp>
        <p:nvSpPr>
          <p:cNvPr id="4" name="Slide Number Placeholder 6">
            <a:extLst>
              <a:ext uri="{FF2B5EF4-FFF2-40B4-BE49-F238E27FC236}">
                <a16:creationId xmlns:a16="http://schemas.microsoft.com/office/drawing/2014/main" id="{F8689F91-72D8-6747-A445-394CAFD304B9}"/>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5" name="Picture 4">
            <a:extLst>
              <a:ext uri="{FF2B5EF4-FFF2-40B4-BE49-F238E27FC236}">
                <a16:creationId xmlns:a16="http://schemas.microsoft.com/office/drawing/2014/main" id="{334505E2-1821-1142-AE51-3F9DB41E9C6A}"/>
              </a:ext>
            </a:extLst>
          </p:cNvPr>
          <p:cNvPicPr>
            <a:picLocks noChangeAspect="1"/>
          </p:cNvPicPr>
          <p:nvPr userDrawn="1"/>
        </p:nvPicPr>
        <p:blipFill>
          <a:blip r:embed="rId3"/>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1995210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_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E1C84C-6423-8E48-9C7A-39CC630A1201}"/>
              </a:ext>
            </a:extLst>
          </p:cNvPr>
          <p:cNvSpPr>
            <a:spLocks noGrp="1"/>
          </p:cNvSpPr>
          <p:nvPr>
            <p:ph sz="half" idx="1"/>
          </p:nvPr>
        </p:nvSpPr>
        <p:spPr>
          <a:xfrm>
            <a:off x="838200" y="3323303"/>
            <a:ext cx="6162368"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8" name="Title 1">
            <a:extLst>
              <a:ext uri="{FF2B5EF4-FFF2-40B4-BE49-F238E27FC236}">
                <a16:creationId xmlns:a16="http://schemas.microsoft.com/office/drawing/2014/main" id="{FD581A9D-4386-314C-8624-3A525D35B903}"/>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HEADLINE LOREM IPSUM DOLER SIT AMET CURABITUR BLANDIT TEMPUS PORTITOR.</a:t>
            </a:r>
          </a:p>
        </p:txBody>
      </p:sp>
      <p:sp>
        <p:nvSpPr>
          <p:cNvPr id="4" name="Slide Number Placeholder 6">
            <a:extLst>
              <a:ext uri="{FF2B5EF4-FFF2-40B4-BE49-F238E27FC236}">
                <a16:creationId xmlns:a16="http://schemas.microsoft.com/office/drawing/2014/main" id="{4008C4C5-A83E-854B-B6AB-E48E07EE604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5" name="Picture 4">
            <a:extLst>
              <a:ext uri="{FF2B5EF4-FFF2-40B4-BE49-F238E27FC236}">
                <a16:creationId xmlns:a16="http://schemas.microsoft.com/office/drawing/2014/main" id="{250B1759-43AA-5E4D-A141-9213E1BEF083}"/>
              </a:ext>
            </a:extLst>
          </p:cNvPr>
          <p:cNvPicPr>
            <a:picLocks noChangeAspect="1"/>
          </p:cNvPicPr>
          <p:nvPr userDrawn="1"/>
        </p:nvPicPr>
        <p:blipFill>
          <a:blip r:embed="rId3"/>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2564665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B">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4" y="2126511"/>
            <a:ext cx="10664457" cy="845289"/>
          </a:xfrm>
        </p:spPr>
        <p:txBody>
          <a:bodyPr lIns="0" anchor="ctr" anchorCtr="0">
            <a:noAutofit/>
          </a:bodyPr>
          <a:lstStyle>
            <a:lvl1pPr algn="l">
              <a:defRPr sz="54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2"/>
          <a:stretch>
            <a:fillRect/>
          </a:stretch>
        </p:blipFill>
        <p:spPr>
          <a:xfrm>
            <a:off x="8234841" y="5396801"/>
            <a:ext cx="3541395" cy="1229995"/>
          </a:xfrm>
          <a:prstGeom prst="rect">
            <a:avLst/>
          </a:prstGeom>
        </p:spPr>
      </p:pic>
      <p:sp>
        <p:nvSpPr>
          <p:cNvPr id="6" name="Text Placeholder 5">
            <a:extLst>
              <a:ext uri="{FF2B5EF4-FFF2-40B4-BE49-F238E27FC236}">
                <a16:creationId xmlns:a16="http://schemas.microsoft.com/office/drawing/2014/main" id="{BACDAFC8-1762-4F47-B956-A9121D881EE6}"/>
              </a:ext>
            </a:extLst>
          </p:cNvPr>
          <p:cNvSpPr>
            <a:spLocks noGrp="1"/>
          </p:cNvSpPr>
          <p:nvPr>
            <p:ph type="body" sz="quarter" idx="10" hasCustomPrompt="1"/>
          </p:nvPr>
        </p:nvSpPr>
        <p:spPr>
          <a:xfrm>
            <a:off x="787400" y="3347720"/>
            <a:ext cx="2606675" cy="422275"/>
          </a:xfrm>
        </p:spPr>
        <p:txBody>
          <a:bodyPr>
            <a:normAutofit/>
          </a:bodyPr>
          <a:lstStyle>
            <a:lvl1pPr marL="0" indent="0" algn="l">
              <a:buNone/>
              <a:defRPr sz="1800">
                <a:solidFill>
                  <a:schemeClr val="bg1"/>
                </a:solidFill>
              </a:defRPr>
            </a:lvl1pPr>
          </a:lstStyle>
          <a:p>
            <a:pPr lvl="0"/>
            <a:r>
              <a:rPr lang="en-US" dirty="0"/>
              <a:t>01.01.2022</a:t>
            </a:r>
          </a:p>
        </p:txBody>
      </p:sp>
    </p:spTree>
    <p:extLst>
      <p:ext uri="{BB962C8B-B14F-4D97-AF65-F5344CB8AC3E}">
        <p14:creationId xmlns:p14="http://schemas.microsoft.com/office/powerpoint/2010/main" val="1513808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Short_w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E1C84C-6423-8E48-9C7A-39CC630A1201}"/>
              </a:ext>
            </a:extLst>
          </p:cNvPr>
          <p:cNvSpPr>
            <a:spLocks noGrp="1"/>
          </p:cNvSpPr>
          <p:nvPr>
            <p:ph sz="half" idx="1"/>
          </p:nvPr>
        </p:nvSpPr>
        <p:spPr>
          <a:xfrm>
            <a:off x="838200" y="3323303"/>
            <a:ext cx="4028768"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8" name="Title 1">
            <a:extLst>
              <a:ext uri="{FF2B5EF4-FFF2-40B4-BE49-F238E27FC236}">
                <a16:creationId xmlns:a16="http://schemas.microsoft.com/office/drawing/2014/main" id="{FD581A9D-4386-314C-8624-3A525D35B903}"/>
              </a:ext>
            </a:extLst>
          </p:cNvPr>
          <p:cNvSpPr>
            <a:spLocks noGrp="1"/>
          </p:cNvSpPr>
          <p:nvPr>
            <p:ph type="ctrTitle" hasCustomPrompt="1"/>
          </p:nvPr>
        </p:nvSpPr>
        <p:spPr>
          <a:xfrm>
            <a:off x="838199" y="884903"/>
            <a:ext cx="3822291" cy="2260343"/>
          </a:xfrm>
        </p:spPr>
        <p:txBody>
          <a:bodyPr anchor="b" anchorCtr="0">
            <a:noAutofit/>
          </a:bodyPr>
          <a:lstStyle>
            <a:lvl1pPr algn="l">
              <a:lnSpc>
                <a:spcPct val="100000"/>
              </a:lnSpc>
              <a:defRPr sz="2800" b="1" i="0">
                <a:solidFill>
                  <a:schemeClr val="bg1"/>
                </a:solidFill>
                <a:latin typeface="Arial Narrow" panose="020B0604020202020204" pitchFamily="34" charset="0"/>
                <a:cs typeface="Arial Narrow" panose="020B0604020202020204" pitchFamily="34" charset="0"/>
              </a:defRPr>
            </a:lvl1pPr>
          </a:lstStyle>
          <a:p>
            <a:r>
              <a:rPr lang="en-US" dirty="0"/>
              <a:t>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Tree>
    <p:extLst>
      <p:ext uri="{BB962C8B-B14F-4D97-AF65-F5344CB8AC3E}">
        <p14:creationId xmlns:p14="http://schemas.microsoft.com/office/powerpoint/2010/main" val="1381985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Short_red">
    <p:bg>
      <p:bgPr>
        <a:solidFill>
          <a:schemeClr val="tx2"/>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838200" y="3323303"/>
            <a:ext cx="6162368"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HEADLINE LOREM IPSUM DOLER SIT AMET CURABITUR BLANDIT TEMPUS PORTITOR.</a:t>
            </a:r>
          </a:p>
        </p:txBody>
      </p:sp>
      <p:pic>
        <p:nvPicPr>
          <p:cNvPr id="2" name="Picture 1" descr="A black background with white text&#10;&#10;Description automatically generated">
            <a:extLst>
              <a:ext uri="{FF2B5EF4-FFF2-40B4-BE49-F238E27FC236}">
                <a16:creationId xmlns:a16="http://schemas.microsoft.com/office/drawing/2014/main" id="{14F77B56-AA5A-12D9-F11B-CE07F92732F6}"/>
              </a:ext>
            </a:extLst>
          </p:cNvPr>
          <p:cNvPicPr>
            <a:picLocks noChangeAspect="1"/>
          </p:cNvPicPr>
          <p:nvPr userDrawn="1"/>
        </p:nvPicPr>
        <p:blipFill>
          <a:blip r:embed="rId2"/>
          <a:stretch>
            <a:fillRect/>
          </a:stretch>
        </p:blipFill>
        <p:spPr>
          <a:xfrm>
            <a:off x="9013546" y="6284538"/>
            <a:ext cx="2999014" cy="528411"/>
          </a:xfrm>
          <a:prstGeom prst="rect">
            <a:avLst/>
          </a:prstGeom>
        </p:spPr>
      </p:pic>
    </p:spTree>
    <p:extLst>
      <p:ext uri="{BB962C8B-B14F-4D97-AF65-F5344CB8AC3E}">
        <p14:creationId xmlns:p14="http://schemas.microsoft.com/office/powerpoint/2010/main" val="3160663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Short_black">
    <p:bg>
      <p:bgPr>
        <a:solidFill>
          <a:schemeClr val="tx1"/>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838200" y="3323303"/>
            <a:ext cx="6162368"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HEADLINE LOREM IPSUM DOLER SIT AMET CURABITUR BLANDIT TEMPUS PORTITOR.</a:t>
            </a:r>
          </a:p>
        </p:txBody>
      </p:sp>
      <p:pic>
        <p:nvPicPr>
          <p:cNvPr id="3" name="Picture 2" descr="A black background with white text&#10;&#10;Description automatically generated">
            <a:extLst>
              <a:ext uri="{FF2B5EF4-FFF2-40B4-BE49-F238E27FC236}">
                <a16:creationId xmlns:a16="http://schemas.microsoft.com/office/drawing/2014/main" id="{B6367892-592C-5647-688D-4E270488F761}"/>
              </a:ext>
            </a:extLst>
          </p:cNvPr>
          <p:cNvPicPr>
            <a:picLocks noChangeAspect="1"/>
          </p:cNvPicPr>
          <p:nvPr userDrawn="1"/>
        </p:nvPicPr>
        <p:blipFill>
          <a:blip r:embed="rId2"/>
          <a:stretch>
            <a:fillRect/>
          </a:stretch>
        </p:blipFill>
        <p:spPr>
          <a:xfrm>
            <a:off x="9013546" y="6284538"/>
            <a:ext cx="2999014" cy="528411"/>
          </a:xfrm>
          <a:prstGeom prst="rect">
            <a:avLst/>
          </a:prstGeom>
        </p:spPr>
      </p:pic>
    </p:spTree>
    <p:extLst>
      <p:ext uri="{BB962C8B-B14F-4D97-AF65-F5344CB8AC3E}">
        <p14:creationId xmlns:p14="http://schemas.microsoft.com/office/powerpoint/2010/main" val="24225177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Short_white">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838200" y="3323303"/>
            <a:ext cx="6162368" cy="2853660"/>
          </a:xfrm>
        </p:spPr>
        <p:txBody>
          <a:bodyPr>
            <a:normAutofit/>
          </a:bodyPr>
          <a:lstStyle>
            <a:lvl1pPr marL="0" indent="0" algn="l">
              <a:buFontTx/>
              <a:buNone/>
              <a:defRPr sz="1400" b="0" i="0">
                <a:solidFill>
                  <a:schemeClr val="tx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600" b="1" i="0">
                <a:solidFill>
                  <a:schemeClr val="tx2"/>
                </a:solidFill>
                <a:latin typeface="Arial Narrow" panose="020B0604020202020204" pitchFamily="34" charset="0"/>
                <a:cs typeface="Arial Narrow" panose="020B0604020202020204" pitchFamily="34" charset="0"/>
              </a:defRPr>
            </a:lvl1pPr>
          </a:lstStyle>
          <a:p>
            <a:r>
              <a:rPr lang="en-US"/>
              <a:t>HEADLINE LOREM IPSUM DOLER SIT AMET CURABITUR BLANDIT TEMPUS PORTITOR.</a:t>
            </a:r>
            <a:endParaRPr lang="en-US" dirty="0"/>
          </a:p>
        </p:txBody>
      </p:sp>
      <p:pic>
        <p:nvPicPr>
          <p:cNvPr id="6" name="Picture 5">
            <a:extLst>
              <a:ext uri="{FF2B5EF4-FFF2-40B4-BE49-F238E27FC236}">
                <a16:creationId xmlns:a16="http://schemas.microsoft.com/office/drawing/2014/main" id="{6E6E54EA-9087-7042-A567-75E48CF817E4}"/>
              </a:ext>
            </a:extLst>
          </p:cNvPr>
          <p:cNvPicPr>
            <a:picLocks noChangeAspect="1"/>
          </p:cNvPicPr>
          <p:nvPr userDrawn="1"/>
        </p:nvPicPr>
        <p:blipFill>
          <a:blip r:embed="rId2"/>
          <a:srcRect/>
          <a:stretch/>
        </p:blipFill>
        <p:spPr>
          <a:xfrm>
            <a:off x="9629548" y="6421980"/>
            <a:ext cx="2025650" cy="273050"/>
          </a:xfrm>
          <a:prstGeom prst="rect">
            <a:avLst/>
          </a:prstGeom>
        </p:spPr>
      </p:pic>
      <p:sp>
        <p:nvSpPr>
          <p:cNvPr id="7" name="Slide Number Placeholder 6">
            <a:extLst>
              <a:ext uri="{FF2B5EF4-FFF2-40B4-BE49-F238E27FC236}">
                <a16:creationId xmlns:a16="http://schemas.microsoft.com/office/drawing/2014/main" id="{8F4FD6C0-98E1-9C47-AB49-D25DF869A2AC}"/>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spTree>
    <p:extLst>
      <p:ext uri="{BB962C8B-B14F-4D97-AF65-F5344CB8AC3E}">
        <p14:creationId xmlns:p14="http://schemas.microsoft.com/office/powerpoint/2010/main" val="336507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_red_image">
    <p:bg>
      <p:bgPr>
        <a:solidFill>
          <a:schemeClr val="tx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838200" y="3323303"/>
            <a:ext cx="4156587"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6" cy="6858000"/>
          </a:xfrm>
        </p:spPr>
        <p:txBody>
          <a:bodyPr/>
          <a:lstStyle/>
          <a:p>
            <a:r>
              <a:rPr lang="en-US"/>
              <a:t>Click icon to add picture</a:t>
            </a:r>
          </a:p>
        </p:txBody>
      </p:sp>
    </p:spTree>
    <p:extLst>
      <p:ext uri="{BB962C8B-B14F-4D97-AF65-F5344CB8AC3E}">
        <p14:creationId xmlns:p14="http://schemas.microsoft.com/office/powerpoint/2010/main" val="10360287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black_image">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838200" y="3323303"/>
            <a:ext cx="4156587"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6" cy="6858000"/>
          </a:xfrm>
        </p:spPr>
        <p:txBody>
          <a:bodyPr/>
          <a:lstStyle/>
          <a:p>
            <a:r>
              <a:rPr lang="en-US"/>
              <a:t>Click icon to add picture</a:t>
            </a:r>
          </a:p>
        </p:txBody>
      </p:sp>
    </p:spTree>
    <p:extLst>
      <p:ext uri="{BB962C8B-B14F-4D97-AF65-F5344CB8AC3E}">
        <p14:creationId xmlns:p14="http://schemas.microsoft.com/office/powerpoint/2010/main" val="27712710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white_image">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838200" y="3323303"/>
            <a:ext cx="4156587" cy="2853660"/>
          </a:xfrm>
        </p:spPr>
        <p:txBody>
          <a:bodyPr>
            <a:normAutofit/>
          </a:bodyPr>
          <a:lstStyle>
            <a:lvl1pPr marL="0" indent="0" algn="l">
              <a:buFontTx/>
              <a:buNone/>
              <a:defRPr sz="1400" b="0" i="0">
                <a:solidFill>
                  <a:schemeClr val="tx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a:solidFill>
                  <a:schemeClr val="tx2"/>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6" cy="6858000"/>
          </a:xfrm>
        </p:spPr>
        <p:txBody>
          <a:bodyPr/>
          <a:lstStyle/>
          <a:p>
            <a:r>
              <a:rPr lang="en-US"/>
              <a:t>Click icon to add picture</a:t>
            </a:r>
          </a:p>
        </p:txBody>
      </p:sp>
    </p:spTree>
    <p:extLst>
      <p:ext uri="{BB962C8B-B14F-4D97-AF65-F5344CB8AC3E}">
        <p14:creationId xmlns:p14="http://schemas.microsoft.com/office/powerpoint/2010/main" val="36824317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_red_image ALT">
    <p:bg>
      <p:bgPr>
        <a:solidFill>
          <a:schemeClr val="tx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5980471" y="3323303"/>
            <a:ext cx="4156587"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2" name="Picture 1" descr="A black background with white text&#10;&#10;Description automatically generated">
            <a:extLst>
              <a:ext uri="{FF2B5EF4-FFF2-40B4-BE49-F238E27FC236}">
                <a16:creationId xmlns:a16="http://schemas.microsoft.com/office/drawing/2014/main" id="{C4678909-D5A1-5E59-E748-7A79D76F4A13}"/>
              </a:ext>
            </a:extLst>
          </p:cNvPr>
          <p:cNvPicPr>
            <a:picLocks noChangeAspect="1"/>
          </p:cNvPicPr>
          <p:nvPr userDrawn="1"/>
        </p:nvPicPr>
        <p:blipFill>
          <a:blip r:embed="rId2"/>
          <a:stretch>
            <a:fillRect/>
          </a:stretch>
        </p:blipFill>
        <p:spPr>
          <a:xfrm>
            <a:off x="9013546" y="6284538"/>
            <a:ext cx="2999014" cy="528411"/>
          </a:xfrm>
          <a:prstGeom prst="rect">
            <a:avLst/>
          </a:prstGeom>
        </p:spPr>
      </p:pic>
    </p:spTree>
    <p:extLst>
      <p:ext uri="{BB962C8B-B14F-4D97-AF65-F5344CB8AC3E}">
        <p14:creationId xmlns:p14="http://schemas.microsoft.com/office/powerpoint/2010/main" val="4942551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_red_image ALT 2">
    <p:bg>
      <p:bgPr>
        <a:solidFill>
          <a:schemeClr val="tx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7868263" y="2772697"/>
            <a:ext cx="3438832" cy="322498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4" cy="1934344"/>
          </a:xfrm>
        </p:spPr>
        <p:txBody>
          <a:bodyPr anchor="b" anchorCtr="0">
            <a:noAutofit/>
          </a:bodyPr>
          <a:lstStyle>
            <a:lvl1pPr algn="l">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2" name="Picture 1" descr="A black background with white text&#10;&#10;Description automatically generated">
            <a:extLst>
              <a:ext uri="{FF2B5EF4-FFF2-40B4-BE49-F238E27FC236}">
                <a16:creationId xmlns:a16="http://schemas.microsoft.com/office/drawing/2014/main" id="{8883A41E-D4D4-DF12-7508-4FB9FEF9DA91}"/>
              </a:ext>
            </a:extLst>
          </p:cNvPr>
          <p:cNvPicPr>
            <a:picLocks noChangeAspect="1"/>
          </p:cNvPicPr>
          <p:nvPr userDrawn="1"/>
        </p:nvPicPr>
        <p:blipFill>
          <a:blip r:embed="rId2"/>
          <a:stretch>
            <a:fillRect/>
          </a:stretch>
        </p:blipFill>
        <p:spPr>
          <a:xfrm>
            <a:off x="9013546" y="6284538"/>
            <a:ext cx="2999014" cy="528411"/>
          </a:xfrm>
          <a:prstGeom prst="rect">
            <a:avLst/>
          </a:prstGeom>
        </p:spPr>
      </p:pic>
    </p:spTree>
    <p:extLst>
      <p:ext uri="{BB962C8B-B14F-4D97-AF65-F5344CB8AC3E}">
        <p14:creationId xmlns:p14="http://schemas.microsoft.com/office/powerpoint/2010/main" val="28557648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_black_image ALT">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5980471" y="3323303"/>
            <a:ext cx="4156587"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2" name="Picture 1" descr="A black background with white text&#10;&#10;Description automatically generated">
            <a:extLst>
              <a:ext uri="{FF2B5EF4-FFF2-40B4-BE49-F238E27FC236}">
                <a16:creationId xmlns:a16="http://schemas.microsoft.com/office/drawing/2014/main" id="{CEE83C39-ABCA-B55B-5189-500F99CAFB23}"/>
              </a:ext>
            </a:extLst>
          </p:cNvPr>
          <p:cNvPicPr>
            <a:picLocks noChangeAspect="1"/>
          </p:cNvPicPr>
          <p:nvPr userDrawn="1"/>
        </p:nvPicPr>
        <p:blipFill>
          <a:blip r:embed="rId2"/>
          <a:stretch>
            <a:fillRect/>
          </a:stretch>
        </p:blipFill>
        <p:spPr>
          <a:xfrm>
            <a:off x="9013546" y="6284538"/>
            <a:ext cx="2999014" cy="528411"/>
          </a:xfrm>
          <a:prstGeom prst="rect">
            <a:avLst/>
          </a:prstGeom>
        </p:spPr>
      </p:pic>
    </p:spTree>
    <p:extLst>
      <p:ext uri="{BB962C8B-B14F-4D97-AF65-F5344CB8AC3E}">
        <p14:creationId xmlns:p14="http://schemas.microsoft.com/office/powerpoint/2010/main" val="32014675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C_red">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048D0-1836-F948-BB96-269312D8DC9F}"/>
              </a:ext>
            </a:extLst>
          </p:cNvPr>
          <p:cNvSpPr>
            <a:spLocks noGrp="1"/>
          </p:cNvSpPr>
          <p:nvPr>
            <p:ph type="ctrTitle" hasCustomPrompt="1"/>
          </p:nvPr>
        </p:nvSpPr>
        <p:spPr>
          <a:xfrm>
            <a:off x="925032" y="1733107"/>
            <a:ext cx="5723860" cy="1925711"/>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pic>
        <p:nvPicPr>
          <p:cNvPr id="6" name="Picture 5">
            <a:extLst>
              <a:ext uri="{FF2B5EF4-FFF2-40B4-BE49-F238E27FC236}">
                <a16:creationId xmlns:a16="http://schemas.microsoft.com/office/drawing/2014/main" id="{173D83DE-D6F4-324F-A8FF-A7F86E34F679}"/>
              </a:ext>
            </a:extLst>
          </p:cNvPr>
          <p:cNvPicPr>
            <a:picLocks noChangeAspect="1"/>
          </p:cNvPicPr>
          <p:nvPr userDrawn="1"/>
        </p:nvPicPr>
        <p:blipFill>
          <a:blip r:embed="rId2"/>
          <a:stretch>
            <a:fillRect/>
          </a:stretch>
        </p:blipFill>
        <p:spPr>
          <a:xfrm>
            <a:off x="8555074" y="5432648"/>
            <a:ext cx="3200400" cy="1225296"/>
          </a:xfrm>
          <a:prstGeom prst="rect">
            <a:avLst/>
          </a:prstGeom>
        </p:spPr>
      </p:pic>
      <p:sp>
        <p:nvSpPr>
          <p:cNvPr id="5" name="Text Placeholder 5">
            <a:extLst>
              <a:ext uri="{FF2B5EF4-FFF2-40B4-BE49-F238E27FC236}">
                <a16:creationId xmlns:a16="http://schemas.microsoft.com/office/drawing/2014/main" id="{95BDDABA-C480-294B-A9C3-E2EF45BA53A1}"/>
              </a:ext>
            </a:extLst>
          </p:cNvPr>
          <p:cNvSpPr>
            <a:spLocks noGrp="1"/>
          </p:cNvSpPr>
          <p:nvPr>
            <p:ph type="body" sz="quarter" idx="10" hasCustomPrompt="1"/>
          </p:nvPr>
        </p:nvSpPr>
        <p:spPr>
          <a:xfrm>
            <a:off x="925032" y="3997960"/>
            <a:ext cx="2606675" cy="422275"/>
          </a:xfrm>
        </p:spPr>
        <p:txBody>
          <a:bodyPr>
            <a:normAutofit/>
          </a:bodyPr>
          <a:lstStyle>
            <a:lvl1pPr marL="0" indent="0" algn="l">
              <a:buNone/>
              <a:defRPr sz="1800">
                <a:solidFill>
                  <a:schemeClr val="bg1"/>
                </a:solidFill>
              </a:defRPr>
            </a:lvl1pPr>
          </a:lstStyle>
          <a:p>
            <a:pPr lvl="0"/>
            <a:r>
              <a:rPr lang="en-US" dirty="0"/>
              <a:t>January 1st, 2021</a:t>
            </a:r>
          </a:p>
        </p:txBody>
      </p:sp>
    </p:spTree>
    <p:extLst>
      <p:ext uri="{BB962C8B-B14F-4D97-AF65-F5344CB8AC3E}">
        <p14:creationId xmlns:p14="http://schemas.microsoft.com/office/powerpoint/2010/main" val="1526936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_black_image ALT 2">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7868263" y="2772697"/>
            <a:ext cx="3438832" cy="322498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4" cy="1934344"/>
          </a:xfrm>
        </p:spPr>
        <p:txBody>
          <a:bodyPr anchor="b" anchorCtr="0">
            <a:noAutofit/>
          </a:bodyPr>
          <a:lstStyle>
            <a:lvl1pPr algn="l">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2" name="Picture 1" descr="A black background with white text&#10;&#10;Description automatically generated">
            <a:extLst>
              <a:ext uri="{FF2B5EF4-FFF2-40B4-BE49-F238E27FC236}">
                <a16:creationId xmlns:a16="http://schemas.microsoft.com/office/drawing/2014/main" id="{C2B61B07-8B7A-CA2C-4D85-936A1194312C}"/>
              </a:ext>
            </a:extLst>
          </p:cNvPr>
          <p:cNvPicPr>
            <a:picLocks noChangeAspect="1"/>
          </p:cNvPicPr>
          <p:nvPr userDrawn="1"/>
        </p:nvPicPr>
        <p:blipFill>
          <a:blip r:embed="rId2"/>
          <a:stretch>
            <a:fillRect/>
          </a:stretch>
        </p:blipFill>
        <p:spPr>
          <a:xfrm>
            <a:off x="9013546" y="6284538"/>
            <a:ext cx="2999014" cy="528411"/>
          </a:xfrm>
          <a:prstGeom prst="rect">
            <a:avLst/>
          </a:prstGeom>
        </p:spPr>
      </p:pic>
    </p:spTree>
    <p:extLst>
      <p:ext uri="{BB962C8B-B14F-4D97-AF65-F5344CB8AC3E}">
        <p14:creationId xmlns:p14="http://schemas.microsoft.com/office/powerpoint/2010/main" val="4613246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white_image ALT">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5980471" y="3323303"/>
            <a:ext cx="4156587" cy="2853660"/>
          </a:xfrm>
        </p:spPr>
        <p:txBody>
          <a:bodyPr>
            <a:normAutofit/>
          </a:bodyPr>
          <a:lstStyle>
            <a:lvl1pPr marL="0" indent="0" algn="l">
              <a:buFontTx/>
              <a:buNone/>
              <a:defRPr sz="1400" b="0" i="0">
                <a:solidFill>
                  <a:schemeClr val="tx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400" b="1" i="0">
                <a:solidFill>
                  <a:schemeClr val="tx2"/>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p:spPr>
        <p:txBody>
          <a:bodyPr/>
          <a:lstStyle/>
          <a:p>
            <a:r>
              <a:rPr lang="en-US"/>
              <a:t>Click icon to add picture</a:t>
            </a:r>
            <a:endParaRPr lang="en-US" dirty="0"/>
          </a:p>
        </p:txBody>
      </p:sp>
      <p:pic>
        <p:nvPicPr>
          <p:cNvPr id="7" name="Picture 6">
            <a:extLst>
              <a:ext uri="{FF2B5EF4-FFF2-40B4-BE49-F238E27FC236}">
                <a16:creationId xmlns:a16="http://schemas.microsoft.com/office/drawing/2014/main" id="{E98A2AEB-0299-D240-BBB5-C8C214265F5B}"/>
              </a:ext>
            </a:extLst>
          </p:cNvPr>
          <p:cNvPicPr>
            <a:picLocks noChangeAspect="1"/>
          </p:cNvPicPr>
          <p:nvPr userDrawn="1"/>
        </p:nvPicPr>
        <p:blipFill>
          <a:blip r:embed="rId2"/>
          <a:srcRect/>
          <a:stretch/>
        </p:blipFill>
        <p:spPr>
          <a:xfrm>
            <a:off x="9629548" y="6421980"/>
            <a:ext cx="2025650" cy="273050"/>
          </a:xfrm>
          <a:prstGeom prst="rect">
            <a:avLst/>
          </a:prstGeom>
        </p:spPr>
      </p:pic>
      <p:sp>
        <p:nvSpPr>
          <p:cNvPr id="8" name="Slide Number Placeholder 6">
            <a:extLst>
              <a:ext uri="{FF2B5EF4-FFF2-40B4-BE49-F238E27FC236}">
                <a16:creationId xmlns:a16="http://schemas.microsoft.com/office/drawing/2014/main" id="{70B8C52B-1F7F-FC40-B5FB-71A1FA47F509}"/>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720573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_white_image ALT 2">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7868263" y="2772697"/>
            <a:ext cx="3438832" cy="3224980"/>
          </a:xfrm>
        </p:spPr>
        <p:txBody>
          <a:bodyPr>
            <a:normAutofit/>
          </a:bodyPr>
          <a:lstStyle>
            <a:lvl1pPr marL="0" indent="0" algn="l">
              <a:buFontTx/>
              <a:buNone/>
              <a:defRPr sz="1400" b="0" i="0">
                <a:solidFill>
                  <a:schemeClr val="tx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4" cy="1934344"/>
          </a:xfrm>
        </p:spPr>
        <p:txBody>
          <a:bodyPr anchor="b" anchorCtr="0">
            <a:noAutofit/>
          </a:bodyPr>
          <a:lstStyle>
            <a:lvl1pPr algn="l">
              <a:lnSpc>
                <a:spcPct val="100000"/>
              </a:lnSpc>
              <a:defRPr sz="2400" b="1" i="0">
                <a:solidFill>
                  <a:schemeClr val="tx2"/>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p:spPr>
        <p:txBody>
          <a:bodyPr/>
          <a:lstStyle/>
          <a:p>
            <a:r>
              <a:rPr lang="en-US"/>
              <a:t>Click icon to add picture</a:t>
            </a:r>
            <a:endParaRPr lang="en-US" dirty="0"/>
          </a:p>
        </p:txBody>
      </p:sp>
      <p:pic>
        <p:nvPicPr>
          <p:cNvPr id="7" name="Picture 6">
            <a:extLst>
              <a:ext uri="{FF2B5EF4-FFF2-40B4-BE49-F238E27FC236}">
                <a16:creationId xmlns:a16="http://schemas.microsoft.com/office/drawing/2014/main" id="{E1C2B06D-3F13-7F44-A6DB-B0C08EB2448C}"/>
              </a:ext>
            </a:extLst>
          </p:cNvPr>
          <p:cNvPicPr>
            <a:picLocks noChangeAspect="1"/>
          </p:cNvPicPr>
          <p:nvPr userDrawn="1"/>
        </p:nvPicPr>
        <p:blipFill>
          <a:blip r:embed="rId2"/>
          <a:srcRect/>
          <a:stretch/>
        </p:blipFill>
        <p:spPr>
          <a:xfrm>
            <a:off x="9629548" y="6421980"/>
            <a:ext cx="2025650" cy="273050"/>
          </a:xfrm>
          <a:prstGeom prst="rect">
            <a:avLst/>
          </a:prstGeom>
        </p:spPr>
      </p:pic>
      <p:sp>
        <p:nvSpPr>
          <p:cNvPr id="8" name="Slide Number Placeholder 6">
            <a:extLst>
              <a:ext uri="{FF2B5EF4-FFF2-40B4-BE49-F238E27FC236}">
                <a16:creationId xmlns:a16="http://schemas.microsoft.com/office/drawing/2014/main" id="{5D199E36-2A71-BD4E-AC75-2790769FE5DD}"/>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4150392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ection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A4AE9-125A-EB48-9892-E4F876E1531B}"/>
              </a:ext>
            </a:extLst>
          </p:cNvPr>
          <p:cNvSpPr>
            <a:spLocks noGrp="1"/>
          </p:cNvSpPr>
          <p:nvPr>
            <p:ph type="title" hasCustomPrompt="1"/>
          </p:nvPr>
        </p:nvSpPr>
        <p:spPr>
          <a:xfrm>
            <a:off x="838200" y="2508558"/>
            <a:ext cx="10515600" cy="1325563"/>
          </a:xfrm>
        </p:spPr>
        <p:txBody>
          <a:bodyPr/>
          <a:lstStyle>
            <a:lvl1pPr algn="ctr">
              <a:defRPr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518167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ection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A4AE9-125A-EB48-9892-E4F876E1531B}"/>
              </a:ext>
            </a:extLst>
          </p:cNvPr>
          <p:cNvSpPr>
            <a:spLocks noGrp="1"/>
          </p:cNvSpPr>
          <p:nvPr>
            <p:ph type="title" hasCustomPrompt="1"/>
          </p:nvPr>
        </p:nvSpPr>
        <p:spPr>
          <a:xfrm>
            <a:off x="838200" y="2508558"/>
            <a:ext cx="10515600" cy="1325563"/>
          </a:xfrm>
        </p:spPr>
        <p:txBody>
          <a:bodyPr/>
          <a:lstStyle>
            <a:lvl1pPr algn="ctr">
              <a:defRPr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537015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_2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4788310" y="3057525"/>
            <a:ext cx="6272979" cy="3119438"/>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4788310" y="609601"/>
            <a:ext cx="6272979" cy="2212257"/>
          </a:xfrm>
        </p:spPr>
        <p:txBody>
          <a:bodyPr anchor="b"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1" y="1"/>
            <a:ext cx="4038600" cy="3057832"/>
          </a:xfrm>
        </p:spPr>
        <p:txBody>
          <a:bodyPr/>
          <a:lstStyle/>
          <a:p>
            <a:r>
              <a:rPr lang="en-US"/>
              <a:t>Click icon to add picture</a:t>
            </a:r>
            <a:endParaRPr lang="en-US" dirty="0"/>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0" y="3057525"/>
            <a:ext cx="4038600" cy="3800475"/>
          </a:xfrm>
        </p:spPr>
        <p:txBody>
          <a:bodyPr/>
          <a:lstStyle/>
          <a:p>
            <a:r>
              <a:rPr lang="en-US"/>
              <a:t>Click icon to add picture</a:t>
            </a:r>
          </a:p>
        </p:txBody>
      </p:sp>
    </p:spTree>
    <p:extLst>
      <p:ext uri="{BB962C8B-B14F-4D97-AF65-F5344CB8AC3E}">
        <p14:creationId xmlns:p14="http://schemas.microsoft.com/office/powerpoint/2010/main" val="2076134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_red_4 images">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7727950" y="1"/>
            <a:ext cx="4464050" cy="3057832"/>
          </a:xfrm>
        </p:spPr>
        <p:txBody>
          <a:bodyPr/>
          <a:lstStyle/>
          <a:p>
            <a:r>
              <a:rPr lang="en-US"/>
              <a:t>Click icon to add picture</a:t>
            </a:r>
            <a:endParaRPr lang="en-US" dirty="0"/>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8153399" y="3057525"/>
            <a:ext cx="4038600" cy="3800475"/>
          </a:xfrm>
        </p:spPr>
        <p:txBody>
          <a:bodyPr/>
          <a:lstStyle/>
          <a:p>
            <a:r>
              <a:rPr lang="en-US"/>
              <a:t>Click icon to add picture</a:t>
            </a:r>
          </a:p>
        </p:txBody>
      </p:sp>
      <p:sp>
        <p:nvSpPr>
          <p:cNvPr id="6" name="Content Placeholder 2">
            <a:extLst>
              <a:ext uri="{FF2B5EF4-FFF2-40B4-BE49-F238E27FC236}">
                <a16:creationId xmlns:a16="http://schemas.microsoft.com/office/drawing/2014/main" id="{675525EF-4A76-B245-A49A-4C8B530C8EC1}"/>
              </a:ext>
            </a:extLst>
          </p:cNvPr>
          <p:cNvSpPr>
            <a:spLocks noGrp="1"/>
          </p:cNvSpPr>
          <p:nvPr>
            <p:ph sz="half" idx="1"/>
          </p:nvPr>
        </p:nvSpPr>
        <p:spPr>
          <a:xfrm>
            <a:off x="789037" y="2772697"/>
            <a:ext cx="3084873" cy="3500284"/>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7" name="Title 1">
            <a:extLst>
              <a:ext uri="{FF2B5EF4-FFF2-40B4-BE49-F238E27FC236}">
                <a16:creationId xmlns:a16="http://schemas.microsoft.com/office/drawing/2014/main" id="{208B9E01-F96C-5D4D-942E-F82330466795}"/>
              </a:ext>
            </a:extLst>
          </p:cNvPr>
          <p:cNvSpPr>
            <a:spLocks noGrp="1"/>
          </p:cNvSpPr>
          <p:nvPr>
            <p:ph type="ctrTitle" hasCustomPrompt="1"/>
          </p:nvPr>
        </p:nvSpPr>
        <p:spPr>
          <a:xfrm>
            <a:off x="789036" y="681037"/>
            <a:ext cx="3360174" cy="1934344"/>
          </a:xfrm>
        </p:spPr>
        <p:txBody>
          <a:bodyPr anchor="b" anchorCtr="0">
            <a:noAutofit/>
          </a:bodyPr>
          <a:lstStyle>
            <a:lvl1pPr algn="l">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5" name="Picture Placeholder 4">
            <a:extLst>
              <a:ext uri="{FF2B5EF4-FFF2-40B4-BE49-F238E27FC236}">
                <a16:creationId xmlns:a16="http://schemas.microsoft.com/office/drawing/2014/main" id="{F8E24DD8-E3CB-C44E-B124-2FED3EAC172C}"/>
              </a:ext>
            </a:extLst>
          </p:cNvPr>
          <p:cNvSpPr>
            <a:spLocks noGrp="1"/>
          </p:cNvSpPr>
          <p:nvPr>
            <p:ph type="pic" sz="quarter" idx="14"/>
          </p:nvPr>
        </p:nvSpPr>
        <p:spPr>
          <a:xfrm>
            <a:off x="4405313" y="0"/>
            <a:ext cx="3322637" cy="3057525"/>
          </a:xfrm>
        </p:spPr>
        <p:txBody>
          <a:bodyPr/>
          <a:lstStyle/>
          <a:p>
            <a:r>
              <a:rPr lang="en-US"/>
              <a:t>Click icon to add picture</a:t>
            </a:r>
          </a:p>
        </p:txBody>
      </p:sp>
      <p:sp>
        <p:nvSpPr>
          <p:cNvPr id="10" name="Picture Placeholder 9">
            <a:extLst>
              <a:ext uri="{FF2B5EF4-FFF2-40B4-BE49-F238E27FC236}">
                <a16:creationId xmlns:a16="http://schemas.microsoft.com/office/drawing/2014/main" id="{943D30A8-A144-EF45-AFF8-031FA5665C07}"/>
              </a:ext>
            </a:extLst>
          </p:cNvPr>
          <p:cNvSpPr>
            <a:spLocks noGrp="1"/>
          </p:cNvSpPr>
          <p:nvPr>
            <p:ph type="pic" sz="quarter" idx="15"/>
          </p:nvPr>
        </p:nvSpPr>
        <p:spPr>
          <a:xfrm>
            <a:off x="4405313" y="3057525"/>
            <a:ext cx="3748087" cy="3800475"/>
          </a:xfrm>
        </p:spPr>
        <p:txBody>
          <a:bodyPr/>
          <a:lstStyle/>
          <a:p>
            <a:r>
              <a:rPr lang="en-US"/>
              <a:t>Click icon to add picture</a:t>
            </a:r>
          </a:p>
        </p:txBody>
      </p:sp>
    </p:spTree>
    <p:extLst>
      <p:ext uri="{BB962C8B-B14F-4D97-AF65-F5344CB8AC3E}">
        <p14:creationId xmlns:p14="http://schemas.microsoft.com/office/powerpoint/2010/main" val="29080766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_black_4 images">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7727950" y="1"/>
            <a:ext cx="4464050" cy="3057832"/>
          </a:xfrm>
        </p:spPr>
        <p:txBody>
          <a:bodyPr/>
          <a:lstStyle/>
          <a:p>
            <a:r>
              <a:rPr lang="en-US"/>
              <a:t>Click icon to add picture</a:t>
            </a:r>
            <a:endParaRPr lang="en-US" dirty="0"/>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8153399" y="3057525"/>
            <a:ext cx="4038600" cy="3800475"/>
          </a:xfrm>
        </p:spPr>
        <p:txBody>
          <a:bodyPr/>
          <a:lstStyle/>
          <a:p>
            <a:r>
              <a:rPr lang="en-US"/>
              <a:t>Click icon to add picture</a:t>
            </a:r>
          </a:p>
        </p:txBody>
      </p:sp>
      <p:sp>
        <p:nvSpPr>
          <p:cNvPr id="6" name="Content Placeholder 2">
            <a:extLst>
              <a:ext uri="{FF2B5EF4-FFF2-40B4-BE49-F238E27FC236}">
                <a16:creationId xmlns:a16="http://schemas.microsoft.com/office/drawing/2014/main" id="{675525EF-4A76-B245-A49A-4C8B530C8EC1}"/>
              </a:ext>
            </a:extLst>
          </p:cNvPr>
          <p:cNvSpPr>
            <a:spLocks noGrp="1"/>
          </p:cNvSpPr>
          <p:nvPr>
            <p:ph sz="half" idx="1"/>
          </p:nvPr>
        </p:nvSpPr>
        <p:spPr>
          <a:xfrm>
            <a:off x="789037" y="2772697"/>
            <a:ext cx="3084873" cy="3500284"/>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7" name="Title 1">
            <a:extLst>
              <a:ext uri="{FF2B5EF4-FFF2-40B4-BE49-F238E27FC236}">
                <a16:creationId xmlns:a16="http://schemas.microsoft.com/office/drawing/2014/main" id="{208B9E01-F96C-5D4D-942E-F82330466795}"/>
              </a:ext>
            </a:extLst>
          </p:cNvPr>
          <p:cNvSpPr>
            <a:spLocks noGrp="1"/>
          </p:cNvSpPr>
          <p:nvPr>
            <p:ph type="ctrTitle" hasCustomPrompt="1"/>
          </p:nvPr>
        </p:nvSpPr>
        <p:spPr>
          <a:xfrm>
            <a:off x="789036" y="681037"/>
            <a:ext cx="3360174" cy="1934344"/>
          </a:xfrm>
        </p:spPr>
        <p:txBody>
          <a:bodyPr anchor="b" anchorCtr="0">
            <a:noAutofit/>
          </a:bodyPr>
          <a:lstStyle>
            <a:lvl1pPr algn="l">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5" name="Picture Placeholder 4">
            <a:extLst>
              <a:ext uri="{FF2B5EF4-FFF2-40B4-BE49-F238E27FC236}">
                <a16:creationId xmlns:a16="http://schemas.microsoft.com/office/drawing/2014/main" id="{F8E24DD8-E3CB-C44E-B124-2FED3EAC172C}"/>
              </a:ext>
            </a:extLst>
          </p:cNvPr>
          <p:cNvSpPr>
            <a:spLocks noGrp="1"/>
          </p:cNvSpPr>
          <p:nvPr>
            <p:ph type="pic" sz="quarter" idx="14"/>
          </p:nvPr>
        </p:nvSpPr>
        <p:spPr>
          <a:xfrm>
            <a:off x="4405313" y="0"/>
            <a:ext cx="3322637" cy="3057525"/>
          </a:xfrm>
        </p:spPr>
        <p:txBody>
          <a:bodyPr/>
          <a:lstStyle/>
          <a:p>
            <a:r>
              <a:rPr lang="en-US"/>
              <a:t>Click icon to add picture</a:t>
            </a:r>
          </a:p>
        </p:txBody>
      </p:sp>
      <p:sp>
        <p:nvSpPr>
          <p:cNvPr id="10" name="Picture Placeholder 9">
            <a:extLst>
              <a:ext uri="{FF2B5EF4-FFF2-40B4-BE49-F238E27FC236}">
                <a16:creationId xmlns:a16="http://schemas.microsoft.com/office/drawing/2014/main" id="{943D30A8-A144-EF45-AFF8-031FA5665C07}"/>
              </a:ext>
            </a:extLst>
          </p:cNvPr>
          <p:cNvSpPr>
            <a:spLocks noGrp="1"/>
          </p:cNvSpPr>
          <p:nvPr>
            <p:ph type="pic" sz="quarter" idx="15"/>
          </p:nvPr>
        </p:nvSpPr>
        <p:spPr>
          <a:xfrm>
            <a:off x="4405313" y="3057525"/>
            <a:ext cx="3748087" cy="3800475"/>
          </a:xfrm>
        </p:spPr>
        <p:txBody>
          <a:bodyPr/>
          <a:lstStyle/>
          <a:p>
            <a:r>
              <a:rPr lang="en-US"/>
              <a:t>Click icon to add picture</a:t>
            </a:r>
          </a:p>
        </p:txBody>
      </p:sp>
    </p:spTree>
    <p:extLst>
      <p:ext uri="{BB962C8B-B14F-4D97-AF65-F5344CB8AC3E}">
        <p14:creationId xmlns:p14="http://schemas.microsoft.com/office/powerpoint/2010/main" val="14272170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_white_4 image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7727950" y="1"/>
            <a:ext cx="4464050" cy="3057832"/>
          </a:xfrm>
        </p:spPr>
        <p:txBody>
          <a:bodyPr/>
          <a:lstStyle/>
          <a:p>
            <a:r>
              <a:rPr lang="en-US"/>
              <a:t>Click icon to add picture</a:t>
            </a:r>
            <a:endParaRPr lang="en-US" dirty="0"/>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8153399" y="3057525"/>
            <a:ext cx="4038600" cy="3800475"/>
          </a:xfrm>
        </p:spPr>
        <p:txBody>
          <a:bodyPr/>
          <a:lstStyle/>
          <a:p>
            <a:r>
              <a:rPr lang="en-US"/>
              <a:t>Click icon to add picture</a:t>
            </a:r>
          </a:p>
        </p:txBody>
      </p:sp>
      <p:sp>
        <p:nvSpPr>
          <p:cNvPr id="6" name="Content Placeholder 2">
            <a:extLst>
              <a:ext uri="{FF2B5EF4-FFF2-40B4-BE49-F238E27FC236}">
                <a16:creationId xmlns:a16="http://schemas.microsoft.com/office/drawing/2014/main" id="{675525EF-4A76-B245-A49A-4C8B530C8EC1}"/>
              </a:ext>
            </a:extLst>
          </p:cNvPr>
          <p:cNvSpPr>
            <a:spLocks noGrp="1"/>
          </p:cNvSpPr>
          <p:nvPr>
            <p:ph sz="half" idx="1"/>
          </p:nvPr>
        </p:nvSpPr>
        <p:spPr>
          <a:xfrm>
            <a:off x="789037" y="2772697"/>
            <a:ext cx="3084873" cy="3500284"/>
          </a:xfrm>
        </p:spPr>
        <p:txBody>
          <a:bodyPr>
            <a:normAutofit/>
          </a:bodyPr>
          <a:lstStyle>
            <a:lvl1pPr marL="0" indent="0" algn="l">
              <a:buFontTx/>
              <a:buNone/>
              <a:defRPr sz="1400" b="0" i="0">
                <a:solidFill>
                  <a:schemeClr val="tx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7" name="Title 1">
            <a:extLst>
              <a:ext uri="{FF2B5EF4-FFF2-40B4-BE49-F238E27FC236}">
                <a16:creationId xmlns:a16="http://schemas.microsoft.com/office/drawing/2014/main" id="{208B9E01-F96C-5D4D-942E-F82330466795}"/>
              </a:ext>
            </a:extLst>
          </p:cNvPr>
          <p:cNvSpPr>
            <a:spLocks noGrp="1"/>
          </p:cNvSpPr>
          <p:nvPr>
            <p:ph type="ctrTitle" hasCustomPrompt="1"/>
          </p:nvPr>
        </p:nvSpPr>
        <p:spPr>
          <a:xfrm>
            <a:off x="789036" y="681037"/>
            <a:ext cx="3360174" cy="1934344"/>
          </a:xfrm>
        </p:spPr>
        <p:txBody>
          <a:bodyPr anchor="b" anchorCtr="0">
            <a:noAutofit/>
          </a:bodyPr>
          <a:lstStyle>
            <a:lvl1pPr algn="l">
              <a:lnSpc>
                <a:spcPct val="100000"/>
              </a:lnSpc>
              <a:defRPr sz="2400" b="1" i="0">
                <a:solidFill>
                  <a:schemeClr val="tx2"/>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5" name="Picture Placeholder 4">
            <a:extLst>
              <a:ext uri="{FF2B5EF4-FFF2-40B4-BE49-F238E27FC236}">
                <a16:creationId xmlns:a16="http://schemas.microsoft.com/office/drawing/2014/main" id="{F8E24DD8-E3CB-C44E-B124-2FED3EAC172C}"/>
              </a:ext>
            </a:extLst>
          </p:cNvPr>
          <p:cNvSpPr>
            <a:spLocks noGrp="1"/>
          </p:cNvSpPr>
          <p:nvPr>
            <p:ph type="pic" sz="quarter" idx="14"/>
          </p:nvPr>
        </p:nvSpPr>
        <p:spPr>
          <a:xfrm>
            <a:off x="4405313" y="0"/>
            <a:ext cx="3322637" cy="3057525"/>
          </a:xfrm>
        </p:spPr>
        <p:txBody>
          <a:bodyPr/>
          <a:lstStyle/>
          <a:p>
            <a:r>
              <a:rPr lang="en-US"/>
              <a:t>Click icon to add picture</a:t>
            </a:r>
          </a:p>
        </p:txBody>
      </p:sp>
      <p:sp>
        <p:nvSpPr>
          <p:cNvPr id="10" name="Picture Placeholder 9">
            <a:extLst>
              <a:ext uri="{FF2B5EF4-FFF2-40B4-BE49-F238E27FC236}">
                <a16:creationId xmlns:a16="http://schemas.microsoft.com/office/drawing/2014/main" id="{943D30A8-A144-EF45-AFF8-031FA5665C07}"/>
              </a:ext>
            </a:extLst>
          </p:cNvPr>
          <p:cNvSpPr>
            <a:spLocks noGrp="1"/>
          </p:cNvSpPr>
          <p:nvPr>
            <p:ph type="pic" sz="quarter" idx="15"/>
          </p:nvPr>
        </p:nvSpPr>
        <p:spPr>
          <a:xfrm>
            <a:off x="4405313" y="3057525"/>
            <a:ext cx="3748087" cy="3800475"/>
          </a:xfrm>
        </p:spPr>
        <p:txBody>
          <a:bodyPr/>
          <a:lstStyle/>
          <a:p>
            <a:r>
              <a:rPr lang="en-US"/>
              <a:t>Click icon to add picture</a:t>
            </a:r>
          </a:p>
        </p:txBody>
      </p:sp>
    </p:spTree>
    <p:extLst>
      <p:ext uri="{BB962C8B-B14F-4D97-AF65-F5344CB8AC3E}">
        <p14:creationId xmlns:p14="http://schemas.microsoft.com/office/powerpoint/2010/main" val="5140350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_columns_re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017795"/>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4756"/>
          </a:xfrm>
        </p:spPr>
        <p:txBody>
          <a:bodyPr anchor="b"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Click to edit master title style long version with multiple lines.</a:t>
            </a:r>
          </a:p>
        </p:txBody>
      </p:sp>
      <p:sp>
        <p:nvSpPr>
          <p:cNvPr id="10" name="Text Placeholder 9">
            <a:extLst>
              <a:ext uri="{FF2B5EF4-FFF2-40B4-BE49-F238E27FC236}">
                <a16:creationId xmlns:a16="http://schemas.microsoft.com/office/drawing/2014/main" id="{A238E63F-6339-AE45-9E3C-F99BC6D16785}"/>
              </a:ext>
            </a:extLst>
          </p:cNvPr>
          <p:cNvSpPr>
            <a:spLocks noGrp="1"/>
          </p:cNvSpPr>
          <p:nvPr>
            <p:ph type="body" sz="quarter" idx="13"/>
          </p:nvPr>
        </p:nvSpPr>
        <p:spPr>
          <a:xfrm>
            <a:off x="838200" y="2265363"/>
            <a:ext cx="3320845" cy="694147"/>
          </a:xfrm>
          <a:noFill/>
        </p:spPr>
        <p:txBody>
          <a:bodyPr>
            <a:noAutofit/>
          </a:bodyPr>
          <a:lstStyle>
            <a:lvl1pPr marL="0" indent="0">
              <a:buFontTx/>
              <a:buNone/>
              <a:defRPr sz="2000" b="1" i="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4435577" y="3022003"/>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4435577" y="2269571"/>
            <a:ext cx="3320845" cy="694147"/>
          </a:xfrm>
          <a:noFill/>
        </p:spPr>
        <p:txBody>
          <a:bodyPr>
            <a:noAutofit/>
          </a:bodyPr>
          <a:lstStyle>
            <a:lvl1pPr marL="0" indent="0">
              <a:buFontTx/>
              <a:buNone/>
              <a:defRPr sz="2000" b="1" i="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7" name="Content Placeholder 2">
            <a:extLst>
              <a:ext uri="{FF2B5EF4-FFF2-40B4-BE49-F238E27FC236}">
                <a16:creationId xmlns:a16="http://schemas.microsoft.com/office/drawing/2014/main" id="{3C2E953D-43EE-A141-8B63-89E362573F47}"/>
              </a:ext>
            </a:extLst>
          </p:cNvPr>
          <p:cNvSpPr>
            <a:spLocks noGrp="1"/>
          </p:cNvSpPr>
          <p:nvPr>
            <p:ph idx="16" hasCustomPrompt="1"/>
          </p:nvPr>
        </p:nvSpPr>
        <p:spPr>
          <a:xfrm>
            <a:off x="8032955" y="3017795"/>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8" name="Text Placeholder 9">
            <a:extLst>
              <a:ext uri="{FF2B5EF4-FFF2-40B4-BE49-F238E27FC236}">
                <a16:creationId xmlns:a16="http://schemas.microsoft.com/office/drawing/2014/main" id="{2B343060-2AD6-134F-8A99-204EFA63752A}"/>
              </a:ext>
            </a:extLst>
          </p:cNvPr>
          <p:cNvSpPr>
            <a:spLocks noGrp="1"/>
          </p:cNvSpPr>
          <p:nvPr>
            <p:ph type="body" sz="quarter" idx="17"/>
          </p:nvPr>
        </p:nvSpPr>
        <p:spPr>
          <a:xfrm>
            <a:off x="8032955" y="2265363"/>
            <a:ext cx="3320845" cy="694147"/>
          </a:xfrm>
          <a:noFill/>
        </p:spPr>
        <p:txBody>
          <a:bodyPr>
            <a:noAutofit/>
          </a:bodyPr>
          <a:lstStyle>
            <a:lvl1pPr marL="0" indent="0">
              <a:buFontTx/>
              <a:buNone/>
              <a:defRPr sz="2000" b="1" i="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79C45948-1A02-2848-8588-4732A2AD978A}"/>
              </a:ext>
            </a:extLst>
          </p:cNvPr>
          <p:cNvCxnSpPr/>
          <p:nvPr userDrawn="1"/>
        </p:nvCxnSpPr>
        <p:spPr>
          <a:xfrm>
            <a:off x="4286864"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7244F8-F3EC-3E4A-AAF1-1409EA2551C9}"/>
              </a:ext>
            </a:extLst>
          </p:cNvPr>
          <p:cNvCxnSpPr/>
          <p:nvPr userDrawn="1"/>
        </p:nvCxnSpPr>
        <p:spPr>
          <a:xfrm>
            <a:off x="7900219"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descr="A black background with white text&#10;&#10;Description automatically generated">
            <a:extLst>
              <a:ext uri="{FF2B5EF4-FFF2-40B4-BE49-F238E27FC236}">
                <a16:creationId xmlns:a16="http://schemas.microsoft.com/office/drawing/2014/main" id="{ECC6B218-6EF8-4BD9-B02E-1E6AB9226A0C}"/>
              </a:ext>
            </a:extLst>
          </p:cNvPr>
          <p:cNvPicPr>
            <a:picLocks noChangeAspect="1"/>
          </p:cNvPicPr>
          <p:nvPr userDrawn="1"/>
        </p:nvPicPr>
        <p:blipFill>
          <a:blip r:embed="rId2"/>
          <a:stretch>
            <a:fillRect/>
          </a:stretch>
        </p:blipFill>
        <p:spPr>
          <a:xfrm>
            <a:off x="9013546" y="6284538"/>
            <a:ext cx="2999014" cy="528411"/>
          </a:xfrm>
          <a:prstGeom prst="rect">
            <a:avLst/>
          </a:prstGeom>
        </p:spPr>
      </p:pic>
    </p:spTree>
    <p:extLst>
      <p:ext uri="{BB962C8B-B14F-4D97-AF65-F5344CB8AC3E}">
        <p14:creationId xmlns:p14="http://schemas.microsoft.com/office/powerpoint/2010/main" val="39318953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C_black">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048D0-1836-F948-BB96-269312D8DC9F}"/>
              </a:ext>
            </a:extLst>
          </p:cNvPr>
          <p:cNvSpPr>
            <a:spLocks noGrp="1"/>
          </p:cNvSpPr>
          <p:nvPr>
            <p:ph type="ctrTitle" hasCustomPrompt="1"/>
          </p:nvPr>
        </p:nvSpPr>
        <p:spPr>
          <a:xfrm>
            <a:off x="925032" y="1733107"/>
            <a:ext cx="5723860" cy="1925711"/>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6" name="Text Placeholder 5">
            <a:extLst>
              <a:ext uri="{FF2B5EF4-FFF2-40B4-BE49-F238E27FC236}">
                <a16:creationId xmlns:a16="http://schemas.microsoft.com/office/drawing/2014/main" id="{25073A25-DD07-1340-B4B7-17B10379756F}"/>
              </a:ext>
            </a:extLst>
          </p:cNvPr>
          <p:cNvSpPr>
            <a:spLocks noGrp="1"/>
          </p:cNvSpPr>
          <p:nvPr>
            <p:ph type="body" sz="quarter" idx="10" hasCustomPrompt="1"/>
          </p:nvPr>
        </p:nvSpPr>
        <p:spPr>
          <a:xfrm>
            <a:off x="925032" y="3997960"/>
            <a:ext cx="2606675" cy="422275"/>
          </a:xfrm>
        </p:spPr>
        <p:txBody>
          <a:bodyPr>
            <a:normAutofit/>
          </a:bodyPr>
          <a:lstStyle>
            <a:lvl1pPr marL="0" indent="0" algn="l">
              <a:buNone/>
              <a:defRPr sz="1800">
                <a:solidFill>
                  <a:schemeClr val="tx2"/>
                </a:solidFill>
              </a:defRPr>
            </a:lvl1pPr>
          </a:lstStyle>
          <a:p>
            <a:pPr lvl="0"/>
            <a:r>
              <a:rPr lang="en-US" dirty="0"/>
              <a:t>January 1st, 2021</a:t>
            </a:r>
          </a:p>
        </p:txBody>
      </p:sp>
      <p:pic>
        <p:nvPicPr>
          <p:cNvPr id="2" name="Picture 1" descr="A black background with white text&#10;&#10;Description automatically generated">
            <a:extLst>
              <a:ext uri="{FF2B5EF4-FFF2-40B4-BE49-F238E27FC236}">
                <a16:creationId xmlns:a16="http://schemas.microsoft.com/office/drawing/2014/main" id="{8D1282B4-44F9-D3F4-A7CD-07A7A4A5D772}"/>
              </a:ext>
            </a:extLst>
          </p:cNvPr>
          <p:cNvPicPr>
            <a:picLocks noChangeAspect="1"/>
          </p:cNvPicPr>
          <p:nvPr userDrawn="1"/>
        </p:nvPicPr>
        <p:blipFill>
          <a:blip r:embed="rId2"/>
          <a:stretch>
            <a:fillRect/>
          </a:stretch>
        </p:blipFill>
        <p:spPr>
          <a:xfrm>
            <a:off x="7419925" y="5763987"/>
            <a:ext cx="5261932" cy="927126"/>
          </a:xfrm>
          <a:prstGeom prst="rect">
            <a:avLst/>
          </a:prstGeom>
        </p:spPr>
      </p:pic>
    </p:spTree>
    <p:extLst>
      <p:ext uri="{BB962C8B-B14F-4D97-AF65-F5344CB8AC3E}">
        <p14:creationId xmlns:p14="http://schemas.microsoft.com/office/powerpoint/2010/main" val="611304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_columns_red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017795"/>
            <a:ext cx="2789903"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Click to edit master title style long version with multiple lines.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5014461" y="3022003"/>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5014461" y="2269571"/>
            <a:ext cx="2988997" cy="694147"/>
          </a:xfrm>
          <a:noFill/>
        </p:spPr>
        <p:txBody>
          <a:bodyPr>
            <a:noAutofit/>
          </a:bodyPr>
          <a:lstStyle>
            <a:lvl1pPr marL="0" indent="0">
              <a:buFontTx/>
              <a:buNone/>
              <a:defRPr sz="2000" b="1" i="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20" name="Content Placeholder 2">
            <a:extLst>
              <a:ext uri="{FF2B5EF4-FFF2-40B4-BE49-F238E27FC236}">
                <a16:creationId xmlns:a16="http://schemas.microsoft.com/office/drawing/2014/main" id="{D63D3D37-AAAC-F648-B9CC-BB8668874428}"/>
              </a:ext>
            </a:extLst>
          </p:cNvPr>
          <p:cNvSpPr>
            <a:spLocks noGrp="1"/>
          </p:cNvSpPr>
          <p:nvPr>
            <p:ph idx="16" hasCustomPrompt="1"/>
          </p:nvPr>
        </p:nvSpPr>
        <p:spPr>
          <a:xfrm>
            <a:off x="8298723" y="3017795"/>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21" name="Text Placeholder 9">
            <a:extLst>
              <a:ext uri="{FF2B5EF4-FFF2-40B4-BE49-F238E27FC236}">
                <a16:creationId xmlns:a16="http://schemas.microsoft.com/office/drawing/2014/main" id="{1CA54EE8-9480-804E-A890-1ADFA7558615}"/>
              </a:ext>
            </a:extLst>
          </p:cNvPr>
          <p:cNvSpPr>
            <a:spLocks noGrp="1"/>
          </p:cNvSpPr>
          <p:nvPr>
            <p:ph type="body" sz="quarter" idx="17"/>
          </p:nvPr>
        </p:nvSpPr>
        <p:spPr>
          <a:xfrm>
            <a:off x="8298723" y="2265363"/>
            <a:ext cx="2988997" cy="694147"/>
          </a:xfrm>
          <a:noFill/>
        </p:spPr>
        <p:txBody>
          <a:bodyPr>
            <a:noAutofit/>
          </a:bodyPr>
          <a:lstStyle>
            <a:lvl1pPr marL="0" indent="0">
              <a:buFontTx/>
              <a:buNone/>
              <a:defRPr sz="2000" b="1" i="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p:nvPr>
        </p:nvSpPr>
        <p:spPr>
          <a:xfrm>
            <a:off x="838200" y="882466"/>
            <a:ext cx="2949575" cy="1835386"/>
          </a:xfrm>
        </p:spPr>
        <p:txBody>
          <a:bodyPr>
            <a:noAutofit/>
          </a:bodyPr>
          <a:lstStyle>
            <a:lvl1pPr marL="0" indent="0">
              <a:buFontTx/>
              <a:buNone/>
              <a:defRPr sz="2800" b="1" i="0">
                <a:solidFill>
                  <a:schemeClr val="bg1"/>
                </a:solidFill>
                <a:latin typeface="Arial" panose="020B0604020202020204" pitchFamily="34"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a:t>Click to edit Master text styles</a:t>
            </a:r>
          </a:p>
        </p:txBody>
      </p:sp>
      <p:pic>
        <p:nvPicPr>
          <p:cNvPr id="4" name="Picture 3" descr="A black background with white text&#10;&#10;Description automatically generated">
            <a:extLst>
              <a:ext uri="{FF2B5EF4-FFF2-40B4-BE49-F238E27FC236}">
                <a16:creationId xmlns:a16="http://schemas.microsoft.com/office/drawing/2014/main" id="{AA7F828A-E952-CF33-CE12-C67A45C1F702}"/>
              </a:ext>
            </a:extLst>
          </p:cNvPr>
          <p:cNvPicPr>
            <a:picLocks noChangeAspect="1"/>
          </p:cNvPicPr>
          <p:nvPr userDrawn="1"/>
        </p:nvPicPr>
        <p:blipFill>
          <a:blip r:embed="rId3"/>
          <a:stretch>
            <a:fillRect/>
          </a:stretch>
        </p:blipFill>
        <p:spPr>
          <a:xfrm>
            <a:off x="9013546" y="6284538"/>
            <a:ext cx="2999014" cy="528411"/>
          </a:xfrm>
          <a:prstGeom prst="rect">
            <a:avLst/>
          </a:prstGeom>
        </p:spPr>
      </p:pic>
    </p:spTree>
    <p:extLst>
      <p:ext uri="{BB962C8B-B14F-4D97-AF65-F5344CB8AC3E}">
        <p14:creationId xmlns:p14="http://schemas.microsoft.com/office/powerpoint/2010/main" val="17945589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columns_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017795"/>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4756"/>
          </a:xfrm>
        </p:spPr>
        <p:txBody>
          <a:bodyPr anchor="b" anchorCtr="0">
            <a:noAutofit/>
          </a:bodyPr>
          <a:lstStyle>
            <a:lvl1pPr algn="l">
              <a:lnSpc>
                <a:spcPct val="100000"/>
              </a:lnSpc>
              <a:defRPr sz="28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10" name="Text Placeholder 9">
            <a:extLst>
              <a:ext uri="{FF2B5EF4-FFF2-40B4-BE49-F238E27FC236}">
                <a16:creationId xmlns:a16="http://schemas.microsoft.com/office/drawing/2014/main" id="{A238E63F-6339-AE45-9E3C-F99BC6D16785}"/>
              </a:ext>
            </a:extLst>
          </p:cNvPr>
          <p:cNvSpPr>
            <a:spLocks noGrp="1"/>
          </p:cNvSpPr>
          <p:nvPr>
            <p:ph type="body" sz="quarter" idx="13"/>
          </p:nvPr>
        </p:nvSpPr>
        <p:spPr>
          <a:xfrm>
            <a:off x="838200" y="2265363"/>
            <a:ext cx="3320845"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4435577" y="3022003"/>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4435577" y="2269571"/>
            <a:ext cx="3320845"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7" name="Content Placeholder 2">
            <a:extLst>
              <a:ext uri="{FF2B5EF4-FFF2-40B4-BE49-F238E27FC236}">
                <a16:creationId xmlns:a16="http://schemas.microsoft.com/office/drawing/2014/main" id="{3C2E953D-43EE-A141-8B63-89E362573F47}"/>
              </a:ext>
            </a:extLst>
          </p:cNvPr>
          <p:cNvSpPr>
            <a:spLocks noGrp="1"/>
          </p:cNvSpPr>
          <p:nvPr>
            <p:ph idx="16" hasCustomPrompt="1"/>
          </p:nvPr>
        </p:nvSpPr>
        <p:spPr>
          <a:xfrm>
            <a:off x="8032955" y="3017795"/>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8" name="Text Placeholder 9">
            <a:extLst>
              <a:ext uri="{FF2B5EF4-FFF2-40B4-BE49-F238E27FC236}">
                <a16:creationId xmlns:a16="http://schemas.microsoft.com/office/drawing/2014/main" id="{2B343060-2AD6-134F-8A99-204EFA63752A}"/>
              </a:ext>
            </a:extLst>
          </p:cNvPr>
          <p:cNvSpPr>
            <a:spLocks noGrp="1"/>
          </p:cNvSpPr>
          <p:nvPr>
            <p:ph type="body" sz="quarter" idx="17"/>
          </p:nvPr>
        </p:nvSpPr>
        <p:spPr>
          <a:xfrm>
            <a:off x="8032955" y="2265363"/>
            <a:ext cx="3320845"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79C45948-1A02-2848-8588-4732A2AD978A}"/>
              </a:ext>
            </a:extLst>
          </p:cNvPr>
          <p:cNvCxnSpPr/>
          <p:nvPr userDrawn="1"/>
        </p:nvCxnSpPr>
        <p:spPr>
          <a:xfrm>
            <a:off x="4286864"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7244F8-F3EC-3E4A-AAF1-1409EA2551C9}"/>
              </a:ext>
            </a:extLst>
          </p:cNvPr>
          <p:cNvCxnSpPr/>
          <p:nvPr userDrawn="1"/>
        </p:nvCxnSpPr>
        <p:spPr>
          <a:xfrm>
            <a:off x="7900219"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descr="A black background with white text&#10;&#10;Description automatically generated">
            <a:extLst>
              <a:ext uri="{FF2B5EF4-FFF2-40B4-BE49-F238E27FC236}">
                <a16:creationId xmlns:a16="http://schemas.microsoft.com/office/drawing/2014/main" id="{25FAC560-0C6D-70A5-E19D-6E9A1C037451}"/>
              </a:ext>
            </a:extLst>
          </p:cNvPr>
          <p:cNvPicPr>
            <a:picLocks noChangeAspect="1"/>
          </p:cNvPicPr>
          <p:nvPr userDrawn="1"/>
        </p:nvPicPr>
        <p:blipFill>
          <a:blip r:embed="rId2"/>
          <a:stretch>
            <a:fillRect/>
          </a:stretch>
        </p:blipFill>
        <p:spPr>
          <a:xfrm>
            <a:off x="9013546" y="6284538"/>
            <a:ext cx="2999014" cy="528411"/>
          </a:xfrm>
          <a:prstGeom prst="rect">
            <a:avLst/>
          </a:prstGeom>
        </p:spPr>
      </p:pic>
    </p:spTree>
    <p:extLst>
      <p:ext uri="{BB962C8B-B14F-4D97-AF65-F5344CB8AC3E}">
        <p14:creationId xmlns:p14="http://schemas.microsoft.com/office/powerpoint/2010/main" val="1106941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columns_black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017795"/>
            <a:ext cx="2789903"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Click to edit master title style long version with multiple lines.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5014461" y="3022003"/>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5014461" y="2269571"/>
            <a:ext cx="2988997"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20" name="Content Placeholder 2">
            <a:extLst>
              <a:ext uri="{FF2B5EF4-FFF2-40B4-BE49-F238E27FC236}">
                <a16:creationId xmlns:a16="http://schemas.microsoft.com/office/drawing/2014/main" id="{D63D3D37-AAAC-F648-B9CC-BB8668874428}"/>
              </a:ext>
            </a:extLst>
          </p:cNvPr>
          <p:cNvSpPr>
            <a:spLocks noGrp="1"/>
          </p:cNvSpPr>
          <p:nvPr>
            <p:ph idx="16" hasCustomPrompt="1"/>
          </p:nvPr>
        </p:nvSpPr>
        <p:spPr>
          <a:xfrm>
            <a:off x="8298723" y="3017795"/>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21" name="Text Placeholder 9">
            <a:extLst>
              <a:ext uri="{FF2B5EF4-FFF2-40B4-BE49-F238E27FC236}">
                <a16:creationId xmlns:a16="http://schemas.microsoft.com/office/drawing/2014/main" id="{1CA54EE8-9480-804E-A890-1ADFA7558615}"/>
              </a:ext>
            </a:extLst>
          </p:cNvPr>
          <p:cNvSpPr>
            <a:spLocks noGrp="1"/>
          </p:cNvSpPr>
          <p:nvPr>
            <p:ph type="body" sz="quarter" idx="17"/>
          </p:nvPr>
        </p:nvSpPr>
        <p:spPr>
          <a:xfrm>
            <a:off x="8298723" y="2265363"/>
            <a:ext cx="2988997"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p:nvPr>
        </p:nvSpPr>
        <p:spPr>
          <a:xfrm>
            <a:off x="838200" y="882466"/>
            <a:ext cx="2949575" cy="1835386"/>
          </a:xfrm>
        </p:spPr>
        <p:txBody>
          <a:bodyPr>
            <a:noAutofit/>
          </a:bodyPr>
          <a:lstStyle>
            <a:lvl1pPr marL="0" indent="0">
              <a:buFontTx/>
              <a:buNone/>
              <a:defRPr sz="2800" b="1" i="0">
                <a:solidFill>
                  <a:schemeClr val="bg1"/>
                </a:solidFill>
                <a:latin typeface="Arial" panose="020B0604020202020204" pitchFamily="34"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a:t>Click to edit Master text styles</a:t>
            </a:r>
          </a:p>
        </p:txBody>
      </p:sp>
      <p:pic>
        <p:nvPicPr>
          <p:cNvPr id="2" name="Picture 1" descr="A black background with white text&#10;&#10;Description automatically generated">
            <a:extLst>
              <a:ext uri="{FF2B5EF4-FFF2-40B4-BE49-F238E27FC236}">
                <a16:creationId xmlns:a16="http://schemas.microsoft.com/office/drawing/2014/main" id="{D028E906-917F-0317-298B-A17C4AC66DD6}"/>
              </a:ext>
            </a:extLst>
          </p:cNvPr>
          <p:cNvPicPr>
            <a:picLocks noChangeAspect="1"/>
          </p:cNvPicPr>
          <p:nvPr userDrawn="1"/>
        </p:nvPicPr>
        <p:blipFill>
          <a:blip r:embed="rId3"/>
          <a:stretch>
            <a:fillRect/>
          </a:stretch>
        </p:blipFill>
        <p:spPr>
          <a:xfrm>
            <a:off x="9013546" y="6284538"/>
            <a:ext cx="2999014" cy="528411"/>
          </a:xfrm>
          <a:prstGeom prst="rect">
            <a:avLst/>
          </a:prstGeom>
        </p:spPr>
      </p:pic>
    </p:spTree>
    <p:extLst>
      <p:ext uri="{BB962C8B-B14F-4D97-AF65-F5344CB8AC3E}">
        <p14:creationId xmlns:p14="http://schemas.microsoft.com/office/powerpoint/2010/main" val="16688302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columns_black AL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017795"/>
            <a:ext cx="2789903"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Click to edit master title style long version with multiple lines.</a:t>
            </a:r>
          </a:p>
        </p:txBody>
      </p:sp>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5014461" y="3022003"/>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5014461" y="2269571"/>
            <a:ext cx="2988997"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20" name="Content Placeholder 2">
            <a:extLst>
              <a:ext uri="{FF2B5EF4-FFF2-40B4-BE49-F238E27FC236}">
                <a16:creationId xmlns:a16="http://schemas.microsoft.com/office/drawing/2014/main" id="{D63D3D37-AAAC-F648-B9CC-BB8668874428}"/>
              </a:ext>
            </a:extLst>
          </p:cNvPr>
          <p:cNvSpPr>
            <a:spLocks noGrp="1"/>
          </p:cNvSpPr>
          <p:nvPr>
            <p:ph idx="16" hasCustomPrompt="1"/>
          </p:nvPr>
        </p:nvSpPr>
        <p:spPr>
          <a:xfrm>
            <a:off x="8298723" y="3017795"/>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21" name="Text Placeholder 9">
            <a:extLst>
              <a:ext uri="{FF2B5EF4-FFF2-40B4-BE49-F238E27FC236}">
                <a16:creationId xmlns:a16="http://schemas.microsoft.com/office/drawing/2014/main" id="{1CA54EE8-9480-804E-A890-1ADFA7558615}"/>
              </a:ext>
            </a:extLst>
          </p:cNvPr>
          <p:cNvSpPr>
            <a:spLocks noGrp="1"/>
          </p:cNvSpPr>
          <p:nvPr>
            <p:ph type="body" sz="quarter" idx="17"/>
          </p:nvPr>
        </p:nvSpPr>
        <p:spPr>
          <a:xfrm>
            <a:off x="8298723" y="2265363"/>
            <a:ext cx="2988997"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p:nvPr>
        </p:nvSpPr>
        <p:spPr>
          <a:xfrm>
            <a:off x="838200" y="882466"/>
            <a:ext cx="2949575" cy="1835386"/>
          </a:xfrm>
        </p:spPr>
        <p:txBody>
          <a:bodyPr>
            <a:noAutofit/>
          </a:bodyPr>
          <a:lstStyle>
            <a:lvl1pPr marL="0" indent="0">
              <a:buFontTx/>
              <a:buNone/>
              <a:defRPr sz="2800" b="1" i="0">
                <a:solidFill>
                  <a:schemeClr val="bg1"/>
                </a:solidFill>
                <a:latin typeface="Arial" panose="020B0604020202020204" pitchFamily="34"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a:t>Click to edit Master text styles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2" name="Picture 1" descr="A black background with white text&#10;&#10;Description automatically generated">
            <a:extLst>
              <a:ext uri="{FF2B5EF4-FFF2-40B4-BE49-F238E27FC236}">
                <a16:creationId xmlns:a16="http://schemas.microsoft.com/office/drawing/2014/main" id="{E52A23D0-C89C-6D78-BDD8-9285B9043978}"/>
              </a:ext>
            </a:extLst>
          </p:cNvPr>
          <p:cNvPicPr>
            <a:picLocks noChangeAspect="1"/>
          </p:cNvPicPr>
          <p:nvPr userDrawn="1"/>
        </p:nvPicPr>
        <p:blipFill>
          <a:blip r:embed="rId3"/>
          <a:stretch>
            <a:fillRect/>
          </a:stretch>
        </p:blipFill>
        <p:spPr>
          <a:xfrm>
            <a:off x="9013546" y="6284538"/>
            <a:ext cx="2999014" cy="528411"/>
          </a:xfrm>
          <a:prstGeom prst="rect">
            <a:avLst/>
          </a:prstGeom>
        </p:spPr>
      </p:pic>
    </p:spTree>
    <p:extLst>
      <p:ext uri="{BB962C8B-B14F-4D97-AF65-F5344CB8AC3E}">
        <p14:creationId xmlns:p14="http://schemas.microsoft.com/office/powerpoint/2010/main" val="380935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columns_whit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017795"/>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tx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4756"/>
          </a:xfrm>
        </p:spPr>
        <p:txBody>
          <a:bodyPr anchor="b" anchorCtr="0">
            <a:noAutofit/>
          </a:bodyPr>
          <a:lstStyle>
            <a:lvl1pPr algn="l">
              <a:lnSpc>
                <a:spcPct val="100000"/>
              </a:lnSpc>
              <a:defRPr sz="2800" b="1" i="0">
                <a:solidFill>
                  <a:schemeClr val="tx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10" name="Text Placeholder 9">
            <a:extLst>
              <a:ext uri="{FF2B5EF4-FFF2-40B4-BE49-F238E27FC236}">
                <a16:creationId xmlns:a16="http://schemas.microsoft.com/office/drawing/2014/main" id="{A238E63F-6339-AE45-9E3C-F99BC6D16785}"/>
              </a:ext>
            </a:extLst>
          </p:cNvPr>
          <p:cNvSpPr>
            <a:spLocks noGrp="1"/>
          </p:cNvSpPr>
          <p:nvPr>
            <p:ph type="body" sz="quarter" idx="13"/>
          </p:nvPr>
        </p:nvSpPr>
        <p:spPr>
          <a:xfrm>
            <a:off x="838200" y="2265363"/>
            <a:ext cx="3320845"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4435577" y="3022003"/>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tx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4435577" y="2269571"/>
            <a:ext cx="3320845"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7" name="Content Placeholder 2">
            <a:extLst>
              <a:ext uri="{FF2B5EF4-FFF2-40B4-BE49-F238E27FC236}">
                <a16:creationId xmlns:a16="http://schemas.microsoft.com/office/drawing/2014/main" id="{3C2E953D-43EE-A141-8B63-89E362573F47}"/>
              </a:ext>
            </a:extLst>
          </p:cNvPr>
          <p:cNvSpPr>
            <a:spLocks noGrp="1"/>
          </p:cNvSpPr>
          <p:nvPr>
            <p:ph idx="16" hasCustomPrompt="1"/>
          </p:nvPr>
        </p:nvSpPr>
        <p:spPr>
          <a:xfrm>
            <a:off x="8032955" y="3017795"/>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tx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8" name="Text Placeholder 9">
            <a:extLst>
              <a:ext uri="{FF2B5EF4-FFF2-40B4-BE49-F238E27FC236}">
                <a16:creationId xmlns:a16="http://schemas.microsoft.com/office/drawing/2014/main" id="{2B343060-2AD6-134F-8A99-204EFA63752A}"/>
              </a:ext>
            </a:extLst>
          </p:cNvPr>
          <p:cNvSpPr>
            <a:spLocks noGrp="1"/>
          </p:cNvSpPr>
          <p:nvPr>
            <p:ph type="body" sz="quarter" idx="17"/>
          </p:nvPr>
        </p:nvSpPr>
        <p:spPr>
          <a:xfrm>
            <a:off x="8032955" y="2265363"/>
            <a:ext cx="3320845"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79C45948-1A02-2848-8588-4732A2AD978A}"/>
              </a:ext>
            </a:extLst>
          </p:cNvPr>
          <p:cNvCxnSpPr/>
          <p:nvPr userDrawn="1"/>
        </p:nvCxnSpPr>
        <p:spPr>
          <a:xfrm>
            <a:off x="4286864" y="2265363"/>
            <a:ext cx="0" cy="3879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7244F8-F3EC-3E4A-AAF1-1409EA2551C9}"/>
              </a:ext>
            </a:extLst>
          </p:cNvPr>
          <p:cNvCxnSpPr/>
          <p:nvPr userDrawn="1"/>
        </p:nvCxnSpPr>
        <p:spPr>
          <a:xfrm>
            <a:off x="7900219" y="2265363"/>
            <a:ext cx="0" cy="3879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B536CEC-E045-504C-B7BC-C0D93AD00395}"/>
              </a:ext>
            </a:extLst>
          </p:cNvPr>
          <p:cNvPicPr>
            <a:picLocks noChangeAspect="1"/>
          </p:cNvPicPr>
          <p:nvPr userDrawn="1"/>
        </p:nvPicPr>
        <p:blipFill>
          <a:blip r:embed="rId2"/>
          <a:srcRect/>
          <a:stretch/>
        </p:blipFill>
        <p:spPr>
          <a:xfrm>
            <a:off x="9629548" y="6421980"/>
            <a:ext cx="2025650" cy="273050"/>
          </a:xfrm>
          <a:prstGeom prst="rect">
            <a:avLst/>
          </a:prstGeom>
        </p:spPr>
      </p:pic>
      <p:sp>
        <p:nvSpPr>
          <p:cNvPr id="14" name="Slide Number Placeholder 6">
            <a:extLst>
              <a:ext uri="{FF2B5EF4-FFF2-40B4-BE49-F238E27FC236}">
                <a16:creationId xmlns:a16="http://schemas.microsoft.com/office/drawing/2014/main" id="{DE6B4A2E-7D2F-354E-98DA-AD1F10B6F120}"/>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372292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_columns_white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017795"/>
            <a:ext cx="2789903"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800" b="1" i="0">
                <a:solidFill>
                  <a:schemeClr val="tx1"/>
                </a:solidFill>
                <a:latin typeface="Arial" panose="020B0604020202020204" pitchFamily="34" charset="0"/>
                <a:cs typeface="Arial" panose="020B0604020202020204" pitchFamily="34" charset="0"/>
              </a:defRPr>
            </a:lvl1pPr>
          </a:lstStyle>
          <a:p>
            <a:r>
              <a:rPr lang="en-US" dirty="0"/>
              <a:t>Click to edit master title style long version with multiple lines.</a:t>
            </a:r>
          </a:p>
        </p:txBody>
      </p:sp>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5014461" y="3022003"/>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tx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5014461" y="2269571"/>
            <a:ext cx="2988997"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20" name="Content Placeholder 2">
            <a:extLst>
              <a:ext uri="{FF2B5EF4-FFF2-40B4-BE49-F238E27FC236}">
                <a16:creationId xmlns:a16="http://schemas.microsoft.com/office/drawing/2014/main" id="{D63D3D37-AAAC-F648-B9CC-BB8668874428}"/>
              </a:ext>
            </a:extLst>
          </p:cNvPr>
          <p:cNvSpPr>
            <a:spLocks noGrp="1"/>
          </p:cNvSpPr>
          <p:nvPr>
            <p:ph idx="16" hasCustomPrompt="1"/>
          </p:nvPr>
        </p:nvSpPr>
        <p:spPr>
          <a:xfrm>
            <a:off x="8298723" y="3017795"/>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tx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21" name="Text Placeholder 9">
            <a:extLst>
              <a:ext uri="{FF2B5EF4-FFF2-40B4-BE49-F238E27FC236}">
                <a16:creationId xmlns:a16="http://schemas.microsoft.com/office/drawing/2014/main" id="{1CA54EE8-9480-804E-A890-1ADFA7558615}"/>
              </a:ext>
            </a:extLst>
          </p:cNvPr>
          <p:cNvSpPr>
            <a:spLocks noGrp="1"/>
          </p:cNvSpPr>
          <p:nvPr>
            <p:ph type="body" sz="quarter" idx="17"/>
          </p:nvPr>
        </p:nvSpPr>
        <p:spPr>
          <a:xfrm>
            <a:off x="8298723" y="2265363"/>
            <a:ext cx="2988997"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p:nvPr>
        </p:nvSpPr>
        <p:spPr>
          <a:xfrm>
            <a:off x="838200" y="882466"/>
            <a:ext cx="2949575" cy="1835386"/>
          </a:xfrm>
        </p:spPr>
        <p:txBody>
          <a:bodyPr>
            <a:noAutofit/>
          </a:bodyPr>
          <a:lstStyle>
            <a:lvl1pPr marL="0" indent="0">
              <a:buFontTx/>
              <a:buNone/>
              <a:defRPr sz="2800" b="1" i="0">
                <a:solidFill>
                  <a:schemeClr val="bg1"/>
                </a:solidFill>
                <a:latin typeface="Arial" panose="020B0604020202020204" pitchFamily="34"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a:t>Click to edit Master text styles</a:t>
            </a:r>
          </a:p>
        </p:txBody>
      </p:sp>
      <p:pic>
        <p:nvPicPr>
          <p:cNvPr id="11" name="Picture 10">
            <a:extLst>
              <a:ext uri="{FF2B5EF4-FFF2-40B4-BE49-F238E27FC236}">
                <a16:creationId xmlns:a16="http://schemas.microsoft.com/office/drawing/2014/main" id="{DEE4D894-A29D-9643-8631-0B759B2E400E}"/>
              </a:ext>
            </a:extLst>
          </p:cNvPr>
          <p:cNvPicPr>
            <a:picLocks noChangeAspect="1"/>
          </p:cNvPicPr>
          <p:nvPr userDrawn="1"/>
        </p:nvPicPr>
        <p:blipFill>
          <a:blip r:embed="rId3"/>
          <a:srcRect/>
          <a:stretch/>
        </p:blipFill>
        <p:spPr>
          <a:xfrm>
            <a:off x="9629548" y="6421980"/>
            <a:ext cx="2025650" cy="273050"/>
          </a:xfrm>
          <a:prstGeom prst="rect">
            <a:avLst/>
          </a:prstGeom>
        </p:spPr>
      </p:pic>
      <p:sp>
        <p:nvSpPr>
          <p:cNvPr id="13" name="Slide Number Placeholder 6">
            <a:extLst>
              <a:ext uri="{FF2B5EF4-FFF2-40B4-BE49-F238E27FC236}">
                <a16:creationId xmlns:a16="http://schemas.microsoft.com/office/drawing/2014/main" id="{30964279-42E7-9C4A-9068-DC846E7900AE}"/>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10590602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_bullet points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2201710"/>
            <a:ext cx="8227142" cy="4051606"/>
          </a:xfrm>
        </p:spPr>
        <p:txBody>
          <a:bodyPr anchor="t">
            <a:normAutofit/>
          </a:bodyPr>
          <a:lstStyle>
            <a:lvl1pPr marL="342900" indent="-342900" algn="l">
              <a:lnSpc>
                <a:spcPct val="100000"/>
              </a:lnSpc>
              <a:spcBef>
                <a:spcPts val="0"/>
              </a:spcBef>
              <a:buClr>
                <a:schemeClr val="bg1"/>
              </a:buClr>
              <a:buFont typeface="Arial" panose="020B0604020202020204" pitchFamily="34" charset="0"/>
              <a:buChar char="•"/>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48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a:t>
            </a:r>
          </a:p>
        </p:txBody>
      </p:sp>
    </p:spTree>
    <p:extLst>
      <p:ext uri="{BB962C8B-B14F-4D97-AF65-F5344CB8AC3E}">
        <p14:creationId xmlns:p14="http://schemas.microsoft.com/office/powerpoint/2010/main" val="41358728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ent_bullet points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2201710"/>
            <a:ext cx="8227142" cy="4051606"/>
          </a:xfrm>
        </p:spPr>
        <p:txBody>
          <a:bodyPr anchor="t">
            <a:normAutofit/>
          </a:bodyPr>
          <a:lstStyle>
            <a:lvl1pPr marL="342900" indent="-342900" algn="l">
              <a:lnSpc>
                <a:spcPct val="100000"/>
              </a:lnSpc>
              <a:spcBef>
                <a:spcPts val="0"/>
              </a:spcBef>
              <a:buClr>
                <a:schemeClr val="bg1"/>
              </a:buClr>
              <a:buFont typeface="Arial" panose="020B0604020202020204" pitchFamily="34" charset="0"/>
              <a:buChar char="•"/>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48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a:t>
            </a:r>
          </a:p>
        </p:txBody>
      </p:sp>
    </p:spTree>
    <p:extLst>
      <p:ext uri="{BB962C8B-B14F-4D97-AF65-F5344CB8AC3E}">
        <p14:creationId xmlns:p14="http://schemas.microsoft.com/office/powerpoint/2010/main" val="40199997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_bullet points_red">
    <p:bg>
      <p:bgPr>
        <a:solidFill>
          <a:schemeClr val="tx2"/>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87A17D1-E46A-5C43-A8C2-07C98D08DE2A}"/>
              </a:ext>
            </a:extLst>
          </p:cNvPr>
          <p:cNvSpPr>
            <a:spLocks noGrp="1"/>
          </p:cNvSpPr>
          <p:nvPr>
            <p:ph idx="1" hasCustomPrompt="1"/>
          </p:nvPr>
        </p:nvSpPr>
        <p:spPr>
          <a:xfrm>
            <a:off x="838200" y="2201710"/>
            <a:ext cx="8227142" cy="4051606"/>
          </a:xfrm>
        </p:spPr>
        <p:txBody>
          <a:bodyPr anchor="t">
            <a:normAutofit/>
          </a:bodyPr>
          <a:lstStyle>
            <a:lvl1pPr marL="342900" indent="-342900" algn="l">
              <a:lnSpc>
                <a:spcPct val="100000"/>
              </a:lnSpc>
              <a:spcBef>
                <a:spcPts val="0"/>
              </a:spcBef>
              <a:buClr>
                <a:schemeClr val="bg1"/>
              </a:buClr>
              <a:buFont typeface="Arial" panose="020B0604020202020204" pitchFamily="34" charset="0"/>
              <a:buChar char="•"/>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2" name="Title 1">
            <a:extLst>
              <a:ext uri="{FF2B5EF4-FFF2-40B4-BE49-F238E27FC236}">
                <a16:creationId xmlns:a16="http://schemas.microsoft.com/office/drawing/2014/main" id="{7A3FCBAC-32A4-994B-B4B0-066131203B90}"/>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48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a:t>
            </a:r>
          </a:p>
        </p:txBody>
      </p:sp>
      <p:sp>
        <p:nvSpPr>
          <p:cNvPr id="13" name="Slide Number Placeholder 6">
            <a:extLst>
              <a:ext uri="{FF2B5EF4-FFF2-40B4-BE49-F238E27FC236}">
                <a16:creationId xmlns:a16="http://schemas.microsoft.com/office/drawing/2014/main" id="{C0EF49D9-56C2-EF41-8E3E-962E613FB79E}"/>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14" name="Picture 13">
            <a:extLst>
              <a:ext uri="{FF2B5EF4-FFF2-40B4-BE49-F238E27FC236}">
                <a16:creationId xmlns:a16="http://schemas.microsoft.com/office/drawing/2014/main" id="{B52C8463-361F-594A-9E49-DBFD477671B0}"/>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6407364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ntent_bullet points_black">
    <p:bg>
      <p:bgPr>
        <a:solidFill>
          <a:schemeClr val="tx1"/>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87A17D1-E46A-5C43-A8C2-07C98D08DE2A}"/>
              </a:ext>
            </a:extLst>
          </p:cNvPr>
          <p:cNvSpPr>
            <a:spLocks noGrp="1"/>
          </p:cNvSpPr>
          <p:nvPr>
            <p:ph idx="1" hasCustomPrompt="1"/>
          </p:nvPr>
        </p:nvSpPr>
        <p:spPr>
          <a:xfrm>
            <a:off x="838200" y="2201710"/>
            <a:ext cx="8227142" cy="4051606"/>
          </a:xfrm>
        </p:spPr>
        <p:txBody>
          <a:bodyPr anchor="t">
            <a:normAutofit/>
          </a:bodyPr>
          <a:lstStyle>
            <a:lvl1pPr marL="342900" indent="-342900" algn="l">
              <a:lnSpc>
                <a:spcPct val="100000"/>
              </a:lnSpc>
              <a:spcBef>
                <a:spcPts val="0"/>
              </a:spcBef>
              <a:buClr>
                <a:schemeClr val="bg1"/>
              </a:buClr>
              <a:buFont typeface="Arial" panose="020B0604020202020204" pitchFamily="34" charset="0"/>
              <a:buChar char="•"/>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2" name="Title 1">
            <a:extLst>
              <a:ext uri="{FF2B5EF4-FFF2-40B4-BE49-F238E27FC236}">
                <a16:creationId xmlns:a16="http://schemas.microsoft.com/office/drawing/2014/main" id="{7A3FCBAC-32A4-994B-B4B0-066131203B90}"/>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48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a:t>
            </a:r>
          </a:p>
        </p:txBody>
      </p:sp>
      <p:sp>
        <p:nvSpPr>
          <p:cNvPr id="13" name="Slide Number Placeholder 6">
            <a:extLst>
              <a:ext uri="{FF2B5EF4-FFF2-40B4-BE49-F238E27FC236}">
                <a16:creationId xmlns:a16="http://schemas.microsoft.com/office/drawing/2014/main" id="{C0EF49D9-56C2-EF41-8E3E-962E613FB79E}"/>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2" name="Picture 1" descr="A black background with white text&#10;&#10;Description automatically generated">
            <a:extLst>
              <a:ext uri="{FF2B5EF4-FFF2-40B4-BE49-F238E27FC236}">
                <a16:creationId xmlns:a16="http://schemas.microsoft.com/office/drawing/2014/main" id="{FC113F3F-8E56-31ED-CDDF-64E84FDBCBA5}"/>
              </a:ext>
            </a:extLst>
          </p:cNvPr>
          <p:cNvPicPr>
            <a:picLocks noChangeAspect="1"/>
          </p:cNvPicPr>
          <p:nvPr userDrawn="1"/>
        </p:nvPicPr>
        <p:blipFill>
          <a:blip r:embed="rId2"/>
          <a:stretch>
            <a:fillRect/>
          </a:stretch>
        </p:blipFill>
        <p:spPr>
          <a:xfrm>
            <a:off x="9013546" y="6284538"/>
            <a:ext cx="2999014" cy="528411"/>
          </a:xfrm>
          <a:prstGeom prst="rect">
            <a:avLst/>
          </a:prstGeom>
        </p:spPr>
      </p:pic>
    </p:spTree>
    <p:extLst>
      <p:ext uri="{BB962C8B-B14F-4D97-AF65-F5344CB8AC3E}">
        <p14:creationId xmlns:p14="http://schemas.microsoft.com/office/powerpoint/2010/main" val="523022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_re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428999"/>
            <a:ext cx="7667847" cy="2747963"/>
          </a:xfrm>
        </p:spPr>
        <p:txBody>
          <a:bodyPr anchor="t">
            <a:noAutofit/>
          </a:bodyPr>
          <a:lstStyle>
            <a:lvl1pPr marL="0" indent="0" algn="l">
              <a:lnSpc>
                <a:spcPct val="100000"/>
              </a:lnSpc>
              <a:spcBef>
                <a:spcPts val="0"/>
              </a:spcBef>
              <a:buFontTx/>
              <a:buNone/>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1323900"/>
            <a:ext cx="7582786" cy="1925711"/>
          </a:xfrm>
        </p:spPr>
        <p:txBody>
          <a:bodyPr anchor="ctr"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9" name="Slide Number Placeholder 6">
            <a:extLst>
              <a:ext uri="{FF2B5EF4-FFF2-40B4-BE49-F238E27FC236}">
                <a16:creationId xmlns:a16="http://schemas.microsoft.com/office/drawing/2014/main" id="{3371ECA7-C5A5-8C46-9330-594E1EEDDC5F}"/>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5" name="Picture 4" descr="A black background with white text&#10;&#10;Description automatically generated">
            <a:extLst>
              <a:ext uri="{FF2B5EF4-FFF2-40B4-BE49-F238E27FC236}">
                <a16:creationId xmlns:a16="http://schemas.microsoft.com/office/drawing/2014/main" id="{F0F332B7-96AE-515C-B821-04534161BC1D}"/>
              </a:ext>
            </a:extLst>
          </p:cNvPr>
          <p:cNvPicPr>
            <a:picLocks noChangeAspect="1"/>
          </p:cNvPicPr>
          <p:nvPr userDrawn="1"/>
        </p:nvPicPr>
        <p:blipFill>
          <a:blip r:embed="rId2"/>
          <a:stretch>
            <a:fillRect/>
          </a:stretch>
        </p:blipFill>
        <p:spPr>
          <a:xfrm>
            <a:off x="9013546" y="6284538"/>
            <a:ext cx="2999014" cy="528411"/>
          </a:xfrm>
          <a:prstGeom prst="rect">
            <a:avLst/>
          </a:prstGeom>
        </p:spPr>
      </p:pic>
    </p:spTree>
    <p:extLst>
      <p:ext uri="{BB962C8B-B14F-4D97-AF65-F5344CB8AC3E}">
        <p14:creationId xmlns:p14="http://schemas.microsoft.com/office/powerpoint/2010/main" val="35632190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d Title_re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4" y="2126511"/>
            <a:ext cx="10664457" cy="845289"/>
          </a:xfrm>
        </p:spPr>
        <p:txBody>
          <a:bodyPr lIns="0" anchor="ctr" anchorCtr="0">
            <a:noAutofit/>
          </a:bodyPr>
          <a:lstStyle>
            <a:lvl1pPr algn="l">
              <a:defRPr sz="54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2"/>
          <a:stretch>
            <a:fillRect/>
          </a:stretch>
        </p:blipFill>
        <p:spPr>
          <a:xfrm>
            <a:off x="8234841" y="5396801"/>
            <a:ext cx="3541395" cy="1229995"/>
          </a:xfrm>
          <a:prstGeom prst="rect">
            <a:avLst/>
          </a:prstGeom>
        </p:spPr>
      </p:pic>
    </p:spTree>
    <p:extLst>
      <p:ext uri="{BB962C8B-B14F-4D97-AF65-F5344CB8AC3E}">
        <p14:creationId xmlns:p14="http://schemas.microsoft.com/office/powerpoint/2010/main" val="15435008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Title_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4" y="2126511"/>
            <a:ext cx="10664457" cy="845289"/>
          </a:xfrm>
        </p:spPr>
        <p:txBody>
          <a:bodyPr lIns="0" anchor="ctr" anchorCtr="0">
            <a:noAutofit/>
          </a:bodyPr>
          <a:lstStyle>
            <a:lvl1pPr algn="l">
              <a:defRPr sz="54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2"/>
          <a:srcRect/>
          <a:stretch/>
        </p:blipFill>
        <p:spPr>
          <a:xfrm>
            <a:off x="8234841" y="5396801"/>
            <a:ext cx="3541395" cy="1229995"/>
          </a:xfrm>
          <a:prstGeom prst="rect">
            <a:avLst/>
          </a:prstGeom>
        </p:spPr>
      </p:pic>
    </p:spTree>
    <p:extLst>
      <p:ext uri="{BB962C8B-B14F-4D97-AF65-F5344CB8AC3E}">
        <p14:creationId xmlns:p14="http://schemas.microsoft.com/office/powerpoint/2010/main" val="14161302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Title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4" y="2126511"/>
            <a:ext cx="10664457" cy="845289"/>
          </a:xfrm>
        </p:spPr>
        <p:txBody>
          <a:bodyPr lIns="0" anchor="ctr" anchorCtr="0">
            <a:noAutofit/>
          </a:bodyPr>
          <a:lstStyle>
            <a:lvl1pPr algn="l">
              <a:defRPr sz="54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3"/>
          <a:stretch>
            <a:fillRect/>
          </a:stretch>
        </p:blipFill>
        <p:spPr>
          <a:xfrm>
            <a:off x="8234841" y="5396801"/>
            <a:ext cx="3541395" cy="1229995"/>
          </a:xfrm>
          <a:prstGeom prst="rect">
            <a:avLst/>
          </a:prstGeom>
        </p:spPr>
      </p:pic>
    </p:spTree>
    <p:extLst>
      <p:ext uri="{BB962C8B-B14F-4D97-AF65-F5344CB8AC3E}">
        <p14:creationId xmlns:p14="http://schemas.microsoft.com/office/powerpoint/2010/main" val="909006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 Title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4" y="2126511"/>
            <a:ext cx="10664457" cy="845289"/>
          </a:xfrm>
        </p:spPr>
        <p:txBody>
          <a:bodyPr lIns="0" anchor="ctr" anchorCtr="0">
            <a:noAutofit/>
          </a:bodyPr>
          <a:lstStyle>
            <a:lvl1pPr algn="l">
              <a:defRPr sz="54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3"/>
          <a:stretch>
            <a:fillRect/>
          </a:stretch>
        </p:blipFill>
        <p:spPr>
          <a:xfrm>
            <a:off x="8234841" y="5396801"/>
            <a:ext cx="3541395" cy="1229995"/>
          </a:xfrm>
          <a:prstGeom prst="rect">
            <a:avLst/>
          </a:prstGeom>
        </p:spPr>
      </p:pic>
    </p:spTree>
    <p:extLst>
      <p:ext uri="{BB962C8B-B14F-4D97-AF65-F5344CB8AC3E}">
        <p14:creationId xmlns:p14="http://schemas.microsoft.com/office/powerpoint/2010/main" val="42809046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24684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2805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428999"/>
            <a:ext cx="7667847" cy="2747963"/>
          </a:xfrm>
        </p:spPr>
        <p:txBody>
          <a:bodyPr anchor="t">
            <a:noAutofit/>
          </a:bodyPr>
          <a:lstStyle>
            <a:lvl1pPr marL="0" indent="0" algn="l">
              <a:lnSpc>
                <a:spcPct val="100000"/>
              </a:lnSpc>
              <a:spcBef>
                <a:spcPts val="0"/>
              </a:spcBef>
              <a:buFontTx/>
              <a:buNone/>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1323900"/>
            <a:ext cx="7582786" cy="1925711"/>
          </a:xfrm>
        </p:spPr>
        <p:txBody>
          <a:bodyPr anchor="ctr"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6" name="Slide Number Placeholder 6">
            <a:extLst>
              <a:ext uri="{FF2B5EF4-FFF2-40B4-BE49-F238E27FC236}">
                <a16:creationId xmlns:a16="http://schemas.microsoft.com/office/drawing/2014/main" id="{BD17D5CF-7D3D-7B45-B019-8CF04F7F82A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2" name="Picture 1" descr="A black background with white text&#10;&#10;Description automatically generated">
            <a:extLst>
              <a:ext uri="{FF2B5EF4-FFF2-40B4-BE49-F238E27FC236}">
                <a16:creationId xmlns:a16="http://schemas.microsoft.com/office/drawing/2014/main" id="{1DE15658-69A2-8C75-0A09-BC9D67BD6962}"/>
              </a:ext>
            </a:extLst>
          </p:cNvPr>
          <p:cNvPicPr>
            <a:picLocks noChangeAspect="1"/>
          </p:cNvPicPr>
          <p:nvPr userDrawn="1"/>
        </p:nvPicPr>
        <p:blipFill>
          <a:blip r:embed="rId2"/>
          <a:stretch>
            <a:fillRect/>
          </a:stretch>
        </p:blipFill>
        <p:spPr>
          <a:xfrm>
            <a:off x="9013546" y="6284538"/>
            <a:ext cx="2999014" cy="528411"/>
          </a:xfrm>
          <a:prstGeom prst="rect">
            <a:avLst/>
          </a:prstGeom>
        </p:spPr>
      </p:pic>
    </p:spTree>
    <p:extLst>
      <p:ext uri="{BB962C8B-B14F-4D97-AF65-F5344CB8AC3E}">
        <p14:creationId xmlns:p14="http://schemas.microsoft.com/office/powerpoint/2010/main" val="13102030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white">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1323900"/>
            <a:ext cx="7582786" cy="1925711"/>
          </a:xfrm>
        </p:spPr>
        <p:txBody>
          <a:bodyPr anchor="ctr" anchorCtr="0">
            <a:noAutofit/>
          </a:bodyPr>
          <a:lstStyle>
            <a:lvl1pPr algn="l">
              <a:lnSpc>
                <a:spcPct val="100000"/>
              </a:lnSpc>
              <a:defRPr sz="3600" b="1" i="0">
                <a:solidFill>
                  <a:schemeClr val="tx2"/>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pic>
        <p:nvPicPr>
          <p:cNvPr id="4" name="Picture 3">
            <a:extLst>
              <a:ext uri="{FF2B5EF4-FFF2-40B4-BE49-F238E27FC236}">
                <a16:creationId xmlns:a16="http://schemas.microsoft.com/office/drawing/2014/main" id="{2AB28072-7F74-D04A-A7DC-247EB2F93D30}"/>
              </a:ext>
            </a:extLst>
          </p:cNvPr>
          <p:cNvPicPr>
            <a:picLocks noChangeAspect="1"/>
          </p:cNvPicPr>
          <p:nvPr userDrawn="1"/>
        </p:nvPicPr>
        <p:blipFill>
          <a:blip r:embed="rId2"/>
          <a:stretch>
            <a:fillRect/>
          </a:stretch>
        </p:blipFill>
        <p:spPr>
          <a:xfrm>
            <a:off x="9582422" y="6421980"/>
            <a:ext cx="2025650" cy="273050"/>
          </a:xfrm>
          <a:prstGeom prst="rect">
            <a:avLst/>
          </a:prstGeom>
        </p:spPr>
      </p:pic>
      <p:sp>
        <p:nvSpPr>
          <p:cNvPr id="9" name="Content Placeholder 2">
            <a:extLst>
              <a:ext uri="{FF2B5EF4-FFF2-40B4-BE49-F238E27FC236}">
                <a16:creationId xmlns:a16="http://schemas.microsoft.com/office/drawing/2014/main" id="{06C52D16-6F0B-2F4B-A990-688D17CC6277}"/>
              </a:ext>
            </a:extLst>
          </p:cNvPr>
          <p:cNvSpPr>
            <a:spLocks noGrp="1"/>
          </p:cNvSpPr>
          <p:nvPr>
            <p:ph idx="1" hasCustomPrompt="1"/>
          </p:nvPr>
        </p:nvSpPr>
        <p:spPr>
          <a:xfrm>
            <a:off x="838200" y="3428999"/>
            <a:ext cx="7667847" cy="2747963"/>
          </a:xfrm>
        </p:spPr>
        <p:txBody>
          <a:bodyPr anchor="t">
            <a:noAutofit/>
          </a:bodyPr>
          <a:lstStyle>
            <a:lvl1pPr marL="0" indent="0" algn="l">
              <a:lnSpc>
                <a:spcPct val="100000"/>
              </a:lnSpc>
              <a:spcBef>
                <a:spcPts val="0"/>
              </a:spcBef>
              <a:buFontTx/>
              <a:buNone/>
              <a:defRPr lang="en-US" sz="2000" b="0" i="0" smtClean="0">
                <a:solidFill>
                  <a:schemeClr val="tx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a:t>
            </a:r>
            <a:r>
              <a:rPr lang="en-US" dirty="0">
                <a:solidFill>
                  <a:srgbClr val="FFFFFF"/>
                </a:solidFill>
                <a:effectLst/>
                <a:latin typeface="Helvetica" pitchFamily="2" charset="0"/>
              </a:rPr>
              <a:t>.</a:t>
            </a:r>
          </a:p>
        </p:txBody>
      </p:sp>
      <p:sp>
        <p:nvSpPr>
          <p:cNvPr id="8" name="Slide Number Placeholder 6">
            <a:extLst>
              <a:ext uri="{FF2B5EF4-FFF2-40B4-BE49-F238E27FC236}">
                <a16:creationId xmlns:a16="http://schemas.microsoft.com/office/drawing/2014/main" id="{88FB3BE4-9704-9F42-BC65-C600E32093CC}"/>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spTree>
    <p:extLst>
      <p:ext uri="{BB962C8B-B14F-4D97-AF65-F5344CB8AC3E}">
        <p14:creationId xmlns:p14="http://schemas.microsoft.com/office/powerpoint/2010/main" val="2080832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re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234099"/>
            <a:ext cx="10559902" cy="2903942"/>
          </a:xfrm>
        </p:spPr>
        <p:txBody>
          <a:bodyPr anchor="t">
            <a:normAutofit/>
          </a:bodyPr>
          <a:lstStyle>
            <a:lvl1pPr marL="342900" indent="-342900" algn="l">
              <a:lnSpc>
                <a:spcPct val="100000"/>
              </a:lnSpc>
              <a:spcBef>
                <a:spcPts val="0"/>
              </a:spcBef>
              <a:buClr>
                <a:schemeClr val="bg1"/>
              </a:buClr>
              <a:buFont typeface="Arial" panose="020B0604020202020204" pitchFamily="34" charset="0"/>
              <a:buChar char="•"/>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10" name="Text Placeholder 9">
            <a:extLst>
              <a:ext uri="{FF2B5EF4-FFF2-40B4-BE49-F238E27FC236}">
                <a16:creationId xmlns:a16="http://schemas.microsoft.com/office/drawing/2014/main" id="{A238E63F-6339-AE45-9E3C-F99BC6D16785}"/>
              </a:ext>
            </a:extLst>
          </p:cNvPr>
          <p:cNvSpPr>
            <a:spLocks noGrp="1"/>
          </p:cNvSpPr>
          <p:nvPr>
            <p:ph type="body" sz="quarter" idx="13"/>
          </p:nvPr>
        </p:nvSpPr>
        <p:spPr>
          <a:xfrm>
            <a:off x="838200" y="2265363"/>
            <a:ext cx="10560050" cy="812800"/>
          </a:xfrm>
          <a:noFill/>
        </p:spPr>
        <p:txBody>
          <a:bodyPr>
            <a:noAutofit/>
          </a:bodyPr>
          <a:lstStyle>
            <a:lvl1pPr marL="0" indent="0">
              <a:buFontTx/>
              <a:buNone/>
              <a:defRPr sz="20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2" name="Picture 1" descr="A black background with white text&#10;&#10;Description automatically generated">
            <a:extLst>
              <a:ext uri="{FF2B5EF4-FFF2-40B4-BE49-F238E27FC236}">
                <a16:creationId xmlns:a16="http://schemas.microsoft.com/office/drawing/2014/main" id="{DB804B58-1CE2-8CAD-A61F-76B8AD5A2F03}"/>
              </a:ext>
            </a:extLst>
          </p:cNvPr>
          <p:cNvPicPr>
            <a:picLocks noChangeAspect="1"/>
          </p:cNvPicPr>
          <p:nvPr userDrawn="1"/>
        </p:nvPicPr>
        <p:blipFill>
          <a:blip r:embed="rId2"/>
          <a:stretch>
            <a:fillRect/>
          </a:stretch>
        </p:blipFill>
        <p:spPr>
          <a:xfrm>
            <a:off x="9013546" y="6284538"/>
            <a:ext cx="2999014" cy="528411"/>
          </a:xfrm>
          <a:prstGeom prst="rect">
            <a:avLst/>
          </a:prstGeom>
        </p:spPr>
      </p:pic>
    </p:spTree>
    <p:extLst>
      <p:ext uri="{BB962C8B-B14F-4D97-AF65-F5344CB8AC3E}">
        <p14:creationId xmlns:p14="http://schemas.microsoft.com/office/powerpoint/2010/main" val="31384953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234099"/>
            <a:ext cx="10559902" cy="2903942"/>
          </a:xfrm>
        </p:spPr>
        <p:txBody>
          <a:bodyPr anchor="t">
            <a:normAutofit/>
          </a:bodyPr>
          <a:lstStyle>
            <a:lvl1pPr marL="342900" indent="-342900" algn="l">
              <a:lnSpc>
                <a:spcPct val="100000"/>
              </a:lnSpc>
              <a:spcBef>
                <a:spcPts val="0"/>
              </a:spcBef>
              <a:buClr>
                <a:schemeClr val="bg1"/>
              </a:buClr>
              <a:buFont typeface="Arial" panose="020B0604020202020204" pitchFamily="34" charset="0"/>
              <a:buChar char="•"/>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8" name="Text Placeholder 9">
            <a:extLst>
              <a:ext uri="{FF2B5EF4-FFF2-40B4-BE49-F238E27FC236}">
                <a16:creationId xmlns:a16="http://schemas.microsoft.com/office/drawing/2014/main" id="{2D764882-F38C-2A48-B02D-293EBA46A2BA}"/>
              </a:ext>
            </a:extLst>
          </p:cNvPr>
          <p:cNvSpPr>
            <a:spLocks noGrp="1"/>
          </p:cNvSpPr>
          <p:nvPr>
            <p:ph type="body" sz="quarter" idx="13"/>
          </p:nvPr>
        </p:nvSpPr>
        <p:spPr>
          <a:xfrm>
            <a:off x="838200" y="2265363"/>
            <a:ext cx="10560050" cy="812800"/>
          </a:xfrm>
          <a:noFill/>
        </p:spPr>
        <p:txBody>
          <a:bodyPr>
            <a:noAutofit/>
          </a:bodyPr>
          <a:lstStyle>
            <a:lvl1pPr marL="0" indent="0">
              <a:buFontTx/>
              <a:buNone/>
              <a:defRPr sz="20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6" name="Slide Number Placeholder 6">
            <a:extLst>
              <a:ext uri="{FF2B5EF4-FFF2-40B4-BE49-F238E27FC236}">
                <a16:creationId xmlns:a16="http://schemas.microsoft.com/office/drawing/2014/main" id="{D4AEBA0E-C468-B448-9981-7B2DF21014D8}"/>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2" name="Picture 1" descr="A black background with white text&#10;&#10;Description automatically generated">
            <a:extLst>
              <a:ext uri="{FF2B5EF4-FFF2-40B4-BE49-F238E27FC236}">
                <a16:creationId xmlns:a16="http://schemas.microsoft.com/office/drawing/2014/main" id="{58764B82-F66D-CA1A-CA23-B39A2A1B6D32}"/>
              </a:ext>
            </a:extLst>
          </p:cNvPr>
          <p:cNvPicPr>
            <a:picLocks noChangeAspect="1"/>
          </p:cNvPicPr>
          <p:nvPr userDrawn="1"/>
        </p:nvPicPr>
        <p:blipFill>
          <a:blip r:embed="rId2"/>
          <a:stretch>
            <a:fillRect/>
          </a:stretch>
        </p:blipFill>
        <p:spPr>
          <a:xfrm>
            <a:off x="9013546" y="6284538"/>
            <a:ext cx="2999014" cy="528411"/>
          </a:xfrm>
          <a:prstGeom prst="rect">
            <a:avLst/>
          </a:prstGeom>
        </p:spPr>
      </p:pic>
    </p:spTree>
    <p:extLst>
      <p:ext uri="{BB962C8B-B14F-4D97-AF65-F5344CB8AC3E}">
        <p14:creationId xmlns:p14="http://schemas.microsoft.com/office/powerpoint/2010/main" val="1407201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102C32-C0CD-7147-9116-6362E8C5BE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B44C2B-D5F6-2D41-9FF2-9C6FF0ADEC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9D453-C143-CC4B-8EA5-2D84DB4BF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D27779-AE75-3845-820E-933D1A3560A8}" type="datetime1">
              <a:rPr lang="en-US" smtClean="0"/>
              <a:t>11/8/2024</a:t>
            </a:fld>
            <a:endParaRPr lang="en-US"/>
          </a:p>
        </p:txBody>
      </p:sp>
      <p:sp>
        <p:nvSpPr>
          <p:cNvPr id="5" name="Footer Placeholder 4">
            <a:extLst>
              <a:ext uri="{FF2B5EF4-FFF2-40B4-BE49-F238E27FC236}">
                <a16:creationId xmlns:a16="http://schemas.microsoft.com/office/drawing/2014/main" id="{CBE66BC3-528D-6A42-A7CB-B95ED3730B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8838F9-78A8-874D-9598-92670A028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BFF72C-5ACC-BF44-8A77-29ED5F2D29E3}" type="slidenum">
              <a:rPr lang="en-US" smtClean="0"/>
              <a:t>‹#›</a:t>
            </a:fld>
            <a:endParaRPr lang="en-US"/>
          </a:p>
        </p:txBody>
      </p:sp>
    </p:spTree>
    <p:extLst>
      <p:ext uri="{BB962C8B-B14F-4D97-AF65-F5344CB8AC3E}">
        <p14:creationId xmlns:p14="http://schemas.microsoft.com/office/powerpoint/2010/main" val="393729266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5" r:id="rId5"/>
    <p:sldLayoutId id="2147483666" r:id="rId6"/>
    <p:sldLayoutId id="2147483667" r:id="rId7"/>
    <p:sldLayoutId id="2147483668" r:id="rId8"/>
    <p:sldLayoutId id="2147483669" r:id="rId9"/>
    <p:sldLayoutId id="2147483710" r:id="rId10"/>
    <p:sldLayoutId id="2147483670" r:id="rId11"/>
    <p:sldLayoutId id="2147483653" r:id="rId12"/>
    <p:sldLayoutId id="2147483671" r:id="rId13"/>
    <p:sldLayoutId id="2147483672" r:id="rId14"/>
    <p:sldLayoutId id="2147483673" r:id="rId15"/>
    <p:sldLayoutId id="2147483651" r:id="rId16"/>
    <p:sldLayoutId id="2147483652" r:id="rId17"/>
    <p:sldLayoutId id="2147483674" r:id="rId18"/>
    <p:sldLayoutId id="2147483675" r:id="rId19"/>
    <p:sldLayoutId id="2147483679" r:id="rId20"/>
    <p:sldLayoutId id="2147483676" r:id="rId21"/>
    <p:sldLayoutId id="2147483677" r:id="rId22"/>
    <p:sldLayoutId id="2147483678" r:id="rId23"/>
    <p:sldLayoutId id="2147483683" r:id="rId24"/>
    <p:sldLayoutId id="2147483681" r:id="rId25"/>
    <p:sldLayoutId id="2147483682" r:id="rId26"/>
    <p:sldLayoutId id="2147483680" r:id="rId27"/>
    <p:sldLayoutId id="2147483695" r:id="rId28"/>
    <p:sldLayoutId id="2147483684" r:id="rId29"/>
    <p:sldLayoutId id="2147483696" r:id="rId30"/>
    <p:sldLayoutId id="2147483685" r:id="rId31"/>
    <p:sldLayoutId id="2147483697" r:id="rId32"/>
    <p:sldLayoutId id="2147483654" r:id="rId33"/>
    <p:sldLayoutId id="2147483686" r:id="rId34"/>
    <p:sldLayoutId id="2147483687" r:id="rId35"/>
    <p:sldLayoutId id="2147483698" r:id="rId36"/>
    <p:sldLayoutId id="2147483699" r:id="rId37"/>
    <p:sldLayoutId id="2147483700" r:id="rId38"/>
    <p:sldLayoutId id="2147483688" r:id="rId39"/>
    <p:sldLayoutId id="2147483701" r:id="rId40"/>
    <p:sldLayoutId id="2147483689" r:id="rId41"/>
    <p:sldLayoutId id="2147483702" r:id="rId42"/>
    <p:sldLayoutId id="2147483703" r:id="rId43"/>
    <p:sldLayoutId id="2147483690" r:id="rId44"/>
    <p:sldLayoutId id="2147483704" r:id="rId45"/>
    <p:sldLayoutId id="2147483692" r:id="rId46"/>
    <p:sldLayoutId id="2147483693" r:id="rId47"/>
    <p:sldLayoutId id="2147483691" r:id="rId48"/>
    <p:sldLayoutId id="2147483694" r:id="rId49"/>
    <p:sldLayoutId id="2147483705" r:id="rId50"/>
    <p:sldLayoutId id="2147483706" r:id="rId51"/>
    <p:sldLayoutId id="2147483707" r:id="rId52"/>
    <p:sldLayoutId id="2147483708" r:id="rId53"/>
    <p:sldLayoutId id="2147483711" r:id="rId54"/>
    <p:sldLayoutId id="2147483712" r:id="rId5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kentuckyblackfreedom.org/kentucky-freedom-struggle/index.html"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6.jpeg"/><Relationship Id="rId1" Type="http://schemas.openxmlformats.org/officeDocument/2006/relationships/slideLayout" Target="../slideLayouts/slideLayout10.xml"/><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hyperlink" Target="mailto:ULCGISHelpDesk@louisville.edu" TargetMode="Externa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www.esri.com/en-us/arcgis/products/arcgis-pro/overview" TargetMode="External"/><Relationship Id="rId2" Type="http://schemas.openxmlformats.org/officeDocument/2006/relationships/hyperlink" Target="http://cpe.ky.gov/aboutus/esri.html" TargetMode="External"/><Relationship Id="rId1" Type="http://schemas.openxmlformats.org/officeDocument/2006/relationships/slideLayout" Target="../slideLayouts/slideLayout10.xml"/><Relationship Id="rId5" Type="http://schemas.openxmlformats.org/officeDocument/2006/relationships/hyperlink" Target="https://www.esri.com/training/learning-plans/" TargetMode="External"/><Relationship Id="rId4" Type="http://schemas.openxmlformats.org/officeDocument/2006/relationships/hyperlink" Target="https://www.esri.com/en-us/arcgis/products/arcgis-online/overview"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livingatlas.arcgis.com/en/home/" TargetMode="Externa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s://www.ulcgis.org/" TargetMode="External"/><Relationship Id="rId2" Type="http://schemas.openxmlformats.org/officeDocument/2006/relationships/hyperlink" Target="mailto:dj.biddle@Louisville.edu"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tiff"/><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slideLayout" Target="../slideLayouts/slideLayout10.xml"/><Relationship Id="rId1" Type="http://schemas.openxmlformats.org/officeDocument/2006/relationships/video" Target="https://www.youtube.com/embed/gHZW0ufTZLY" TargetMode="Externa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background with white text&#10;&#10;Description automatically generated">
            <a:extLst>
              <a:ext uri="{FF2B5EF4-FFF2-40B4-BE49-F238E27FC236}">
                <a16:creationId xmlns:a16="http://schemas.microsoft.com/office/drawing/2014/main" id="{A4D29B82-E4B5-C184-BE6E-C3E2B7282EED}"/>
              </a:ext>
            </a:extLst>
          </p:cNvPr>
          <p:cNvPicPr>
            <a:picLocks noChangeAspect="1"/>
          </p:cNvPicPr>
          <p:nvPr/>
        </p:nvPicPr>
        <p:blipFill>
          <a:blip r:embed="rId2"/>
          <a:stretch>
            <a:fillRect/>
          </a:stretch>
        </p:blipFill>
        <p:spPr>
          <a:xfrm>
            <a:off x="593270" y="2351399"/>
            <a:ext cx="12315439" cy="2155202"/>
          </a:xfrm>
          <a:prstGeom prst="rect">
            <a:avLst/>
          </a:prstGeom>
          <a:noFill/>
        </p:spPr>
      </p:pic>
      <p:sp>
        <p:nvSpPr>
          <p:cNvPr id="14" name="Title 2">
            <a:extLst>
              <a:ext uri="{FF2B5EF4-FFF2-40B4-BE49-F238E27FC236}">
                <a16:creationId xmlns:a16="http://schemas.microsoft.com/office/drawing/2014/main" id="{FE3B708C-369D-EE2B-7355-37AED8F43938}"/>
              </a:ext>
            </a:extLst>
          </p:cNvPr>
          <p:cNvSpPr>
            <a:spLocks noGrp="1"/>
          </p:cNvSpPr>
          <p:nvPr>
            <p:ph type="ctrTitle"/>
          </p:nvPr>
        </p:nvSpPr>
        <p:spPr>
          <a:xfrm>
            <a:off x="838201" y="882466"/>
            <a:ext cx="8227142" cy="1156541"/>
          </a:xfrm>
        </p:spPr>
        <p:txBody>
          <a:bodyPr/>
          <a:lstStyle/>
          <a:p>
            <a:endParaRPr lang="en-US" dirty="0"/>
          </a:p>
        </p:txBody>
      </p:sp>
    </p:spTree>
    <p:extLst>
      <p:ext uri="{BB962C8B-B14F-4D97-AF65-F5344CB8AC3E}">
        <p14:creationId xmlns:p14="http://schemas.microsoft.com/office/powerpoint/2010/main" val="41995572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DEBC2C-0B6A-B8EC-2D54-1FF439144047}"/>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216588D2-B5B7-BC67-2D74-55CFED022C91}"/>
              </a:ext>
            </a:extLst>
          </p:cNvPr>
          <p:cNvSpPr>
            <a:spLocks noGrp="1"/>
          </p:cNvSpPr>
          <p:nvPr>
            <p:ph type="ctrTitle"/>
          </p:nvPr>
        </p:nvSpPr>
        <p:spPr/>
        <p:txBody>
          <a:bodyPr/>
          <a:lstStyle/>
          <a:p>
            <a:r>
              <a:rPr lang="en-US" sz="3600" dirty="0">
                <a:solidFill>
                  <a:schemeClr val="bg1"/>
                </a:solidFill>
              </a:rPr>
              <a:t>Interdisciplinary Research: </a:t>
            </a:r>
            <a:br>
              <a:rPr lang="en-US" sz="3600" dirty="0">
                <a:solidFill>
                  <a:schemeClr val="bg1"/>
                </a:solidFill>
              </a:rPr>
            </a:br>
            <a:r>
              <a:rPr lang="en-US" sz="3600" dirty="0">
                <a:solidFill>
                  <a:schemeClr val="bg1"/>
                </a:solidFill>
              </a:rPr>
              <a:t>Digital Humanities</a:t>
            </a:r>
            <a:br>
              <a:rPr lang="en-US" sz="3600" dirty="0">
                <a:solidFill>
                  <a:schemeClr val="bg1"/>
                </a:solidFill>
              </a:rPr>
            </a:br>
            <a:endParaRPr lang="en-US" dirty="0"/>
          </a:p>
        </p:txBody>
      </p:sp>
      <p:sp>
        <p:nvSpPr>
          <p:cNvPr id="4" name="Slide Number Placeholder 3">
            <a:extLst>
              <a:ext uri="{FF2B5EF4-FFF2-40B4-BE49-F238E27FC236}">
                <a16:creationId xmlns:a16="http://schemas.microsoft.com/office/drawing/2014/main" id="{0C5D03EF-31A5-FD2C-F71A-84FEA740E95E}"/>
              </a:ext>
            </a:extLst>
          </p:cNvPr>
          <p:cNvSpPr>
            <a:spLocks noGrp="1"/>
          </p:cNvSpPr>
          <p:nvPr>
            <p:ph type="sldNum" sz="quarter" idx="12"/>
          </p:nvPr>
        </p:nvSpPr>
        <p:spPr/>
        <p:txBody>
          <a:bodyPr/>
          <a:lstStyle/>
          <a:p>
            <a:r>
              <a:rPr lang="en-US"/>
              <a:t>|  </a:t>
            </a:r>
            <a:fld id="{97BFF72C-5ACC-BF44-8A77-29ED5F2D29E3}" type="slidenum">
              <a:rPr lang="en-US" smtClean="0"/>
              <a:pPr/>
              <a:t>10</a:t>
            </a:fld>
            <a:endParaRPr lang="en-US" dirty="0"/>
          </a:p>
        </p:txBody>
      </p:sp>
      <p:pic>
        <p:nvPicPr>
          <p:cNvPr id="7" name="Picture 6">
            <a:hlinkClick r:id="rId2"/>
            <a:extLst>
              <a:ext uri="{FF2B5EF4-FFF2-40B4-BE49-F238E27FC236}">
                <a16:creationId xmlns:a16="http://schemas.microsoft.com/office/drawing/2014/main" id="{8C76F518-4154-FD1D-C5CB-CB685B0E0B02}"/>
              </a:ext>
            </a:extLst>
          </p:cNvPr>
          <p:cNvPicPr>
            <a:picLocks noChangeAspect="1"/>
          </p:cNvPicPr>
          <p:nvPr/>
        </p:nvPicPr>
        <p:blipFill>
          <a:blip r:embed="rId3"/>
          <a:stretch>
            <a:fillRect/>
          </a:stretch>
        </p:blipFill>
        <p:spPr>
          <a:xfrm>
            <a:off x="3242408" y="2087068"/>
            <a:ext cx="6026952" cy="4050973"/>
          </a:xfrm>
          <a:prstGeom prst="rect">
            <a:avLst/>
          </a:prstGeom>
        </p:spPr>
      </p:pic>
    </p:spTree>
    <p:extLst>
      <p:ext uri="{BB962C8B-B14F-4D97-AF65-F5344CB8AC3E}">
        <p14:creationId xmlns:p14="http://schemas.microsoft.com/office/powerpoint/2010/main" val="297128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2916964" y="473983"/>
            <a:ext cx="6845005" cy="140053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dirty="0">
              <a:solidFill>
                <a:schemeClr val="bg1"/>
              </a:solidFill>
            </a:endParaRPr>
          </a:p>
        </p:txBody>
      </p:sp>
      <p:pic>
        <p:nvPicPr>
          <p:cNvPr id="5" name="Picture 4" descr="A map of different colored areas&#10;&#10;Description automatically generated">
            <a:extLst>
              <a:ext uri="{FF2B5EF4-FFF2-40B4-BE49-F238E27FC236}">
                <a16:creationId xmlns:a16="http://schemas.microsoft.com/office/drawing/2014/main" id="{79A693D9-09F4-6D7B-3972-8374DD4F50C5}"/>
              </a:ext>
            </a:extLst>
          </p:cNvPr>
          <p:cNvPicPr>
            <a:picLocks noChangeAspect="1"/>
          </p:cNvPicPr>
          <p:nvPr/>
        </p:nvPicPr>
        <p:blipFill>
          <a:blip r:embed="rId2"/>
          <a:stretch>
            <a:fillRect/>
          </a:stretch>
        </p:blipFill>
        <p:spPr>
          <a:xfrm>
            <a:off x="1828800" y="1874513"/>
            <a:ext cx="8382000" cy="4093339"/>
          </a:xfrm>
          <a:prstGeom prst="rect">
            <a:avLst/>
          </a:prstGeom>
        </p:spPr>
      </p:pic>
      <p:sp>
        <p:nvSpPr>
          <p:cNvPr id="4" name="Title 3"/>
          <p:cNvSpPr>
            <a:spLocks noGrp="1"/>
          </p:cNvSpPr>
          <p:nvPr>
            <p:ph type="ctrTitle"/>
          </p:nvPr>
        </p:nvSpPr>
        <p:spPr/>
        <p:txBody>
          <a:bodyPr/>
          <a:lstStyle/>
          <a:p>
            <a:r>
              <a:rPr lang="en-US" dirty="0"/>
              <a:t>Community Engagement: </a:t>
            </a:r>
            <a:r>
              <a:rPr lang="en-US" dirty="0" err="1" smtClean="0"/>
              <a:t>AirJustice</a:t>
            </a:r>
            <a:r>
              <a:rPr lang="en-US" dirty="0" smtClean="0"/>
              <a:t/>
            </a:r>
            <a:br>
              <a:rPr lang="en-US" dirty="0" smtClean="0"/>
            </a:br>
            <a:endParaRPr lang="en-US" dirty="0"/>
          </a:p>
        </p:txBody>
      </p:sp>
    </p:spTree>
    <p:extLst>
      <p:ext uri="{BB962C8B-B14F-4D97-AF65-F5344CB8AC3E}">
        <p14:creationId xmlns:p14="http://schemas.microsoft.com/office/powerpoint/2010/main" val="1606363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computers&#10;&#10;Description automatically generated">
            <a:extLst>
              <a:ext uri="{FF2B5EF4-FFF2-40B4-BE49-F238E27FC236}">
                <a16:creationId xmlns:a16="http://schemas.microsoft.com/office/drawing/2014/main" id="{3B3EB91E-395D-371F-A1AB-6A38B1EE0B98}"/>
              </a:ext>
            </a:extLst>
          </p:cNvPr>
          <p:cNvPicPr>
            <a:picLocks noChangeAspect="1"/>
          </p:cNvPicPr>
          <p:nvPr/>
        </p:nvPicPr>
        <p:blipFill>
          <a:blip r:embed="rId2"/>
          <a:stretch>
            <a:fillRect/>
          </a:stretch>
        </p:blipFill>
        <p:spPr>
          <a:xfrm>
            <a:off x="359847" y="2085975"/>
            <a:ext cx="4157106" cy="3124200"/>
          </a:xfrm>
          <a:prstGeom prst="rect">
            <a:avLst/>
          </a:prstGeom>
        </p:spPr>
      </p:pic>
      <p:pic>
        <p:nvPicPr>
          <p:cNvPr id="6" name="Picture 5" descr="A group of people standing in a room&#10;&#10;Description automatically generated">
            <a:extLst>
              <a:ext uri="{FF2B5EF4-FFF2-40B4-BE49-F238E27FC236}">
                <a16:creationId xmlns:a16="http://schemas.microsoft.com/office/drawing/2014/main" id="{CCAB8695-4B32-EB28-D8F5-87C571D5CEF5}"/>
              </a:ext>
            </a:extLst>
          </p:cNvPr>
          <p:cNvPicPr>
            <a:picLocks noChangeAspect="1"/>
          </p:cNvPicPr>
          <p:nvPr/>
        </p:nvPicPr>
        <p:blipFill>
          <a:blip r:embed="rId3"/>
          <a:stretch>
            <a:fillRect/>
          </a:stretch>
        </p:blipFill>
        <p:spPr>
          <a:xfrm>
            <a:off x="7760494" y="2083594"/>
            <a:ext cx="4162425" cy="3124200"/>
          </a:xfrm>
          <a:prstGeom prst="rect">
            <a:avLst/>
          </a:prstGeom>
        </p:spPr>
      </p:pic>
      <p:pic>
        <p:nvPicPr>
          <p:cNvPr id="7" name="Picture 6" descr="A map of a neighborhood&#10;&#10;Description automatically generated">
            <a:extLst>
              <a:ext uri="{FF2B5EF4-FFF2-40B4-BE49-F238E27FC236}">
                <a16:creationId xmlns:a16="http://schemas.microsoft.com/office/drawing/2014/main" id="{FCB356C5-D630-0372-E53E-BDA367BFA80A}"/>
              </a:ext>
            </a:extLst>
          </p:cNvPr>
          <p:cNvPicPr>
            <a:picLocks noChangeAspect="1"/>
          </p:cNvPicPr>
          <p:nvPr/>
        </p:nvPicPr>
        <p:blipFill>
          <a:blip r:embed="rId4"/>
          <a:stretch>
            <a:fillRect/>
          </a:stretch>
        </p:blipFill>
        <p:spPr>
          <a:xfrm>
            <a:off x="4257675" y="2228850"/>
            <a:ext cx="3667125" cy="2838450"/>
          </a:xfrm>
          <a:prstGeom prst="rect">
            <a:avLst/>
          </a:prstGeom>
        </p:spPr>
      </p:pic>
      <p:sp>
        <p:nvSpPr>
          <p:cNvPr id="5" name="Title 4"/>
          <p:cNvSpPr>
            <a:spLocks noGrp="1"/>
          </p:cNvSpPr>
          <p:nvPr>
            <p:ph type="ctrTitle"/>
          </p:nvPr>
        </p:nvSpPr>
        <p:spPr/>
        <p:txBody>
          <a:bodyPr/>
          <a:lstStyle/>
          <a:p>
            <a:r>
              <a:rPr lang="en-US" dirty="0"/>
              <a:t>Community Engagement: </a:t>
            </a:r>
            <a:br>
              <a:rPr lang="en-US" dirty="0"/>
            </a:br>
            <a:r>
              <a:rPr lang="en-US" dirty="0"/>
              <a:t>Food Justice - Waggener HS Black Student Union</a:t>
            </a:r>
            <a:r>
              <a:rPr lang="en-US" dirty="0">
                <a:cs typeface="Calibri Light"/>
              </a:rPr>
              <a:t/>
            </a:r>
            <a:br>
              <a:rPr lang="en-US" dirty="0">
                <a:cs typeface="Calibri Light"/>
              </a:rPr>
            </a:br>
            <a:endParaRPr lang="en-US" dirty="0"/>
          </a:p>
        </p:txBody>
      </p:sp>
    </p:spTree>
    <p:extLst>
      <p:ext uri="{BB962C8B-B14F-4D97-AF65-F5344CB8AC3E}">
        <p14:creationId xmlns:p14="http://schemas.microsoft.com/office/powerpoint/2010/main" val="3421821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itting around a table&#10;&#10;Description automatically generated">
            <a:extLst>
              <a:ext uri="{FF2B5EF4-FFF2-40B4-BE49-F238E27FC236}">
                <a16:creationId xmlns:a16="http://schemas.microsoft.com/office/drawing/2014/main" id="{1220F7B4-2284-BA73-8D8E-07F260EF4C7B}"/>
              </a:ext>
            </a:extLst>
          </p:cNvPr>
          <p:cNvPicPr>
            <a:picLocks noChangeAspect="1"/>
          </p:cNvPicPr>
          <p:nvPr/>
        </p:nvPicPr>
        <p:blipFill>
          <a:blip r:embed="rId2"/>
          <a:stretch>
            <a:fillRect/>
          </a:stretch>
        </p:blipFill>
        <p:spPr>
          <a:xfrm>
            <a:off x="5312453" y="1463822"/>
            <a:ext cx="6450767" cy="4836513"/>
          </a:xfrm>
          <a:prstGeom prst="rect">
            <a:avLst/>
          </a:prstGeom>
        </p:spPr>
      </p:pic>
      <p:pic>
        <p:nvPicPr>
          <p:cNvPr id="8" name="Picture 7" descr="A group of people sitting on a stage&#10;&#10;Description automatically generated">
            <a:extLst>
              <a:ext uri="{FF2B5EF4-FFF2-40B4-BE49-F238E27FC236}">
                <a16:creationId xmlns:a16="http://schemas.microsoft.com/office/drawing/2014/main" id="{F6339C25-D907-F396-2D90-EBE11656D663}"/>
              </a:ext>
            </a:extLst>
          </p:cNvPr>
          <p:cNvPicPr>
            <a:picLocks noChangeAspect="1"/>
          </p:cNvPicPr>
          <p:nvPr/>
        </p:nvPicPr>
        <p:blipFill>
          <a:blip r:embed="rId3"/>
          <a:stretch>
            <a:fillRect/>
          </a:stretch>
        </p:blipFill>
        <p:spPr>
          <a:xfrm>
            <a:off x="419257" y="1380909"/>
            <a:ext cx="5106336" cy="2871865"/>
          </a:xfrm>
          <a:prstGeom prst="rect">
            <a:avLst/>
          </a:prstGeom>
        </p:spPr>
      </p:pic>
      <p:pic>
        <p:nvPicPr>
          <p:cNvPr id="7" name="Picture 6" descr="A group of people sitting in chairs in a room&#10;&#10;Description automatically generated">
            <a:extLst>
              <a:ext uri="{FF2B5EF4-FFF2-40B4-BE49-F238E27FC236}">
                <a16:creationId xmlns:a16="http://schemas.microsoft.com/office/drawing/2014/main" id="{8126917D-B252-E5F8-01A0-A15881F1AC5E}"/>
              </a:ext>
            </a:extLst>
          </p:cNvPr>
          <p:cNvPicPr>
            <a:picLocks noChangeAspect="1"/>
          </p:cNvPicPr>
          <p:nvPr/>
        </p:nvPicPr>
        <p:blipFill>
          <a:blip r:embed="rId4"/>
          <a:stretch>
            <a:fillRect/>
          </a:stretch>
        </p:blipFill>
        <p:spPr>
          <a:xfrm>
            <a:off x="421443" y="3178560"/>
            <a:ext cx="5110395" cy="3209296"/>
          </a:xfrm>
          <a:prstGeom prst="rect">
            <a:avLst/>
          </a:prstGeom>
        </p:spPr>
      </p:pic>
      <p:sp>
        <p:nvSpPr>
          <p:cNvPr id="3" name="Title 2"/>
          <p:cNvSpPr>
            <a:spLocks noGrp="1"/>
          </p:cNvSpPr>
          <p:nvPr>
            <p:ph type="ctrTitle"/>
          </p:nvPr>
        </p:nvSpPr>
        <p:spPr/>
        <p:txBody>
          <a:bodyPr/>
          <a:lstStyle/>
          <a:p>
            <a:r>
              <a:rPr lang="en-US" dirty="0"/>
              <a:t>Community Engagement: GIS Day </a:t>
            </a:r>
            <a:r>
              <a:rPr lang="en-US" dirty="0" smtClean="0"/>
              <a:t/>
            </a:r>
            <a:br>
              <a:rPr lang="en-US" dirty="0" smtClean="0"/>
            </a:br>
            <a:r>
              <a:rPr lang="en-US" dirty="0"/>
              <a:t/>
            </a:r>
            <a:br>
              <a:rPr lang="en-US" dirty="0"/>
            </a:br>
            <a:endParaRPr lang="en-US" dirty="0"/>
          </a:p>
        </p:txBody>
      </p:sp>
    </p:spTree>
    <p:extLst>
      <p:ext uri="{BB962C8B-B14F-4D97-AF65-F5344CB8AC3E}">
        <p14:creationId xmlns:p14="http://schemas.microsoft.com/office/powerpoint/2010/main" val="1660769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Community Engagement: GIS Day </a:t>
            </a:r>
            <a:r>
              <a:rPr lang="en-US" dirty="0" smtClean="0"/>
              <a:t/>
            </a:r>
            <a:br>
              <a:rPr lang="en-US" dirty="0" smtClean="0"/>
            </a:br>
            <a:r>
              <a:rPr lang="en-US" dirty="0"/>
              <a:t/>
            </a:r>
            <a:br>
              <a:rPr lang="en-US" dirty="0"/>
            </a:br>
            <a:endParaRPr lang="en-US" dirty="0"/>
          </a:p>
        </p:txBody>
      </p:sp>
      <p:pic>
        <p:nvPicPr>
          <p:cNvPr id="1026"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181" y="1534092"/>
            <a:ext cx="3571637" cy="4620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623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map&#10;&#10;Description automatically generated">
            <a:extLst>
              <a:ext uri="{FF2B5EF4-FFF2-40B4-BE49-F238E27FC236}">
                <a16:creationId xmlns:a16="http://schemas.microsoft.com/office/drawing/2014/main" id="{DA975893-243D-1901-4719-C5488CF97FF4}"/>
              </a:ext>
            </a:extLst>
          </p:cNvPr>
          <p:cNvPicPr>
            <a:picLocks noChangeAspect="1"/>
          </p:cNvPicPr>
          <p:nvPr/>
        </p:nvPicPr>
        <p:blipFill>
          <a:blip r:embed="rId2"/>
          <a:stretch>
            <a:fillRect/>
          </a:stretch>
        </p:blipFill>
        <p:spPr>
          <a:xfrm>
            <a:off x="7476131" y="2854042"/>
            <a:ext cx="2632531" cy="3379708"/>
          </a:xfrm>
          <a:prstGeom prst="rect">
            <a:avLst/>
          </a:prstGeom>
        </p:spPr>
      </p:pic>
      <p:pic>
        <p:nvPicPr>
          <p:cNvPr id="6" name="Picture 5" descr="A screenshot of a map&#10;&#10;Description automatically generated">
            <a:extLst>
              <a:ext uri="{FF2B5EF4-FFF2-40B4-BE49-F238E27FC236}">
                <a16:creationId xmlns:a16="http://schemas.microsoft.com/office/drawing/2014/main" id="{10943200-8661-858B-2A01-C24A501DA4FF}"/>
              </a:ext>
            </a:extLst>
          </p:cNvPr>
          <p:cNvPicPr>
            <a:picLocks noChangeAspect="1"/>
          </p:cNvPicPr>
          <p:nvPr/>
        </p:nvPicPr>
        <p:blipFill>
          <a:blip r:embed="rId3"/>
          <a:stretch>
            <a:fillRect/>
          </a:stretch>
        </p:blipFill>
        <p:spPr>
          <a:xfrm>
            <a:off x="4630994" y="2160039"/>
            <a:ext cx="2557637" cy="3387911"/>
          </a:xfrm>
          <a:prstGeom prst="rect">
            <a:avLst/>
          </a:prstGeom>
        </p:spPr>
      </p:pic>
      <p:sp>
        <p:nvSpPr>
          <p:cNvPr id="4" name="Title 2"/>
          <p:cNvSpPr txBox="1">
            <a:spLocks/>
          </p:cNvSpPr>
          <p:nvPr/>
        </p:nvSpPr>
        <p:spPr>
          <a:xfrm>
            <a:off x="1792638" y="227318"/>
            <a:ext cx="8827030" cy="140053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dirty="0">
              <a:solidFill>
                <a:schemeClr val="bg1"/>
              </a:solidFill>
            </a:endParaRPr>
          </a:p>
        </p:txBody>
      </p:sp>
      <p:pic>
        <p:nvPicPr>
          <p:cNvPr id="5" name="Picture 4" descr="A cover of a book&#10;&#10;Description automatically generated">
            <a:extLst>
              <a:ext uri="{FF2B5EF4-FFF2-40B4-BE49-F238E27FC236}">
                <a16:creationId xmlns:a16="http://schemas.microsoft.com/office/drawing/2014/main" id="{57DADEB9-F5B5-306D-F1F7-BCA49580B5D4}"/>
              </a:ext>
            </a:extLst>
          </p:cNvPr>
          <p:cNvPicPr>
            <a:picLocks noChangeAspect="1"/>
          </p:cNvPicPr>
          <p:nvPr/>
        </p:nvPicPr>
        <p:blipFill>
          <a:blip r:embed="rId4"/>
          <a:stretch>
            <a:fillRect/>
          </a:stretch>
        </p:blipFill>
        <p:spPr>
          <a:xfrm>
            <a:off x="1775053" y="1569489"/>
            <a:ext cx="2610695" cy="3387911"/>
          </a:xfrm>
          <a:prstGeom prst="rect">
            <a:avLst/>
          </a:prstGeom>
        </p:spPr>
      </p:pic>
      <p:sp>
        <p:nvSpPr>
          <p:cNvPr id="3" name="Title 2"/>
          <p:cNvSpPr>
            <a:spLocks noGrp="1"/>
          </p:cNvSpPr>
          <p:nvPr>
            <p:ph type="ctrTitle"/>
          </p:nvPr>
        </p:nvSpPr>
        <p:spPr/>
        <p:txBody>
          <a:bodyPr/>
          <a:lstStyle/>
          <a:p>
            <a:r>
              <a:rPr lang="en-US" dirty="0"/>
              <a:t>Community Engagement: Metro Housing </a:t>
            </a:r>
            <a:r>
              <a:rPr lang="en-US" dirty="0" smtClean="0"/>
              <a:t>Coalition</a:t>
            </a:r>
            <a:br>
              <a:rPr lang="en-US" dirty="0" smtClean="0"/>
            </a:br>
            <a:r>
              <a:rPr lang="en-US" dirty="0"/>
              <a:t/>
            </a:r>
            <a:br>
              <a:rPr lang="en-US" dirty="0"/>
            </a:br>
            <a:endParaRPr lang="en-US" dirty="0"/>
          </a:p>
        </p:txBody>
      </p:sp>
    </p:spTree>
    <p:extLst>
      <p:ext uri="{BB962C8B-B14F-4D97-AF65-F5344CB8AC3E}">
        <p14:creationId xmlns:p14="http://schemas.microsoft.com/office/powerpoint/2010/main" val="2368743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939843" y="218659"/>
            <a:ext cx="8827030" cy="140053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dirty="0">
              <a:solidFill>
                <a:schemeClr val="bg1"/>
              </a:solidFill>
              <a:cs typeface="Calibri Light"/>
            </a:endParaRPr>
          </a:p>
        </p:txBody>
      </p:sp>
      <p:pic>
        <p:nvPicPr>
          <p:cNvPr id="3" name="Picture 2">
            <a:extLst>
              <a:ext uri="{FF2B5EF4-FFF2-40B4-BE49-F238E27FC236}">
                <a16:creationId xmlns:a16="http://schemas.microsoft.com/office/drawing/2014/main" id="{76F896ED-E6FF-079F-77AE-7CB4686E5E17}"/>
              </a:ext>
            </a:extLst>
          </p:cNvPr>
          <p:cNvPicPr>
            <a:picLocks noChangeAspect="1"/>
          </p:cNvPicPr>
          <p:nvPr/>
        </p:nvPicPr>
        <p:blipFill rotWithShape="1">
          <a:blip r:embed="rId2"/>
          <a:srcRect t="16236" r="329" b="19557"/>
          <a:stretch/>
        </p:blipFill>
        <p:spPr>
          <a:xfrm>
            <a:off x="4780051" y="1327465"/>
            <a:ext cx="2631897" cy="1512477"/>
          </a:xfrm>
          <a:prstGeom prst="rect">
            <a:avLst/>
          </a:prstGeom>
        </p:spPr>
      </p:pic>
      <p:pic>
        <p:nvPicPr>
          <p:cNvPr id="7" name="Picture 6" descr="A map of a city&#10;&#10;Description automatically generated">
            <a:extLst>
              <a:ext uri="{FF2B5EF4-FFF2-40B4-BE49-F238E27FC236}">
                <a16:creationId xmlns:a16="http://schemas.microsoft.com/office/drawing/2014/main" id="{2401AED7-ACE9-4A83-AE11-0C9BB03AEBA0}"/>
              </a:ext>
            </a:extLst>
          </p:cNvPr>
          <p:cNvPicPr>
            <a:picLocks noChangeAspect="1"/>
          </p:cNvPicPr>
          <p:nvPr/>
        </p:nvPicPr>
        <p:blipFill>
          <a:blip r:embed="rId3"/>
          <a:stretch>
            <a:fillRect/>
          </a:stretch>
        </p:blipFill>
        <p:spPr>
          <a:xfrm>
            <a:off x="1939843" y="2972108"/>
            <a:ext cx="3937645" cy="3085792"/>
          </a:xfrm>
          <a:prstGeom prst="rect">
            <a:avLst/>
          </a:prstGeom>
        </p:spPr>
      </p:pic>
      <p:pic>
        <p:nvPicPr>
          <p:cNvPr id="8" name="Picture 7" descr="A map of a city with yellow dots&#10;&#10;Description automatically generated">
            <a:extLst>
              <a:ext uri="{FF2B5EF4-FFF2-40B4-BE49-F238E27FC236}">
                <a16:creationId xmlns:a16="http://schemas.microsoft.com/office/drawing/2014/main" id="{016BB889-31EE-27F1-DA94-438E4E611BFC}"/>
              </a:ext>
            </a:extLst>
          </p:cNvPr>
          <p:cNvPicPr>
            <a:picLocks noChangeAspect="1"/>
          </p:cNvPicPr>
          <p:nvPr/>
        </p:nvPicPr>
        <p:blipFill>
          <a:blip r:embed="rId4"/>
          <a:stretch>
            <a:fillRect/>
          </a:stretch>
        </p:blipFill>
        <p:spPr>
          <a:xfrm>
            <a:off x="6312554" y="2972108"/>
            <a:ext cx="4050645" cy="3085792"/>
          </a:xfrm>
          <a:prstGeom prst="rect">
            <a:avLst/>
          </a:prstGeom>
        </p:spPr>
      </p:pic>
      <p:sp>
        <p:nvSpPr>
          <p:cNvPr id="2" name="Title 1"/>
          <p:cNvSpPr>
            <a:spLocks noGrp="1"/>
          </p:cNvSpPr>
          <p:nvPr>
            <p:ph type="ctrTitle"/>
          </p:nvPr>
        </p:nvSpPr>
        <p:spPr>
          <a:xfrm>
            <a:off x="825953" y="1139107"/>
            <a:ext cx="10103069" cy="1156541"/>
          </a:xfrm>
        </p:spPr>
        <p:txBody>
          <a:bodyPr/>
          <a:lstStyle/>
          <a:p>
            <a:r>
              <a:rPr lang="en-US" dirty="0"/>
              <a:t>Community Engagement: Metro </a:t>
            </a:r>
            <a:r>
              <a:rPr lang="en-US" dirty="0" smtClean="0"/>
              <a:t>Government</a:t>
            </a:r>
            <a:br>
              <a:rPr lang="en-US" dirty="0" smtClean="0"/>
            </a:b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2367463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965" y="6286247"/>
            <a:ext cx="3245005" cy="571753"/>
          </a:xfrm>
          <a:prstGeom prst="rect">
            <a:avLst/>
          </a:prstGeom>
        </p:spPr>
      </p:pic>
      <p:sp>
        <p:nvSpPr>
          <p:cNvPr id="3" name="Title 3"/>
          <p:cNvSpPr txBox="1">
            <a:spLocks/>
          </p:cNvSpPr>
          <p:nvPr/>
        </p:nvSpPr>
        <p:spPr>
          <a:xfrm>
            <a:off x="2407540" y="400533"/>
            <a:ext cx="7853817" cy="14005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endParaRPr kumimoji="0" lang="en-US" sz="3200" b="0" i="0" u="none" strike="noStrike" kern="1200" cap="none" spc="0" normalizeH="0" baseline="0" noProof="0" dirty="0">
              <a:ln>
                <a:noFill/>
              </a:ln>
              <a:solidFill>
                <a:schemeClr val="bg1"/>
              </a:solidFill>
              <a:effectLst/>
              <a:uLnTx/>
              <a:uFillTx/>
              <a:latin typeface="Calibri Light" panose="020F0302020204030204"/>
            </a:endParaRPr>
          </a:p>
        </p:txBody>
      </p:sp>
      <p:pic>
        <p:nvPicPr>
          <p:cNvPr id="5" name="Picture 4" descr="M:\PCBackup\djbidd01.GEOG\Desktop\UofLMaps_All\belknap_Commute_Distanc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8595" y="2067420"/>
            <a:ext cx="3858574" cy="29816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srcRect r="426" b="906"/>
          <a:stretch/>
        </p:blipFill>
        <p:spPr>
          <a:xfrm>
            <a:off x="2141425" y="2067420"/>
            <a:ext cx="4019558" cy="3072773"/>
          </a:xfrm>
          <a:prstGeom prst="rect">
            <a:avLst/>
          </a:prstGeom>
        </p:spPr>
      </p:pic>
      <p:sp>
        <p:nvSpPr>
          <p:cNvPr id="4" name="Title 3"/>
          <p:cNvSpPr>
            <a:spLocks noGrp="1"/>
          </p:cNvSpPr>
          <p:nvPr>
            <p:ph type="ctrTitle"/>
          </p:nvPr>
        </p:nvSpPr>
        <p:spPr/>
        <p:txBody>
          <a:bodyPr/>
          <a:lstStyle/>
          <a:p>
            <a:r>
              <a:rPr lang="en-US" dirty="0"/>
              <a:t>Administration: Consulting for internal clients:</a:t>
            </a:r>
            <a:br>
              <a:rPr lang="en-US" dirty="0"/>
            </a:br>
            <a:r>
              <a:rPr lang="en-US" dirty="0"/>
              <a:t>Office of Institutional Research and </a:t>
            </a:r>
            <a:r>
              <a:rPr lang="en-US" dirty="0" smtClean="0"/>
              <a:t>Planning</a:t>
            </a:r>
            <a:endParaRPr lang="en-US" dirty="0"/>
          </a:p>
        </p:txBody>
      </p:sp>
    </p:spTree>
    <p:extLst>
      <p:ext uri="{BB962C8B-B14F-4D97-AF65-F5344CB8AC3E}">
        <p14:creationId xmlns:p14="http://schemas.microsoft.com/office/powerpoint/2010/main" val="1704472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965" y="6286247"/>
            <a:ext cx="3245005" cy="571753"/>
          </a:xfrm>
          <a:prstGeom prst="rect">
            <a:avLst/>
          </a:prstGeom>
        </p:spPr>
      </p:pic>
      <p:sp>
        <p:nvSpPr>
          <p:cNvPr id="5" name="Title 1"/>
          <p:cNvSpPr txBox="1">
            <a:spLocks/>
          </p:cNvSpPr>
          <p:nvPr/>
        </p:nvSpPr>
        <p:spPr>
          <a:xfrm>
            <a:off x="2076024" y="329412"/>
            <a:ext cx="8893206" cy="10918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734" y="1903812"/>
            <a:ext cx="3328594" cy="215379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9583" y="2144485"/>
            <a:ext cx="2525708" cy="326856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5557" y="4163085"/>
            <a:ext cx="3026525" cy="201768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9547" y="2742012"/>
            <a:ext cx="3110741" cy="2073827"/>
          </a:xfrm>
          <a:prstGeom prst="rect">
            <a:avLst/>
          </a:prstGeom>
        </p:spPr>
      </p:pic>
      <p:sp>
        <p:nvSpPr>
          <p:cNvPr id="3" name="Title 2"/>
          <p:cNvSpPr>
            <a:spLocks noGrp="1"/>
          </p:cNvSpPr>
          <p:nvPr>
            <p:ph type="ctrTitle"/>
          </p:nvPr>
        </p:nvSpPr>
        <p:spPr/>
        <p:txBody>
          <a:bodyPr/>
          <a:lstStyle/>
          <a:p>
            <a:r>
              <a:rPr lang="en-US" dirty="0"/>
              <a:t>Administration: GIS Consulting for internal clients</a:t>
            </a:r>
            <a:br>
              <a:rPr lang="en-US" dirty="0"/>
            </a:br>
            <a:r>
              <a:rPr lang="en-US" dirty="0" smtClean="0"/>
              <a:t>DEHS</a:t>
            </a:r>
            <a:r>
              <a:rPr lang="en-US" dirty="0"/>
              <a:t/>
            </a:r>
            <a:br>
              <a:rPr lang="en-US" dirty="0"/>
            </a:br>
            <a:endParaRPr lang="en-US" dirty="0"/>
          </a:p>
        </p:txBody>
      </p:sp>
    </p:spTree>
    <p:extLst>
      <p:ext uri="{BB962C8B-B14F-4D97-AF65-F5344CB8AC3E}">
        <p14:creationId xmlns:p14="http://schemas.microsoft.com/office/powerpoint/2010/main" val="2345837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965" y="6286247"/>
            <a:ext cx="3245005" cy="571753"/>
          </a:xfrm>
          <a:prstGeom prst="rect">
            <a:avLst/>
          </a:prstGeom>
        </p:spPr>
      </p:pic>
      <p:sp>
        <p:nvSpPr>
          <p:cNvPr id="3" name="Title 3"/>
          <p:cNvSpPr txBox="1">
            <a:spLocks/>
          </p:cNvSpPr>
          <p:nvPr/>
        </p:nvSpPr>
        <p:spPr>
          <a:xfrm>
            <a:off x="2762563" y="383215"/>
            <a:ext cx="7853817" cy="140053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kumimoji="0" lang="en-US" sz="32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5" name="Picture 4" descr="A aerial view of a city&#10;&#10;Description automatically generated">
            <a:extLst>
              <a:ext uri="{FF2B5EF4-FFF2-40B4-BE49-F238E27FC236}">
                <a16:creationId xmlns:a16="http://schemas.microsoft.com/office/drawing/2014/main" id="{B2F8D478-D2F9-6A99-7E43-39D9054449E0}"/>
              </a:ext>
            </a:extLst>
          </p:cNvPr>
          <p:cNvPicPr>
            <a:picLocks noChangeAspect="1"/>
          </p:cNvPicPr>
          <p:nvPr/>
        </p:nvPicPr>
        <p:blipFill>
          <a:blip r:embed="rId3"/>
          <a:stretch>
            <a:fillRect/>
          </a:stretch>
        </p:blipFill>
        <p:spPr>
          <a:xfrm>
            <a:off x="6342089" y="2551079"/>
            <a:ext cx="5647543" cy="2714256"/>
          </a:xfrm>
          <a:prstGeom prst="rect">
            <a:avLst/>
          </a:prstGeom>
        </p:spPr>
      </p:pic>
      <p:pic>
        <p:nvPicPr>
          <p:cNvPr id="6" name="Picture 5" descr="A screenshot of a map&#10;&#10;Description automatically generated">
            <a:extLst>
              <a:ext uri="{FF2B5EF4-FFF2-40B4-BE49-F238E27FC236}">
                <a16:creationId xmlns:a16="http://schemas.microsoft.com/office/drawing/2014/main" id="{0D8114A8-B953-3C9C-26D8-F31E83DD89D5}"/>
              </a:ext>
            </a:extLst>
          </p:cNvPr>
          <p:cNvPicPr>
            <a:picLocks noChangeAspect="1"/>
          </p:cNvPicPr>
          <p:nvPr/>
        </p:nvPicPr>
        <p:blipFill>
          <a:blip r:embed="rId4"/>
          <a:stretch>
            <a:fillRect/>
          </a:stretch>
        </p:blipFill>
        <p:spPr>
          <a:xfrm>
            <a:off x="264826" y="2549395"/>
            <a:ext cx="5647545" cy="2715940"/>
          </a:xfrm>
          <a:prstGeom prst="rect">
            <a:avLst/>
          </a:prstGeom>
        </p:spPr>
      </p:pic>
      <p:sp>
        <p:nvSpPr>
          <p:cNvPr id="4" name="Title 3"/>
          <p:cNvSpPr>
            <a:spLocks noGrp="1"/>
          </p:cNvSpPr>
          <p:nvPr>
            <p:ph type="ctrTitle"/>
          </p:nvPr>
        </p:nvSpPr>
        <p:spPr/>
        <p:txBody>
          <a:bodyPr/>
          <a:lstStyle/>
          <a:p>
            <a:r>
              <a:rPr lang="en-US" dirty="0"/>
              <a:t>Administration: Consulting for internal clients:</a:t>
            </a:r>
            <a:br>
              <a:rPr lang="en-US" dirty="0"/>
            </a:br>
            <a:r>
              <a:rPr lang="en-US" dirty="0" err="1"/>
              <a:t>Cardstorm</a:t>
            </a:r>
            <a:r>
              <a:rPr lang="en-US" dirty="0"/>
              <a:t> </a:t>
            </a:r>
            <a:r>
              <a:rPr lang="en-US" dirty="0" err="1"/>
              <a:t>Stormwater</a:t>
            </a:r>
            <a:r>
              <a:rPr lang="en-US" dirty="0"/>
              <a:t> Management GIS</a:t>
            </a:r>
            <a:br>
              <a:rPr lang="en-US" dirty="0"/>
            </a:br>
            <a:endParaRPr lang="en-US" dirty="0"/>
          </a:p>
        </p:txBody>
      </p:sp>
    </p:spTree>
    <p:extLst>
      <p:ext uri="{BB962C8B-B14F-4D97-AF65-F5344CB8AC3E}">
        <p14:creationId xmlns:p14="http://schemas.microsoft.com/office/powerpoint/2010/main" val="3361755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23C14-9F5C-AD3F-D289-DFDE42D1EEE8}"/>
              </a:ext>
            </a:extLst>
          </p:cNvPr>
          <p:cNvSpPr>
            <a:spLocks noGrp="1"/>
          </p:cNvSpPr>
          <p:nvPr>
            <p:ph type="title"/>
          </p:nvPr>
        </p:nvSpPr>
        <p:spPr>
          <a:xfrm>
            <a:off x="772432" y="1880047"/>
            <a:ext cx="10647136" cy="3372772"/>
          </a:xfrm>
        </p:spPr>
        <p:txBody>
          <a:bodyPr/>
          <a:lstStyle/>
          <a:p>
            <a:r>
              <a:rPr lang="en-US" sz="2400" dirty="0">
                <a:solidFill>
                  <a:schemeClr val="bg1"/>
                </a:solidFill>
                <a:ea typeface="+mn-lt"/>
                <a:cs typeface="+mn-lt"/>
              </a:rPr>
              <a:t>Our mission is to be the beacon of GIS and geospatial technology for the University of Louisville. We offer high-impact learning opportunities; lead and support innovative interdisciplinary research; and foster positive change in the community through the inclusive and creative application of geospatial technology. As a comprehensive resource for geospatial software, data, and training, the ULCGIS puts the power of maps into the hands of UofL students, faculty, and staff as they address the big challenges confronting society today.</a:t>
            </a:r>
            <a:r>
              <a:rPr lang="en-US" sz="2400" i="1" dirty="0">
                <a:solidFill>
                  <a:schemeClr val="bg1"/>
                </a:solidFill>
              </a:rPr>
              <a:t> </a:t>
            </a:r>
            <a:r>
              <a:rPr lang="en-US" sz="2400" dirty="0">
                <a:solidFill>
                  <a:schemeClr val="bg1"/>
                </a:solidFill>
                <a:cs typeface="Calibri"/>
              </a:rPr>
              <a:t/>
            </a:r>
            <a:br>
              <a:rPr lang="en-US" sz="2400" dirty="0">
                <a:solidFill>
                  <a:schemeClr val="bg1"/>
                </a:solidFill>
                <a:cs typeface="Calibri"/>
              </a:rPr>
            </a:br>
            <a:endParaRPr lang="en-US" dirty="0"/>
          </a:p>
        </p:txBody>
      </p:sp>
    </p:spTree>
    <p:extLst>
      <p:ext uri="{BB962C8B-B14F-4D97-AF65-F5344CB8AC3E}">
        <p14:creationId xmlns:p14="http://schemas.microsoft.com/office/powerpoint/2010/main" val="37088558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Research support via fee for service or grant salary support</a:t>
            </a:r>
          </a:p>
          <a:p>
            <a:r>
              <a:rPr lang="en-US" dirty="0" smtClean="0"/>
              <a:t>Data visualization</a:t>
            </a:r>
          </a:p>
          <a:p>
            <a:pPr marL="800100" lvl="1" indent="-342900">
              <a:buFont typeface="Arial" panose="020B0604020202020204" pitchFamily="34" charset="0"/>
              <a:buChar char="•"/>
            </a:pPr>
            <a:r>
              <a:rPr lang="en-US" dirty="0" smtClean="0"/>
              <a:t>Spatial statistics/modeling</a:t>
            </a:r>
          </a:p>
          <a:p>
            <a:pPr marL="800100" lvl="1" indent="-342900">
              <a:buFont typeface="Arial" panose="020B0604020202020204" pitchFamily="34" charset="0"/>
              <a:buChar char="•"/>
            </a:pPr>
            <a:r>
              <a:rPr lang="en-US" dirty="0" smtClean="0"/>
              <a:t>Field data collection</a:t>
            </a:r>
          </a:p>
          <a:p>
            <a:pPr marL="800100" lvl="1" indent="-342900">
              <a:buFont typeface="Arial" panose="020B0604020202020204" pitchFamily="34" charset="0"/>
              <a:buChar char="•"/>
            </a:pPr>
            <a:r>
              <a:rPr lang="en-US" dirty="0" smtClean="0"/>
              <a:t>Data services – sourcing/acquisition, transformation/cleaning, hosting/maintenance, LOJIC </a:t>
            </a:r>
            <a:r>
              <a:rPr lang="en-US" smtClean="0"/>
              <a:t>data liaison </a:t>
            </a:r>
            <a:endParaRPr lang="en-US" dirty="0" smtClean="0"/>
          </a:p>
          <a:p>
            <a:r>
              <a:rPr lang="en-US" dirty="0" smtClean="0"/>
              <a:t>Software support – ESRI License Management</a:t>
            </a:r>
          </a:p>
          <a:p>
            <a:r>
              <a:rPr lang="en-US" dirty="0" smtClean="0"/>
              <a:t>Student support</a:t>
            </a:r>
          </a:p>
          <a:p>
            <a:pPr marL="800100" lvl="1" indent="-342900">
              <a:buFont typeface="Arial" panose="020B0604020202020204" pitchFamily="34" charset="0"/>
              <a:buChar char="•"/>
            </a:pPr>
            <a:r>
              <a:rPr lang="en-US" dirty="0" smtClean="0">
                <a:hlinkClick r:id="rId2"/>
              </a:rPr>
              <a:t>ULCGISHelpDesk@louisville.edu</a:t>
            </a:r>
            <a:r>
              <a:rPr lang="en-US" dirty="0" smtClean="0"/>
              <a:t> </a:t>
            </a:r>
          </a:p>
        </p:txBody>
      </p:sp>
      <p:sp>
        <p:nvSpPr>
          <p:cNvPr id="3" name="Title 2"/>
          <p:cNvSpPr>
            <a:spLocks noGrp="1"/>
          </p:cNvSpPr>
          <p:nvPr>
            <p:ph type="ctrTitle"/>
          </p:nvPr>
        </p:nvSpPr>
        <p:spPr/>
        <p:txBody>
          <a:bodyPr/>
          <a:lstStyle/>
          <a:p>
            <a:r>
              <a:rPr lang="en-US" dirty="0" smtClean="0"/>
              <a:t>Geospatial Technology Services via ULCGIS</a:t>
            </a:r>
            <a:endParaRPr lang="en-US" dirty="0"/>
          </a:p>
        </p:txBody>
      </p:sp>
      <p:sp>
        <p:nvSpPr>
          <p:cNvPr id="4" name="Slide Number Placeholder 3"/>
          <p:cNvSpPr>
            <a:spLocks noGrp="1"/>
          </p:cNvSpPr>
          <p:nvPr>
            <p:ph type="sldNum" sz="quarter" idx="12"/>
          </p:nvPr>
        </p:nvSpPr>
        <p:spPr/>
        <p:txBody>
          <a:bodyPr/>
          <a:lstStyle/>
          <a:p>
            <a:r>
              <a:rPr lang="en-US" smtClean="0"/>
              <a:t>|  </a:t>
            </a:r>
            <a:fld id="{97BFF72C-5ACC-BF44-8A77-29ED5F2D29E3}" type="slidenum">
              <a:rPr lang="en-US" smtClean="0"/>
              <a:pPr/>
              <a:t>20</a:t>
            </a:fld>
            <a:endParaRPr lang="en-US" dirty="0"/>
          </a:p>
        </p:txBody>
      </p:sp>
    </p:spTree>
    <p:extLst>
      <p:ext uri="{BB962C8B-B14F-4D97-AF65-F5344CB8AC3E}">
        <p14:creationId xmlns:p14="http://schemas.microsoft.com/office/powerpoint/2010/main" val="2865858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p:txBody>
          <a:bodyPr vert="horz" lIns="91440" tIns="45720" rIns="91440" bIns="45720" rtlCol="0" anchor="t">
            <a:normAutofit/>
          </a:bodyPr>
          <a:lstStyle/>
          <a:p>
            <a:pPr marL="342900" indent="-342900"/>
            <a:r>
              <a:rPr lang="en-US" dirty="0">
                <a:hlinkClick r:id="rId2"/>
              </a:rPr>
              <a:t>CPE negotiates</a:t>
            </a:r>
            <a:r>
              <a:rPr lang="en-US" dirty="0"/>
              <a:t> reduced cost licenses for all higher-ed institutions in </a:t>
            </a:r>
            <a:r>
              <a:rPr lang="en-US" dirty="0" smtClean="0"/>
              <a:t>KY (</a:t>
            </a:r>
            <a:r>
              <a:rPr lang="en-US" dirty="0" err="1" smtClean="0"/>
              <a:t>UofL</a:t>
            </a:r>
            <a:r>
              <a:rPr lang="en-US" dirty="0" smtClean="0"/>
              <a:t> share = ~$22k annually)</a:t>
            </a:r>
            <a:endParaRPr lang="en-US" dirty="0"/>
          </a:p>
          <a:p>
            <a:pPr marL="342900" indent="-342900">
              <a:buClr>
                <a:srgbClr val="8AD0D6"/>
              </a:buClr>
            </a:pPr>
            <a:r>
              <a:rPr lang="en-US" dirty="0"/>
              <a:t>"Site License" provides unlimited licenses for desktop, web-based, and server ArcGIS software titles</a:t>
            </a:r>
          </a:p>
          <a:p>
            <a:pPr marL="342900" indent="-342900"/>
            <a:r>
              <a:rPr lang="en-US" dirty="0">
                <a:hlinkClick r:id="rId3"/>
              </a:rPr>
              <a:t>ArcGIS Pro</a:t>
            </a:r>
            <a:r>
              <a:rPr lang="en-US" dirty="0"/>
              <a:t> </a:t>
            </a:r>
          </a:p>
          <a:p>
            <a:pPr marL="342900" indent="-342900"/>
            <a:r>
              <a:rPr lang="en-US" dirty="0">
                <a:hlinkClick r:id="rId4"/>
              </a:rPr>
              <a:t>ArcGIS Online</a:t>
            </a:r>
            <a:r>
              <a:rPr lang="en-US" dirty="0"/>
              <a:t> </a:t>
            </a:r>
          </a:p>
          <a:p>
            <a:r>
              <a:rPr lang="en-US" dirty="0"/>
              <a:t>Free access to </a:t>
            </a:r>
            <a:r>
              <a:rPr lang="en-US" dirty="0">
                <a:hlinkClick r:id="rId5"/>
              </a:rPr>
              <a:t>ESRI Academy Courses</a:t>
            </a:r>
            <a:endParaRPr lang="en-US" dirty="0"/>
          </a:p>
          <a:p>
            <a:endParaRPr lang="en-US" dirty="0"/>
          </a:p>
          <a:p>
            <a:endParaRPr lang="en-US" dirty="0"/>
          </a:p>
        </p:txBody>
      </p:sp>
      <p:sp>
        <p:nvSpPr>
          <p:cNvPr id="2" name="Title 1"/>
          <p:cNvSpPr>
            <a:spLocks noGrp="1"/>
          </p:cNvSpPr>
          <p:nvPr>
            <p:ph type="ctrTitle"/>
          </p:nvPr>
        </p:nvSpPr>
        <p:spPr/>
        <p:txBody>
          <a:bodyPr/>
          <a:lstStyle/>
          <a:p>
            <a:r>
              <a:rPr lang="en-US" dirty="0" smtClean="0"/>
              <a:t>ESRI </a:t>
            </a:r>
            <a:r>
              <a:rPr lang="en-US" dirty="0"/>
              <a:t>Site License</a:t>
            </a:r>
            <a:br>
              <a:rPr lang="en-US" dirty="0"/>
            </a:br>
            <a:endParaRPr lang="en-US" dirty="0"/>
          </a:p>
        </p:txBody>
      </p:sp>
    </p:spTree>
    <p:extLst>
      <p:ext uri="{BB962C8B-B14F-4D97-AF65-F5344CB8AC3E}">
        <p14:creationId xmlns:p14="http://schemas.microsoft.com/office/powerpoint/2010/main" val="3944468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dirty="0"/>
              <a:t>Participation in the ESRI License program is by department. </a:t>
            </a:r>
            <a:endParaRPr lang="en-US" dirty="0" smtClean="0"/>
          </a:p>
          <a:p>
            <a:pPr marL="0" indent="0">
              <a:buNone/>
            </a:pPr>
            <a:endParaRPr lang="en-US" dirty="0"/>
          </a:p>
          <a:p>
            <a:r>
              <a:rPr lang="en-US" dirty="0"/>
              <a:t>FY25 High-level (unlimited licenses): $3,500</a:t>
            </a:r>
          </a:p>
          <a:p>
            <a:r>
              <a:rPr lang="en-US" dirty="0"/>
              <a:t>FY 25 Low-level (two desktop licenses): $1,100</a:t>
            </a:r>
          </a:p>
          <a:p>
            <a:pPr marL="0" indent="0">
              <a:buNone/>
            </a:pPr>
            <a:endParaRPr lang="en-US" dirty="0"/>
          </a:p>
          <a:p>
            <a:pPr marL="0" indent="0">
              <a:buNone/>
            </a:pPr>
            <a:r>
              <a:rPr lang="en-US" dirty="0"/>
              <a:t>Current Health Sciences partners:</a:t>
            </a:r>
          </a:p>
          <a:p>
            <a:r>
              <a:rPr lang="en-US" dirty="0" err="1"/>
              <a:t>Envirome</a:t>
            </a:r>
            <a:r>
              <a:rPr lang="en-US" dirty="0"/>
              <a:t> Institute</a:t>
            </a:r>
          </a:p>
          <a:p>
            <a:r>
              <a:rPr lang="en-US" dirty="0"/>
              <a:t>Pediatrics</a:t>
            </a:r>
          </a:p>
          <a:p>
            <a:r>
              <a:rPr lang="en-US" dirty="0"/>
              <a:t>SPHIS </a:t>
            </a:r>
          </a:p>
          <a:p>
            <a:pPr marL="0" indent="0">
              <a:buNone/>
            </a:pPr>
            <a:endParaRPr lang="en-US" dirty="0" smtClean="0"/>
          </a:p>
          <a:p>
            <a:pPr marL="0" indent="0">
              <a:buNone/>
            </a:pPr>
            <a:endParaRPr lang="en-US" dirty="0"/>
          </a:p>
        </p:txBody>
      </p:sp>
      <p:sp>
        <p:nvSpPr>
          <p:cNvPr id="3" name="Title 2"/>
          <p:cNvSpPr>
            <a:spLocks noGrp="1"/>
          </p:cNvSpPr>
          <p:nvPr>
            <p:ph type="ctrTitle"/>
          </p:nvPr>
        </p:nvSpPr>
        <p:spPr/>
        <p:txBody>
          <a:bodyPr/>
          <a:lstStyle/>
          <a:p>
            <a:r>
              <a:rPr lang="en-US" dirty="0" smtClean="0"/>
              <a:t>ESRI Site License</a:t>
            </a:r>
            <a:endParaRPr lang="en-US" dirty="0"/>
          </a:p>
        </p:txBody>
      </p:sp>
      <p:sp>
        <p:nvSpPr>
          <p:cNvPr id="4" name="Slide Number Placeholder 3"/>
          <p:cNvSpPr>
            <a:spLocks noGrp="1"/>
          </p:cNvSpPr>
          <p:nvPr>
            <p:ph type="sldNum" sz="quarter" idx="12"/>
          </p:nvPr>
        </p:nvSpPr>
        <p:spPr/>
        <p:txBody>
          <a:bodyPr/>
          <a:lstStyle/>
          <a:p>
            <a:r>
              <a:rPr lang="en-US" smtClean="0"/>
              <a:t>|  </a:t>
            </a:r>
            <a:fld id="{97BFF72C-5ACC-BF44-8A77-29ED5F2D29E3}" type="slidenum">
              <a:rPr lang="en-US" smtClean="0"/>
              <a:pPr/>
              <a:t>22</a:t>
            </a:fld>
            <a:endParaRPr lang="en-US" dirty="0"/>
          </a:p>
        </p:txBody>
      </p:sp>
    </p:spTree>
    <p:extLst>
      <p:ext uri="{BB962C8B-B14F-4D97-AF65-F5344CB8AC3E}">
        <p14:creationId xmlns:p14="http://schemas.microsoft.com/office/powerpoint/2010/main" val="3858785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461932" y="2333625"/>
            <a:ext cx="7312586" cy="3803650"/>
          </a:xfrm>
          <a:prstGeom prst="rect">
            <a:avLst/>
          </a:prstGeom>
        </p:spPr>
      </p:pic>
      <p:sp>
        <p:nvSpPr>
          <p:cNvPr id="3" name="Title 2"/>
          <p:cNvSpPr>
            <a:spLocks noGrp="1"/>
          </p:cNvSpPr>
          <p:nvPr>
            <p:ph type="ctrTitle"/>
          </p:nvPr>
        </p:nvSpPr>
        <p:spPr/>
        <p:txBody>
          <a:bodyPr/>
          <a:lstStyle/>
          <a:p>
            <a:r>
              <a:rPr lang="en-US" dirty="0" smtClean="0"/>
              <a:t>ArcGIS Online</a:t>
            </a:r>
            <a:endParaRPr lang="en-US" dirty="0"/>
          </a:p>
        </p:txBody>
      </p:sp>
      <p:sp>
        <p:nvSpPr>
          <p:cNvPr id="4" name="Slide Number Placeholder 3"/>
          <p:cNvSpPr>
            <a:spLocks noGrp="1"/>
          </p:cNvSpPr>
          <p:nvPr>
            <p:ph type="sldNum" sz="quarter" idx="12"/>
          </p:nvPr>
        </p:nvSpPr>
        <p:spPr/>
        <p:txBody>
          <a:bodyPr/>
          <a:lstStyle/>
          <a:p>
            <a:r>
              <a:rPr lang="en-US" smtClean="0"/>
              <a:t>|  </a:t>
            </a:r>
            <a:fld id="{97BFF72C-5ACC-BF44-8A77-29ED5F2D29E3}" type="slidenum">
              <a:rPr lang="en-US" smtClean="0"/>
              <a:pPr/>
              <a:t>23</a:t>
            </a:fld>
            <a:endParaRPr lang="en-US" dirty="0"/>
          </a:p>
        </p:txBody>
      </p:sp>
    </p:spTree>
    <p:extLst>
      <p:ext uri="{BB962C8B-B14F-4D97-AF65-F5344CB8AC3E}">
        <p14:creationId xmlns:p14="http://schemas.microsoft.com/office/powerpoint/2010/main" val="1738176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2"/>
          </p:cNvPr>
          <p:cNvPicPr>
            <a:picLocks noGrp="1" noChangeAspect="1"/>
          </p:cNvPicPr>
          <p:nvPr>
            <p:ph idx="1"/>
          </p:nvPr>
        </p:nvPicPr>
        <p:blipFill>
          <a:blip r:embed="rId3"/>
          <a:stretch>
            <a:fillRect/>
          </a:stretch>
        </p:blipFill>
        <p:spPr>
          <a:xfrm>
            <a:off x="3429674" y="2333625"/>
            <a:ext cx="5377102" cy="3803650"/>
          </a:xfrm>
          <a:prstGeom prst="rect">
            <a:avLst/>
          </a:prstGeom>
        </p:spPr>
      </p:pic>
      <p:sp>
        <p:nvSpPr>
          <p:cNvPr id="3" name="Title 2"/>
          <p:cNvSpPr>
            <a:spLocks noGrp="1"/>
          </p:cNvSpPr>
          <p:nvPr>
            <p:ph type="ctrTitle"/>
          </p:nvPr>
        </p:nvSpPr>
        <p:spPr/>
        <p:txBody>
          <a:bodyPr/>
          <a:lstStyle/>
          <a:p>
            <a:r>
              <a:rPr lang="en-US" dirty="0" smtClean="0"/>
              <a:t>Living Atlas of the World</a:t>
            </a:r>
            <a:endParaRPr lang="en-US" dirty="0"/>
          </a:p>
        </p:txBody>
      </p:sp>
      <p:sp>
        <p:nvSpPr>
          <p:cNvPr id="4" name="Slide Number Placeholder 3"/>
          <p:cNvSpPr>
            <a:spLocks noGrp="1"/>
          </p:cNvSpPr>
          <p:nvPr>
            <p:ph type="sldNum" sz="quarter" idx="12"/>
          </p:nvPr>
        </p:nvSpPr>
        <p:spPr/>
        <p:txBody>
          <a:bodyPr/>
          <a:lstStyle/>
          <a:p>
            <a:r>
              <a:rPr lang="en-US" smtClean="0"/>
              <a:t>|  </a:t>
            </a:r>
            <a:fld id="{97BFF72C-5ACC-BF44-8A77-29ED5F2D29E3}" type="slidenum">
              <a:rPr lang="en-US" smtClean="0"/>
              <a:pPr/>
              <a:t>24</a:t>
            </a:fld>
            <a:endParaRPr lang="en-US" dirty="0"/>
          </a:p>
        </p:txBody>
      </p:sp>
    </p:spTree>
    <p:extLst>
      <p:ext uri="{BB962C8B-B14F-4D97-AF65-F5344CB8AC3E}">
        <p14:creationId xmlns:p14="http://schemas.microsoft.com/office/powerpoint/2010/main" val="443139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3686204" y="2333625"/>
            <a:ext cx="4864042" cy="3803650"/>
          </a:xfrm>
          <a:prstGeom prst="rect">
            <a:avLst/>
          </a:prstGeom>
        </p:spPr>
      </p:pic>
      <p:sp>
        <p:nvSpPr>
          <p:cNvPr id="3" name="Title 2"/>
          <p:cNvSpPr>
            <a:spLocks noGrp="1"/>
          </p:cNvSpPr>
          <p:nvPr>
            <p:ph type="ctrTitle"/>
          </p:nvPr>
        </p:nvSpPr>
        <p:spPr/>
        <p:txBody>
          <a:bodyPr/>
          <a:lstStyle/>
          <a:p>
            <a:r>
              <a:rPr lang="en-US" dirty="0" smtClean="0"/>
              <a:t>ArcGIS Business Analyst</a:t>
            </a:r>
            <a:endParaRPr lang="en-US" dirty="0"/>
          </a:p>
        </p:txBody>
      </p:sp>
      <p:sp>
        <p:nvSpPr>
          <p:cNvPr id="4" name="Slide Number Placeholder 3"/>
          <p:cNvSpPr>
            <a:spLocks noGrp="1"/>
          </p:cNvSpPr>
          <p:nvPr>
            <p:ph type="sldNum" sz="quarter" idx="12"/>
          </p:nvPr>
        </p:nvSpPr>
        <p:spPr/>
        <p:txBody>
          <a:bodyPr/>
          <a:lstStyle/>
          <a:p>
            <a:r>
              <a:rPr lang="en-US" smtClean="0"/>
              <a:t>|  </a:t>
            </a:r>
            <a:fld id="{97BFF72C-5ACC-BF44-8A77-29ED5F2D29E3}" type="slidenum">
              <a:rPr lang="en-US" smtClean="0"/>
              <a:pPr/>
              <a:t>25</a:t>
            </a:fld>
            <a:endParaRPr lang="en-US" dirty="0"/>
          </a:p>
        </p:txBody>
      </p:sp>
    </p:spTree>
    <p:extLst>
      <p:ext uri="{BB962C8B-B14F-4D97-AF65-F5344CB8AC3E}">
        <p14:creationId xmlns:p14="http://schemas.microsoft.com/office/powerpoint/2010/main" val="3799221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3506495" y="2333625"/>
            <a:ext cx="5223460" cy="3803650"/>
          </a:xfrm>
          <a:prstGeom prst="rect">
            <a:avLst/>
          </a:prstGeom>
        </p:spPr>
      </p:pic>
      <p:sp>
        <p:nvSpPr>
          <p:cNvPr id="3" name="Title 2"/>
          <p:cNvSpPr>
            <a:spLocks noGrp="1"/>
          </p:cNvSpPr>
          <p:nvPr>
            <p:ph type="ctrTitle"/>
          </p:nvPr>
        </p:nvSpPr>
        <p:spPr/>
        <p:txBody>
          <a:bodyPr/>
          <a:lstStyle/>
          <a:p>
            <a:r>
              <a:rPr lang="en-US" dirty="0" smtClean="0"/>
              <a:t>ESRI Academy</a:t>
            </a:r>
            <a:endParaRPr lang="en-US" dirty="0"/>
          </a:p>
        </p:txBody>
      </p:sp>
      <p:sp>
        <p:nvSpPr>
          <p:cNvPr id="4" name="Slide Number Placeholder 3"/>
          <p:cNvSpPr>
            <a:spLocks noGrp="1"/>
          </p:cNvSpPr>
          <p:nvPr>
            <p:ph type="sldNum" sz="quarter" idx="12"/>
          </p:nvPr>
        </p:nvSpPr>
        <p:spPr/>
        <p:txBody>
          <a:bodyPr/>
          <a:lstStyle/>
          <a:p>
            <a:r>
              <a:rPr lang="en-US" smtClean="0"/>
              <a:t>|  </a:t>
            </a:r>
            <a:fld id="{97BFF72C-5ACC-BF44-8A77-29ED5F2D29E3}" type="slidenum">
              <a:rPr lang="en-US" smtClean="0"/>
              <a:pPr/>
              <a:t>26</a:t>
            </a:fld>
            <a:endParaRPr lang="en-US" dirty="0"/>
          </a:p>
        </p:txBody>
      </p:sp>
    </p:spTree>
    <p:extLst>
      <p:ext uri="{BB962C8B-B14F-4D97-AF65-F5344CB8AC3E}">
        <p14:creationId xmlns:p14="http://schemas.microsoft.com/office/powerpoint/2010/main" val="3666126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Email me at </a:t>
            </a:r>
            <a:r>
              <a:rPr lang="en-US" dirty="0" smtClean="0">
                <a:hlinkClick r:id="rId2"/>
              </a:rPr>
              <a:t>dj.biddle@Louisville.edu</a:t>
            </a:r>
            <a:r>
              <a:rPr lang="en-US" dirty="0" smtClean="0"/>
              <a:t> </a:t>
            </a:r>
          </a:p>
          <a:p>
            <a:r>
              <a:rPr lang="en-US" dirty="0" smtClean="0"/>
              <a:t/>
            </a:r>
            <a:br>
              <a:rPr lang="en-US" dirty="0" smtClean="0"/>
            </a:br>
            <a:r>
              <a:rPr lang="en-US" dirty="0" smtClean="0"/>
              <a:t>Visit: </a:t>
            </a:r>
            <a:r>
              <a:rPr lang="en-US" dirty="0" smtClean="0">
                <a:hlinkClick r:id="rId3"/>
              </a:rPr>
              <a:t>https://www.ulcgis.org</a:t>
            </a:r>
            <a:r>
              <a:rPr lang="en-US" dirty="0" smtClean="0"/>
              <a:t> </a:t>
            </a:r>
          </a:p>
          <a:p>
            <a:endParaRPr lang="en-US" dirty="0" smtClean="0"/>
          </a:p>
        </p:txBody>
      </p:sp>
      <p:sp>
        <p:nvSpPr>
          <p:cNvPr id="3" name="Title 2"/>
          <p:cNvSpPr>
            <a:spLocks noGrp="1"/>
          </p:cNvSpPr>
          <p:nvPr>
            <p:ph type="ctrTitle"/>
          </p:nvPr>
        </p:nvSpPr>
        <p:spPr/>
        <p:txBody>
          <a:bodyPr/>
          <a:lstStyle/>
          <a:p>
            <a:r>
              <a:rPr lang="en-US" dirty="0" smtClean="0"/>
              <a:t>Questions? </a:t>
            </a:r>
            <a:endParaRPr lang="en-US" dirty="0"/>
          </a:p>
        </p:txBody>
      </p:sp>
      <p:sp>
        <p:nvSpPr>
          <p:cNvPr id="4" name="Slide Number Placeholder 3"/>
          <p:cNvSpPr>
            <a:spLocks noGrp="1"/>
          </p:cNvSpPr>
          <p:nvPr>
            <p:ph type="sldNum" sz="quarter" idx="12"/>
          </p:nvPr>
        </p:nvSpPr>
        <p:spPr/>
        <p:txBody>
          <a:bodyPr/>
          <a:lstStyle/>
          <a:p>
            <a:r>
              <a:rPr lang="en-US" smtClean="0"/>
              <a:t>|  </a:t>
            </a:r>
            <a:fld id="{97BFF72C-5ACC-BF44-8A77-29ED5F2D29E3}" type="slidenum">
              <a:rPr lang="en-US" smtClean="0"/>
              <a:pPr/>
              <a:t>27</a:t>
            </a:fld>
            <a:endParaRPr lang="en-US" dirty="0"/>
          </a:p>
        </p:txBody>
      </p:sp>
    </p:spTree>
    <p:extLst>
      <p:ext uri="{BB962C8B-B14F-4D97-AF65-F5344CB8AC3E}">
        <p14:creationId xmlns:p14="http://schemas.microsoft.com/office/powerpoint/2010/main" val="2103164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85B3C0-BF1F-1506-2D2E-158F1A721F55}"/>
              </a:ext>
            </a:extLst>
          </p:cNvPr>
          <p:cNvSpPr>
            <a:spLocks noGrp="1"/>
          </p:cNvSpPr>
          <p:nvPr>
            <p:ph type="ctrTitle"/>
          </p:nvPr>
        </p:nvSpPr>
        <p:spPr>
          <a:xfrm>
            <a:off x="797165" y="193618"/>
            <a:ext cx="10103069" cy="1156541"/>
          </a:xfrm>
        </p:spPr>
        <p:txBody>
          <a:bodyPr/>
          <a:lstStyle/>
          <a:p>
            <a:r>
              <a:rPr lang="en-US" dirty="0"/>
              <a:t>Program Overview</a:t>
            </a:r>
          </a:p>
        </p:txBody>
      </p:sp>
      <p:sp>
        <p:nvSpPr>
          <p:cNvPr id="4" name="Slide Number Placeholder 3">
            <a:extLst>
              <a:ext uri="{FF2B5EF4-FFF2-40B4-BE49-F238E27FC236}">
                <a16:creationId xmlns:a16="http://schemas.microsoft.com/office/drawing/2014/main" id="{BBFAB05A-87E5-C4FC-D541-91D64131419D}"/>
              </a:ext>
            </a:extLst>
          </p:cNvPr>
          <p:cNvSpPr>
            <a:spLocks noGrp="1"/>
          </p:cNvSpPr>
          <p:nvPr>
            <p:ph type="sldNum" sz="quarter" idx="12"/>
          </p:nvPr>
        </p:nvSpPr>
        <p:spPr/>
        <p:txBody>
          <a:bodyPr/>
          <a:lstStyle/>
          <a:p>
            <a:r>
              <a:rPr lang="en-US"/>
              <a:t>|  </a:t>
            </a:r>
            <a:fld id="{97BFF72C-5ACC-BF44-8A77-29ED5F2D29E3}" type="slidenum">
              <a:rPr lang="en-US" smtClean="0"/>
              <a:pPr/>
              <a:t>3</a:t>
            </a:fld>
            <a:endParaRPr lang="en-US" dirty="0"/>
          </a:p>
        </p:txBody>
      </p:sp>
      <p:sp>
        <p:nvSpPr>
          <p:cNvPr id="5" name="Freeform 4"/>
          <p:cNvSpPr/>
          <p:nvPr/>
        </p:nvSpPr>
        <p:spPr>
          <a:xfrm>
            <a:off x="6853575" y="4585672"/>
            <a:ext cx="1752053" cy="1024463"/>
          </a:xfrm>
          <a:custGeom>
            <a:avLst/>
            <a:gdLst>
              <a:gd name="connsiteX0" fmla="*/ 0 w 2179099"/>
              <a:gd name="connsiteY0" fmla="*/ 141156 h 1411562"/>
              <a:gd name="connsiteX1" fmla="*/ 141156 w 2179099"/>
              <a:gd name="connsiteY1" fmla="*/ 0 h 1411562"/>
              <a:gd name="connsiteX2" fmla="*/ 2037943 w 2179099"/>
              <a:gd name="connsiteY2" fmla="*/ 0 h 1411562"/>
              <a:gd name="connsiteX3" fmla="*/ 2179099 w 2179099"/>
              <a:gd name="connsiteY3" fmla="*/ 141156 h 1411562"/>
              <a:gd name="connsiteX4" fmla="*/ 2179099 w 2179099"/>
              <a:gd name="connsiteY4" fmla="*/ 1270406 h 1411562"/>
              <a:gd name="connsiteX5" fmla="*/ 2037943 w 2179099"/>
              <a:gd name="connsiteY5" fmla="*/ 1411562 h 1411562"/>
              <a:gd name="connsiteX6" fmla="*/ 141156 w 2179099"/>
              <a:gd name="connsiteY6" fmla="*/ 1411562 h 1411562"/>
              <a:gd name="connsiteX7" fmla="*/ 0 w 2179099"/>
              <a:gd name="connsiteY7" fmla="*/ 1270406 h 1411562"/>
              <a:gd name="connsiteX8" fmla="*/ 0 w 2179099"/>
              <a:gd name="connsiteY8" fmla="*/ 141156 h 14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9099" h="1411562">
                <a:moveTo>
                  <a:pt x="0" y="141156"/>
                </a:moveTo>
                <a:cubicBezTo>
                  <a:pt x="0" y="63198"/>
                  <a:pt x="63198" y="0"/>
                  <a:pt x="141156" y="0"/>
                </a:cubicBezTo>
                <a:lnTo>
                  <a:pt x="2037943" y="0"/>
                </a:lnTo>
                <a:cubicBezTo>
                  <a:pt x="2115901" y="0"/>
                  <a:pt x="2179099" y="63198"/>
                  <a:pt x="2179099" y="141156"/>
                </a:cubicBezTo>
                <a:lnTo>
                  <a:pt x="2179099" y="1270406"/>
                </a:lnTo>
                <a:cubicBezTo>
                  <a:pt x="2179099" y="1348364"/>
                  <a:pt x="2115901" y="1411562"/>
                  <a:pt x="2037943" y="1411562"/>
                </a:cubicBezTo>
                <a:lnTo>
                  <a:pt x="141156" y="1411562"/>
                </a:lnTo>
                <a:cubicBezTo>
                  <a:pt x="63198" y="1411562"/>
                  <a:pt x="0" y="1348364"/>
                  <a:pt x="0" y="1270406"/>
                </a:cubicBezTo>
                <a:lnTo>
                  <a:pt x="0" y="141156"/>
                </a:lnTo>
                <a:close/>
              </a:path>
            </a:pathLst>
          </a:custGeom>
          <a:ln w="15875">
            <a:solidFill>
              <a:srgbClr val="E5B53A"/>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2128" tIns="316499" rIns="51830" bIns="51830" numCol="1" spcCol="1270" anchor="b" anchorCtr="0">
            <a:noAutofit/>
          </a:bodyPr>
          <a:lstStyle/>
          <a:p>
            <a:pPr marL="42863" lvl="1" indent="-42863" defTabSz="266700">
              <a:lnSpc>
                <a:spcPct val="90000"/>
              </a:lnSpc>
              <a:spcBef>
                <a:spcPct val="0"/>
              </a:spcBef>
              <a:spcAft>
                <a:spcPct val="15000"/>
              </a:spcAft>
              <a:buChar char="••"/>
            </a:pPr>
            <a:r>
              <a:rPr lang="en-US" sz="600">
                <a:latin typeface="Helvetica Neue" panose="02000503000000020004" pitchFamily="2"/>
              </a:rPr>
              <a:t> Manage </a:t>
            </a:r>
            <a:r>
              <a:rPr lang="en-US" sz="600" err="1">
                <a:latin typeface="Helvetica Neue" panose="02000503000000020004" pitchFamily="2"/>
              </a:rPr>
              <a:t>UofL</a:t>
            </a:r>
            <a:r>
              <a:rPr lang="en-US" sz="600">
                <a:latin typeface="Helvetica Neue" panose="02000503000000020004" pitchFamily="2"/>
              </a:rPr>
              <a:t> ESRI Site License Program</a:t>
            </a:r>
          </a:p>
          <a:p>
            <a:pPr marL="42863" lvl="1" indent="-42863" defTabSz="266700">
              <a:lnSpc>
                <a:spcPct val="90000"/>
              </a:lnSpc>
              <a:spcBef>
                <a:spcPct val="0"/>
              </a:spcBef>
              <a:spcAft>
                <a:spcPct val="15000"/>
              </a:spcAft>
              <a:buChar char="••"/>
            </a:pPr>
            <a:r>
              <a:rPr lang="en-US" sz="600">
                <a:latin typeface="Helvetica Neue" panose="02000503000000020004" pitchFamily="2"/>
              </a:rPr>
              <a:t> Support hundreds of GIS users, in every college across 3 campuses</a:t>
            </a:r>
          </a:p>
          <a:p>
            <a:pPr marL="42863" lvl="1" indent="-42863" defTabSz="266700">
              <a:lnSpc>
                <a:spcPct val="90000"/>
              </a:lnSpc>
              <a:spcBef>
                <a:spcPct val="0"/>
              </a:spcBef>
              <a:spcAft>
                <a:spcPct val="15000"/>
              </a:spcAft>
              <a:buChar char="••"/>
            </a:pPr>
            <a:r>
              <a:rPr lang="en-US" sz="600">
                <a:latin typeface="Helvetica Neue" panose="02000503000000020004" pitchFamily="2"/>
              </a:rPr>
              <a:t> Provide GIS/Mapping support for administration (DEHS, DPS, UPDC, etc.)</a:t>
            </a:r>
          </a:p>
          <a:p>
            <a:pPr marL="42863" lvl="1" indent="-42863" defTabSz="266700">
              <a:lnSpc>
                <a:spcPct val="90000"/>
              </a:lnSpc>
              <a:spcBef>
                <a:spcPct val="0"/>
              </a:spcBef>
              <a:spcAft>
                <a:spcPct val="15000"/>
              </a:spcAft>
              <a:buChar char="••"/>
            </a:pPr>
            <a:endParaRPr lang="en-US" sz="600">
              <a:latin typeface="Helvetica Neue" panose="02000503000000020004" pitchFamily="2"/>
            </a:endParaRPr>
          </a:p>
        </p:txBody>
      </p:sp>
      <p:sp>
        <p:nvSpPr>
          <p:cNvPr id="6" name="Freeform 5"/>
          <p:cNvSpPr/>
          <p:nvPr/>
        </p:nvSpPr>
        <p:spPr>
          <a:xfrm>
            <a:off x="3592764" y="4612477"/>
            <a:ext cx="1749130" cy="1014231"/>
          </a:xfrm>
          <a:custGeom>
            <a:avLst/>
            <a:gdLst>
              <a:gd name="connsiteX0" fmla="*/ 0 w 2179099"/>
              <a:gd name="connsiteY0" fmla="*/ 141156 h 1411562"/>
              <a:gd name="connsiteX1" fmla="*/ 141156 w 2179099"/>
              <a:gd name="connsiteY1" fmla="*/ 0 h 1411562"/>
              <a:gd name="connsiteX2" fmla="*/ 2037943 w 2179099"/>
              <a:gd name="connsiteY2" fmla="*/ 0 h 1411562"/>
              <a:gd name="connsiteX3" fmla="*/ 2179099 w 2179099"/>
              <a:gd name="connsiteY3" fmla="*/ 141156 h 1411562"/>
              <a:gd name="connsiteX4" fmla="*/ 2179099 w 2179099"/>
              <a:gd name="connsiteY4" fmla="*/ 1270406 h 1411562"/>
              <a:gd name="connsiteX5" fmla="*/ 2037943 w 2179099"/>
              <a:gd name="connsiteY5" fmla="*/ 1411562 h 1411562"/>
              <a:gd name="connsiteX6" fmla="*/ 141156 w 2179099"/>
              <a:gd name="connsiteY6" fmla="*/ 1411562 h 1411562"/>
              <a:gd name="connsiteX7" fmla="*/ 0 w 2179099"/>
              <a:gd name="connsiteY7" fmla="*/ 1270406 h 1411562"/>
              <a:gd name="connsiteX8" fmla="*/ 0 w 2179099"/>
              <a:gd name="connsiteY8" fmla="*/ 141156 h 14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9099" h="1411562">
                <a:moveTo>
                  <a:pt x="0" y="141156"/>
                </a:moveTo>
                <a:cubicBezTo>
                  <a:pt x="0" y="63198"/>
                  <a:pt x="63198" y="0"/>
                  <a:pt x="141156" y="0"/>
                </a:cubicBezTo>
                <a:lnTo>
                  <a:pt x="2037943" y="0"/>
                </a:lnTo>
                <a:cubicBezTo>
                  <a:pt x="2115901" y="0"/>
                  <a:pt x="2179099" y="63198"/>
                  <a:pt x="2179099" y="141156"/>
                </a:cubicBezTo>
                <a:lnTo>
                  <a:pt x="2179099" y="1270406"/>
                </a:lnTo>
                <a:cubicBezTo>
                  <a:pt x="2179099" y="1348364"/>
                  <a:pt x="2115901" y="1411562"/>
                  <a:pt x="2037943" y="1411562"/>
                </a:cubicBezTo>
                <a:lnTo>
                  <a:pt x="141156" y="1411562"/>
                </a:lnTo>
                <a:cubicBezTo>
                  <a:pt x="63198" y="1411562"/>
                  <a:pt x="0" y="1348364"/>
                  <a:pt x="0" y="1270406"/>
                </a:cubicBezTo>
                <a:lnTo>
                  <a:pt x="0" y="141156"/>
                </a:lnTo>
                <a:close/>
              </a:path>
            </a:pathLst>
          </a:custGeom>
          <a:ln w="15875">
            <a:solidFill>
              <a:srgbClr val="E5B53A"/>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830" tIns="316499" rIns="542128" bIns="51830" numCol="1" spcCol="1270" anchor="b" anchorCtr="0">
            <a:noAutofit/>
          </a:bodyPr>
          <a:lstStyle/>
          <a:p>
            <a:pPr marL="42863" lvl="1" indent="-42863" defTabSz="266700">
              <a:lnSpc>
                <a:spcPct val="90000"/>
              </a:lnSpc>
              <a:spcBef>
                <a:spcPct val="0"/>
              </a:spcBef>
              <a:spcAft>
                <a:spcPct val="15000"/>
              </a:spcAft>
              <a:buChar char="••"/>
            </a:pPr>
            <a:r>
              <a:rPr lang="en-US" sz="600" dirty="0">
                <a:latin typeface="Helvetica Neue" panose="02000503000000020004" pitchFamily="2"/>
              </a:rPr>
              <a:t> Strong ties to community partners (Gov’t, Non Profit, Industry)</a:t>
            </a:r>
          </a:p>
          <a:p>
            <a:pPr marL="42863" lvl="1" indent="-42863" defTabSz="266700">
              <a:lnSpc>
                <a:spcPct val="90000"/>
              </a:lnSpc>
              <a:spcBef>
                <a:spcPct val="0"/>
              </a:spcBef>
              <a:spcAft>
                <a:spcPct val="15000"/>
              </a:spcAft>
              <a:buChar char="••"/>
            </a:pPr>
            <a:r>
              <a:rPr lang="en-US" sz="600" dirty="0">
                <a:latin typeface="Helvetica Neue" panose="02000503000000020004" pitchFamily="2"/>
              </a:rPr>
              <a:t> Volunteer work (National Safe Place Network/RHYTTAC, JCPS)</a:t>
            </a:r>
          </a:p>
          <a:p>
            <a:pPr marL="42863" lvl="1" indent="-42863" defTabSz="266700">
              <a:lnSpc>
                <a:spcPct val="90000"/>
              </a:lnSpc>
              <a:spcBef>
                <a:spcPct val="0"/>
              </a:spcBef>
              <a:spcAft>
                <a:spcPct val="15000"/>
              </a:spcAft>
              <a:buChar char="••"/>
            </a:pPr>
            <a:r>
              <a:rPr lang="en-US" sz="600" dirty="0">
                <a:latin typeface="Helvetica Neue" panose="02000503000000020004" pitchFamily="2"/>
              </a:rPr>
              <a:t> Successful GIS Day Outreach</a:t>
            </a:r>
          </a:p>
          <a:p>
            <a:pPr marL="42863" lvl="1" indent="-42863" defTabSz="266700">
              <a:lnSpc>
                <a:spcPct val="90000"/>
              </a:lnSpc>
              <a:spcBef>
                <a:spcPct val="0"/>
              </a:spcBef>
              <a:spcAft>
                <a:spcPct val="15000"/>
              </a:spcAft>
              <a:buChar char="••"/>
            </a:pPr>
            <a:r>
              <a:rPr lang="en-US" sz="600" dirty="0" smtClean="0">
                <a:latin typeface="Helvetica Neue" panose="02000503000000020004" pitchFamily="2"/>
              </a:rPr>
              <a:t> Student </a:t>
            </a:r>
            <a:r>
              <a:rPr lang="en-US" sz="600" dirty="0">
                <a:latin typeface="Helvetica Neue" panose="02000503000000020004" pitchFamily="2"/>
              </a:rPr>
              <a:t>internships with local government and NGOs</a:t>
            </a:r>
          </a:p>
          <a:p>
            <a:pPr marL="42863" lvl="1" indent="-42863" defTabSz="266700">
              <a:lnSpc>
                <a:spcPct val="90000"/>
              </a:lnSpc>
              <a:spcBef>
                <a:spcPct val="0"/>
              </a:spcBef>
              <a:spcAft>
                <a:spcPct val="15000"/>
              </a:spcAft>
              <a:buChar char="••"/>
            </a:pPr>
            <a:endParaRPr lang="en-US" sz="600" dirty="0">
              <a:latin typeface="Helvetica Neue" panose="02000503000000020004" pitchFamily="2"/>
            </a:endParaRPr>
          </a:p>
        </p:txBody>
      </p:sp>
      <p:sp>
        <p:nvSpPr>
          <p:cNvPr id="7" name="Freeform 6"/>
          <p:cNvSpPr/>
          <p:nvPr/>
        </p:nvSpPr>
        <p:spPr>
          <a:xfrm>
            <a:off x="6690841" y="1883160"/>
            <a:ext cx="1916730" cy="1077569"/>
          </a:xfrm>
          <a:custGeom>
            <a:avLst/>
            <a:gdLst>
              <a:gd name="connsiteX0" fmla="*/ 0 w 2179099"/>
              <a:gd name="connsiteY0" fmla="*/ 141156 h 1411562"/>
              <a:gd name="connsiteX1" fmla="*/ 141156 w 2179099"/>
              <a:gd name="connsiteY1" fmla="*/ 0 h 1411562"/>
              <a:gd name="connsiteX2" fmla="*/ 2037943 w 2179099"/>
              <a:gd name="connsiteY2" fmla="*/ 0 h 1411562"/>
              <a:gd name="connsiteX3" fmla="*/ 2179099 w 2179099"/>
              <a:gd name="connsiteY3" fmla="*/ 141156 h 1411562"/>
              <a:gd name="connsiteX4" fmla="*/ 2179099 w 2179099"/>
              <a:gd name="connsiteY4" fmla="*/ 1270406 h 1411562"/>
              <a:gd name="connsiteX5" fmla="*/ 2037943 w 2179099"/>
              <a:gd name="connsiteY5" fmla="*/ 1411562 h 1411562"/>
              <a:gd name="connsiteX6" fmla="*/ 141156 w 2179099"/>
              <a:gd name="connsiteY6" fmla="*/ 1411562 h 1411562"/>
              <a:gd name="connsiteX7" fmla="*/ 0 w 2179099"/>
              <a:gd name="connsiteY7" fmla="*/ 1270406 h 1411562"/>
              <a:gd name="connsiteX8" fmla="*/ 0 w 2179099"/>
              <a:gd name="connsiteY8" fmla="*/ 141156 h 14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9099" h="1411562">
                <a:moveTo>
                  <a:pt x="0" y="141156"/>
                </a:moveTo>
                <a:cubicBezTo>
                  <a:pt x="0" y="63198"/>
                  <a:pt x="63198" y="0"/>
                  <a:pt x="141156" y="0"/>
                </a:cubicBezTo>
                <a:lnTo>
                  <a:pt x="2037943" y="0"/>
                </a:lnTo>
                <a:cubicBezTo>
                  <a:pt x="2115901" y="0"/>
                  <a:pt x="2179099" y="63198"/>
                  <a:pt x="2179099" y="141156"/>
                </a:cubicBezTo>
                <a:lnTo>
                  <a:pt x="2179099" y="1270406"/>
                </a:lnTo>
                <a:cubicBezTo>
                  <a:pt x="2179099" y="1348364"/>
                  <a:pt x="2115901" y="1411562"/>
                  <a:pt x="2037943" y="1411562"/>
                </a:cubicBezTo>
                <a:lnTo>
                  <a:pt x="141156" y="1411562"/>
                </a:lnTo>
                <a:cubicBezTo>
                  <a:pt x="63198" y="1411562"/>
                  <a:pt x="0" y="1348364"/>
                  <a:pt x="0" y="1270406"/>
                </a:cubicBezTo>
                <a:lnTo>
                  <a:pt x="0" y="141156"/>
                </a:lnTo>
                <a:close/>
              </a:path>
            </a:pathLst>
          </a:custGeom>
          <a:ln w="15875">
            <a:solidFill>
              <a:srgbClr val="E5B53A"/>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2128" tIns="51830" rIns="51830" bIns="316499" numCol="1" spcCol="1270" anchor="t" anchorCtr="0">
            <a:noAutofit/>
          </a:bodyPr>
          <a:lstStyle/>
          <a:p>
            <a:pPr marL="42863" lvl="1" indent="-42863" defTabSz="266700">
              <a:lnSpc>
                <a:spcPct val="90000"/>
              </a:lnSpc>
              <a:spcBef>
                <a:spcPct val="0"/>
              </a:spcBef>
              <a:spcAft>
                <a:spcPct val="15000"/>
              </a:spcAft>
              <a:buChar char="••"/>
            </a:pPr>
            <a:r>
              <a:rPr lang="en-US" sz="600">
                <a:latin typeface="Helvetica Neue" panose="02000503000000020004" pitchFamily="2"/>
              </a:rPr>
              <a:t> Interdisciplinary collaboration</a:t>
            </a:r>
          </a:p>
          <a:p>
            <a:pPr marL="42863" lvl="1" indent="-42863" defTabSz="266700">
              <a:lnSpc>
                <a:spcPct val="90000"/>
              </a:lnSpc>
              <a:spcBef>
                <a:spcPct val="0"/>
              </a:spcBef>
              <a:spcAft>
                <a:spcPct val="15000"/>
              </a:spcAft>
              <a:buChar char="••"/>
            </a:pPr>
            <a:r>
              <a:rPr lang="en-US" sz="600">
                <a:latin typeface="Helvetica Neue" panose="02000503000000020004" pitchFamily="2"/>
              </a:rPr>
              <a:t> Kent School: Demographic Analysis</a:t>
            </a:r>
          </a:p>
          <a:p>
            <a:pPr marL="42863" lvl="1" indent="-42863" defTabSz="266700">
              <a:lnSpc>
                <a:spcPct val="90000"/>
              </a:lnSpc>
              <a:spcBef>
                <a:spcPct val="0"/>
              </a:spcBef>
              <a:spcAft>
                <a:spcPct val="15000"/>
              </a:spcAft>
              <a:buChar char="••"/>
            </a:pPr>
            <a:r>
              <a:rPr lang="en-US" sz="600">
                <a:latin typeface="Helvetica Neue" panose="02000503000000020004" pitchFamily="2"/>
              </a:rPr>
              <a:t> History: Civil Rights Mapping in KY</a:t>
            </a:r>
          </a:p>
          <a:p>
            <a:pPr marL="42863" lvl="1" indent="-42863" defTabSz="266700">
              <a:lnSpc>
                <a:spcPct val="90000"/>
              </a:lnSpc>
              <a:spcBef>
                <a:spcPct val="0"/>
              </a:spcBef>
              <a:spcAft>
                <a:spcPct val="15000"/>
              </a:spcAft>
              <a:buChar char="••"/>
            </a:pPr>
            <a:r>
              <a:rPr lang="en-US" sz="600">
                <a:latin typeface="Helvetica Neue" panose="02000503000000020004" pitchFamily="2"/>
              </a:rPr>
              <a:t> English: Mapping the Literary Landscape of Louisville</a:t>
            </a:r>
          </a:p>
          <a:p>
            <a:pPr marL="42863" lvl="1" indent="-42863" defTabSz="266700">
              <a:lnSpc>
                <a:spcPct val="90000"/>
              </a:lnSpc>
              <a:spcBef>
                <a:spcPct val="0"/>
              </a:spcBef>
              <a:spcAft>
                <a:spcPct val="15000"/>
              </a:spcAft>
              <a:buChar char="••"/>
            </a:pPr>
            <a:r>
              <a:rPr lang="en-US" sz="600">
                <a:latin typeface="Helvetica Neue" panose="02000503000000020004" pitchFamily="2"/>
              </a:rPr>
              <a:t> Civil Engineering: </a:t>
            </a:r>
            <a:r>
              <a:rPr lang="en-US" sz="600" err="1">
                <a:latin typeface="Helvetica Neue" panose="02000503000000020004" pitchFamily="2"/>
              </a:rPr>
              <a:t>sUAS</a:t>
            </a:r>
            <a:r>
              <a:rPr lang="en-US" sz="600">
                <a:latin typeface="Helvetica Neue" panose="02000503000000020004" pitchFamily="2"/>
              </a:rPr>
              <a:t>/drone mapping and survey</a:t>
            </a:r>
          </a:p>
          <a:p>
            <a:pPr marL="42863" lvl="1" indent="-42863" defTabSz="266700">
              <a:lnSpc>
                <a:spcPct val="90000"/>
              </a:lnSpc>
              <a:spcBef>
                <a:spcPct val="0"/>
              </a:spcBef>
              <a:spcAft>
                <a:spcPct val="15000"/>
              </a:spcAft>
              <a:buChar char="••"/>
            </a:pPr>
            <a:endParaRPr lang="en-US" sz="600"/>
          </a:p>
        </p:txBody>
      </p:sp>
      <p:sp>
        <p:nvSpPr>
          <p:cNvPr id="8" name="Freeform 7"/>
          <p:cNvSpPr/>
          <p:nvPr/>
        </p:nvSpPr>
        <p:spPr>
          <a:xfrm>
            <a:off x="3594717" y="1884952"/>
            <a:ext cx="1901139" cy="1002052"/>
          </a:xfrm>
          <a:custGeom>
            <a:avLst/>
            <a:gdLst>
              <a:gd name="connsiteX0" fmla="*/ 0 w 2179099"/>
              <a:gd name="connsiteY0" fmla="*/ 141156 h 1411562"/>
              <a:gd name="connsiteX1" fmla="*/ 141156 w 2179099"/>
              <a:gd name="connsiteY1" fmla="*/ 0 h 1411562"/>
              <a:gd name="connsiteX2" fmla="*/ 2037943 w 2179099"/>
              <a:gd name="connsiteY2" fmla="*/ 0 h 1411562"/>
              <a:gd name="connsiteX3" fmla="*/ 2179099 w 2179099"/>
              <a:gd name="connsiteY3" fmla="*/ 141156 h 1411562"/>
              <a:gd name="connsiteX4" fmla="*/ 2179099 w 2179099"/>
              <a:gd name="connsiteY4" fmla="*/ 1270406 h 1411562"/>
              <a:gd name="connsiteX5" fmla="*/ 2037943 w 2179099"/>
              <a:gd name="connsiteY5" fmla="*/ 1411562 h 1411562"/>
              <a:gd name="connsiteX6" fmla="*/ 141156 w 2179099"/>
              <a:gd name="connsiteY6" fmla="*/ 1411562 h 1411562"/>
              <a:gd name="connsiteX7" fmla="*/ 0 w 2179099"/>
              <a:gd name="connsiteY7" fmla="*/ 1270406 h 1411562"/>
              <a:gd name="connsiteX8" fmla="*/ 0 w 2179099"/>
              <a:gd name="connsiteY8" fmla="*/ 141156 h 14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9099" h="1411562">
                <a:moveTo>
                  <a:pt x="0" y="141156"/>
                </a:moveTo>
                <a:cubicBezTo>
                  <a:pt x="0" y="63198"/>
                  <a:pt x="63198" y="0"/>
                  <a:pt x="141156" y="0"/>
                </a:cubicBezTo>
                <a:lnTo>
                  <a:pt x="2037943" y="0"/>
                </a:lnTo>
                <a:cubicBezTo>
                  <a:pt x="2115901" y="0"/>
                  <a:pt x="2179099" y="63198"/>
                  <a:pt x="2179099" y="141156"/>
                </a:cubicBezTo>
                <a:lnTo>
                  <a:pt x="2179099" y="1270406"/>
                </a:lnTo>
                <a:cubicBezTo>
                  <a:pt x="2179099" y="1348364"/>
                  <a:pt x="2115901" y="1411562"/>
                  <a:pt x="2037943" y="1411562"/>
                </a:cubicBezTo>
                <a:lnTo>
                  <a:pt x="141156" y="1411562"/>
                </a:lnTo>
                <a:cubicBezTo>
                  <a:pt x="63198" y="1411562"/>
                  <a:pt x="0" y="1348364"/>
                  <a:pt x="0" y="1270406"/>
                </a:cubicBezTo>
                <a:lnTo>
                  <a:pt x="0" y="141156"/>
                </a:lnTo>
                <a:close/>
              </a:path>
            </a:pathLst>
          </a:custGeom>
          <a:ln w="15875">
            <a:solidFill>
              <a:srgbClr val="E5B53A"/>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115" tIns="46115" rIns="536413" bIns="310784" numCol="1" spcCol="1270" anchor="t" anchorCtr="0">
            <a:noAutofit/>
          </a:bodyPr>
          <a:lstStyle/>
          <a:p>
            <a:pPr marL="42863" lvl="1" indent="-42863" defTabSz="266700">
              <a:lnSpc>
                <a:spcPct val="90000"/>
              </a:lnSpc>
              <a:spcBef>
                <a:spcPct val="0"/>
              </a:spcBef>
              <a:spcAft>
                <a:spcPct val="15000"/>
              </a:spcAft>
              <a:buFontTx/>
              <a:buChar char="••"/>
            </a:pPr>
            <a:r>
              <a:rPr lang="en-US" sz="600">
                <a:latin typeface="Helvetica Neue" panose="02000503000000020004" pitchFamily="2"/>
              </a:rPr>
              <a:t> Sole provider of introductory GIS courses at </a:t>
            </a:r>
            <a:r>
              <a:rPr lang="en-US" sz="600" err="1">
                <a:latin typeface="Helvetica Neue" panose="02000503000000020004" pitchFamily="2"/>
              </a:rPr>
              <a:t>UofL</a:t>
            </a:r>
            <a:endParaRPr lang="en-US" sz="600">
              <a:latin typeface="Helvetica Neue" panose="02000503000000020004" pitchFamily="2"/>
            </a:endParaRPr>
          </a:p>
          <a:p>
            <a:pPr marL="42863" lvl="1" indent="-42863" defTabSz="266700">
              <a:lnSpc>
                <a:spcPct val="90000"/>
              </a:lnSpc>
              <a:spcBef>
                <a:spcPct val="0"/>
              </a:spcBef>
              <a:spcAft>
                <a:spcPct val="15000"/>
              </a:spcAft>
              <a:buChar char="••"/>
            </a:pPr>
            <a:r>
              <a:rPr lang="en-US" sz="600">
                <a:latin typeface="Helvetica Neue" panose="02000503000000020004" pitchFamily="2"/>
              </a:rPr>
              <a:t>Transferable/job-ready skills</a:t>
            </a:r>
          </a:p>
          <a:p>
            <a:pPr marL="42863" lvl="1" indent="-42863" defTabSz="266700">
              <a:lnSpc>
                <a:spcPct val="90000"/>
              </a:lnSpc>
              <a:spcBef>
                <a:spcPct val="0"/>
              </a:spcBef>
              <a:spcAft>
                <a:spcPct val="15000"/>
              </a:spcAft>
              <a:buChar char="••"/>
            </a:pPr>
            <a:r>
              <a:rPr lang="en-US" sz="600">
                <a:latin typeface="Helvetica Neue" panose="02000503000000020004" pitchFamily="2"/>
              </a:rPr>
              <a:t> Students from every college on campus</a:t>
            </a:r>
          </a:p>
          <a:p>
            <a:pPr marL="42863" lvl="1" indent="-42863" defTabSz="266700">
              <a:lnSpc>
                <a:spcPct val="90000"/>
              </a:lnSpc>
              <a:spcBef>
                <a:spcPct val="0"/>
              </a:spcBef>
              <a:spcAft>
                <a:spcPct val="15000"/>
              </a:spcAft>
              <a:buFontTx/>
              <a:buChar char="••"/>
            </a:pPr>
            <a:r>
              <a:rPr lang="en-US" sz="600">
                <a:latin typeface="Helvetica Neue" panose="02000503000000020004" pitchFamily="2"/>
              </a:rPr>
              <a:t>Cutting edge </a:t>
            </a:r>
            <a:r>
              <a:rPr lang="en-US" sz="600" err="1">
                <a:latin typeface="Helvetica Neue" panose="02000503000000020004" pitchFamily="2"/>
              </a:rPr>
              <a:t>geotechnology</a:t>
            </a:r>
            <a:r>
              <a:rPr lang="en-US" sz="600">
                <a:latin typeface="Helvetica Neue" panose="02000503000000020004" pitchFamily="2"/>
              </a:rPr>
              <a:t> applications </a:t>
            </a:r>
          </a:p>
          <a:p>
            <a:pPr marL="42863" lvl="1" indent="-42863" defTabSz="266700">
              <a:lnSpc>
                <a:spcPct val="90000"/>
              </a:lnSpc>
              <a:spcBef>
                <a:spcPct val="0"/>
              </a:spcBef>
              <a:spcAft>
                <a:spcPct val="15000"/>
              </a:spcAft>
              <a:buChar char="••"/>
            </a:pPr>
            <a:r>
              <a:rPr lang="en-US" sz="600">
                <a:latin typeface="Helvetica Neue" panose="02000503000000020004" pitchFamily="2"/>
              </a:rPr>
              <a:t> Enhanced DE offerings/Certificate Program integrations</a:t>
            </a:r>
          </a:p>
          <a:p>
            <a:pPr marL="42863" lvl="1" indent="-42863" defTabSz="200025">
              <a:lnSpc>
                <a:spcPct val="90000"/>
              </a:lnSpc>
              <a:spcBef>
                <a:spcPct val="0"/>
              </a:spcBef>
              <a:spcAft>
                <a:spcPct val="15000"/>
              </a:spcAft>
              <a:buChar char="••"/>
            </a:pPr>
            <a:endParaRPr lang="en-US" sz="450"/>
          </a:p>
        </p:txBody>
      </p:sp>
      <p:sp>
        <p:nvSpPr>
          <p:cNvPr id="9" name="Freeform 8"/>
          <p:cNvSpPr/>
          <p:nvPr/>
        </p:nvSpPr>
        <p:spPr>
          <a:xfrm>
            <a:off x="4574372" y="2243859"/>
            <a:ext cx="1533367" cy="1443720"/>
          </a:xfrm>
          <a:custGeom>
            <a:avLst/>
            <a:gdLst>
              <a:gd name="connsiteX0" fmla="*/ 0 w 1910020"/>
              <a:gd name="connsiteY0" fmla="*/ 1910020 h 1910020"/>
              <a:gd name="connsiteX1" fmla="*/ 1910020 w 1910020"/>
              <a:gd name="connsiteY1" fmla="*/ 0 h 1910020"/>
              <a:gd name="connsiteX2" fmla="*/ 1910020 w 1910020"/>
              <a:gd name="connsiteY2" fmla="*/ 1910020 h 1910020"/>
              <a:gd name="connsiteX3" fmla="*/ 0 w 1910020"/>
              <a:gd name="connsiteY3" fmla="*/ 1910020 h 1910020"/>
            </a:gdLst>
            <a:ahLst/>
            <a:cxnLst>
              <a:cxn ang="0">
                <a:pos x="connsiteX0" y="connsiteY0"/>
              </a:cxn>
              <a:cxn ang="0">
                <a:pos x="connsiteX1" y="connsiteY1"/>
              </a:cxn>
              <a:cxn ang="0">
                <a:pos x="connsiteX2" y="connsiteY2"/>
              </a:cxn>
              <a:cxn ang="0">
                <a:pos x="connsiteX3" y="connsiteY3"/>
              </a:cxn>
            </a:cxnLst>
            <a:rect l="l" t="t" r="r" b="b"/>
            <a:pathLst>
              <a:path w="1910020" h="1910020">
                <a:moveTo>
                  <a:pt x="0" y="1910020"/>
                </a:moveTo>
                <a:cubicBezTo>
                  <a:pt x="0" y="855145"/>
                  <a:pt x="855145" y="0"/>
                  <a:pt x="1910020" y="0"/>
                </a:cubicBezTo>
                <a:lnTo>
                  <a:pt x="1910020" y="1910020"/>
                </a:lnTo>
                <a:lnTo>
                  <a:pt x="0" y="191002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4250" tIns="494250" rIns="74676" bIns="74676" numCol="1" spcCol="1270" anchor="ctr" anchorCtr="0">
            <a:noAutofit/>
          </a:bodyPr>
          <a:lstStyle/>
          <a:p>
            <a:pPr algn="ctr" defTabSz="466725">
              <a:lnSpc>
                <a:spcPct val="90000"/>
              </a:lnSpc>
              <a:spcBef>
                <a:spcPct val="0"/>
              </a:spcBef>
              <a:spcAft>
                <a:spcPct val="35000"/>
              </a:spcAft>
            </a:pPr>
            <a:r>
              <a:rPr lang="en-US" sz="1050" b="1">
                <a:latin typeface="Helvetica Neue" panose="02000503000000020004" pitchFamily="2"/>
              </a:rPr>
              <a:t>Teaching</a:t>
            </a:r>
          </a:p>
        </p:txBody>
      </p:sp>
      <p:sp>
        <p:nvSpPr>
          <p:cNvPr id="10" name="Freeform 9"/>
          <p:cNvSpPr/>
          <p:nvPr/>
        </p:nvSpPr>
        <p:spPr>
          <a:xfrm>
            <a:off x="6106673" y="2243859"/>
            <a:ext cx="1522161" cy="1443720"/>
          </a:xfrm>
          <a:custGeom>
            <a:avLst/>
            <a:gdLst>
              <a:gd name="connsiteX0" fmla="*/ 0 w 1910020"/>
              <a:gd name="connsiteY0" fmla="*/ 1910020 h 1910020"/>
              <a:gd name="connsiteX1" fmla="*/ 1910020 w 1910020"/>
              <a:gd name="connsiteY1" fmla="*/ 0 h 1910020"/>
              <a:gd name="connsiteX2" fmla="*/ 1910020 w 1910020"/>
              <a:gd name="connsiteY2" fmla="*/ 1910020 h 1910020"/>
              <a:gd name="connsiteX3" fmla="*/ 0 w 1910020"/>
              <a:gd name="connsiteY3" fmla="*/ 1910020 h 1910020"/>
            </a:gdLst>
            <a:ahLst/>
            <a:cxnLst>
              <a:cxn ang="0">
                <a:pos x="connsiteX0" y="connsiteY0"/>
              </a:cxn>
              <a:cxn ang="0">
                <a:pos x="connsiteX1" y="connsiteY1"/>
              </a:cxn>
              <a:cxn ang="0">
                <a:pos x="connsiteX2" y="connsiteY2"/>
              </a:cxn>
              <a:cxn ang="0">
                <a:pos x="connsiteX3" y="connsiteY3"/>
              </a:cxn>
            </a:cxnLst>
            <a:rect l="l" t="t" r="r" b="b"/>
            <a:pathLst>
              <a:path w="1910020" h="1910020">
                <a:moveTo>
                  <a:pt x="0" y="0"/>
                </a:moveTo>
                <a:cubicBezTo>
                  <a:pt x="1054875" y="0"/>
                  <a:pt x="1910020" y="855145"/>
                  <a:pt x="1910020" y="1910020"/>
                </a:cubicBezTo>
                <a:lnTo>
                  <a:pt x="0" y="1910020"/>
                </a:lnTo>
                <a:lnTo>
                  <a:pt x="0" y="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676" tIns="494250" rIns="494250" bIns="74676" numCol="1" spcCol="1270" anchor="ctr" anchorCtr="0">
            <a:noAutofit/>
          </a:bodyPr>
          <a:lstStyle/>
          <a:p>
            <a:pPr algn="ctr" defTabSz="466725">
              <a:lnSpc>
                <a:spcPct val="90000"/>
              </a:lnSpc>
              <a:spcBef>
                <a:spcPct val="0"/>
              </a:spcBef>
              <a:spcAft>
                <a:spcPct val="35000"/>
              </a:spcAft>
            </a:pPr>
            <a:r>
              <a:rPr lang="en-US" sz="1050" b="1">
                <a:latin typeface="Helvetica Neue" panose="02000503000000020004" pitchFamily="2"/>
              </a:rPr>
              <a:t>Research</a:t>
            </a:r>
          </a:p>
        </p:txBody>
      </p:sp>
      <p:sp>
        <p:nvSpPr>
          <p:cNvPr id="11" name="Freeform 10"/>
          <p:cNvSpPr/>
          <p:nvPr/>
        </p:nvSpPr>
        <p:spPr>
          <a:xfrm>
            <a:off x="6106673" y="3685226"/>
            <a:ext cx="1522161" cy="1445007"/>
          </a:xfrm>
          <a:custGeom>
            <a:avLst/>
            <a:gdLst>
              <a:gd name="connsiteX0" fmla="*/ 0 w 1910020"/>
              <a:gd name="connsiteY0" fmla="*/ 1910020 h 1910020"/>
              <a:gd name="connsiteX1" fmla="*/ 1910020 w 1910020"/>
              <a:gd name="connsiteY1" fmla="*/ 0 h 1910020"/>
              <a:gd name="connsiteX2" fmla="*/ 1910020 w 1910020"/>
              <a:gd name="connsiteY2" fmla="*/ 1910020 h 1910020"/>
              <a:gd name="connsiteX3" fmla="*/ 0 w 1910020"/>
              <a:gd name="connsiteY3" fmla="*/ 1910020 h 1910020"/>
            </a:gdLst>
            <a:ahLst/>
            <a:cxnLst>
              <a:cxn ang="0">
                <a:pos x="connsiteX0" y="connsiteY0"/>
              </a:cxn>
              <a:cxn ang="0">
                <a:pos x="connsiteX1" y="connsiteY1"/>
              </a:cxn>
              <a:cxn ang="0">
                <a:pos x="connsiteX2" y="connsiteY2"/>
              </a:cxn>
              <a:cxn ang="0">
                <a:pos x="connsiteX3" y="connsiteY3"/>
              </a:cxn>
            </a:cxnLst>
            <a:rect l="l" t="t" r="r" b="b"/>
            <a:pathLst>
              <a:path w="1910020" h="1910020">
                <a:moveTo>
                  <a:pt x="1910020" y="0"/>
                </a:moveTo>
                <a:cubicBezTo>
                  <a:pt x="1910020" y="1054875"/>
                  <a:pt x="1054875" y="1910020"/>
                  <a:pt x="0" y="1910020"/>
                </a:cubicBezTo>
                <a:lnTo>
                  <a:pt x="0" y="0"/>
                </a:lnTo>
                <a:lnTo>
                  <a:pt x="1910020" y="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676" tIns="74676" rIns="494250" bIns="494250" numCol="1" spcCol="1270" anchor="ctr" anchorCtr="0">
            <a:noAutofit/>
          </a:bodyPr>
          <a:lstStyle/>
          <a:p>
            <a:pPr algn="ctr" defTabSz="466725">
              <a:lnSpc>
                <a:spcPct val="90000"/>
              </a:lnSpc>
              <a:spcBef>
                <a:spcPct val="0"/>
              </a:spcBef>
              <a:spcAft>
                <a:spcPct val="35000"/>
              </a:spcAft>
            </a:pPr>
            <a:r>
              <a:rPr lang="en-US" sz="900" b="1">
                <a:latin typeface="Helvetica Neue"/>
              </a:rPr>
              <a:t>Administration</a:t>
            </a:r>
          </a:p>
        </p:txBody>
      </p:sp>
      <p:sp>
        <p:nvSpPr>
          <p:cNvPr id="12" name="Freeform 11"/>
          <p:cNvSpPr/>
          <p:nvPr/>
        </p:nvSpPr>
        <p:spPr>
          <a:xfrm>
            <a:off x="4574372" y="3686513"/>
            <a:ext cx="1533367" cy="1443720"/>
          </a:xfrm>
          <a:custGeom>
            <a:avLst/>
            <a:gdLst>
              <a:gd name="connsiteX0" fmla="*/ 0 w 1910020"/>
              <a:gd name="connsiteY0" fmla="*/ 1910020 h 1910020"/>
              <a:gd name="connsiteX1" fmla="*/ 1910020 w 1910020"/>
              <a:gd name="connsiteY1" fmla="*/ 0 h 1910020"/>
              <a:gd name="connsiteX2" fmla="*/ 1910020 w 1910020"/>
              <a:gd name="connsiteY2" fmla="*/ 1910020 h 1910020"/>
              <a:gd name="connsiteX3" fmla="*/ 0 w 1910020"/>
              <a:gd name="connsiteY3" fmla="*/ 1910020 h 1910020"/>
            </a:gdLst>
            <a:ahLst/>
            <a:cxnLst>
              <a:cxn ang="0">
                <a:pos x="connsiteX0" y="connsiteY0"/>
              </a:cxn>
              <a:cxn ang="0">
                <a:pos x="connsiteX1" y="connsiteY1"/>
              </a:cxn>
              <a:cxn ang="0">
                <a:pos x="connsiteX2" y="connsiteY2"/>
              </a:cxn>
              <a:cxn ang="0">
                <a:pos x="connsiteX3" y="connsiteY3"/>
              </a:cxn>
            </a:cxnLst>
            <a:rect l="l" t="t" r="r" b="b"/>
            <a:pathLst>
              <a:path w="1910020" h="1910020">
                <a:moveTo>
                  <a:pt x="1910020" y="1910020"/>
                </a:moveTo>
                <a:cubicBezTo>
                  <a:pt x="855145" y="1910020"/>
                  <a:pt x="0" y="1054875"/>
                  <a:pt x="0" y="0"/>
                </a:cubicBezTo>
                <a:lnTo>
                  <a:pt x="1910020" y="0"/>
                </a:lnTo>
                <a:lnTo>
                  <a:pt x="1910020" y="191002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4250" tIns="74676" rIns="74676" bIns="494249" numCol="1" spcCol="1270" anchor="ctr" anchorCtr="0">
            <a:noAutofit/>
          </a:bodyPr>
          <a:lstStyle/>
          <a:p>
            <a:pPr algn="ctr" defTabSz="466725">
              <a:lnSpc>
                <a:spcPct val="90000"/>
              </a:lnSpc>
              <a:spcBef>
                <a:spcPct val="0"/>
              </a:spcBef>
              <a:spcAft>
                <a:spcPct val="35000"/>
              </a:spcAft>
            </a:pPr>
            <a:r>
              <a:rPr lang="en-US" sz="1050" b="1">
                <a:latin typeface="Helvetica Neue" panose="02000503000000020004" pitchFamily="2"/>
              </a:rPr>
              <a:t>Community Engagement</a:t>
            </a:r>
          </a:p>
        </p:txBody>
      </p:sp>
      <p:sp>
        <p:nvSpPr>
          <p:cNvPr id="13" name="Circular Arrow 12"/>
          <p:cNvSpPr/>
          <p:nvPr/>
        </p:nvSpPr>
        <p:spPr>
          <a:xfrm>
            <a:off x="5848700" y="3411707"/>
            <a:ext cx="494598" cy="430085"/>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4" name="Circular Arrow 13"/>
          <p:cNvSpPr/>
          <p:nvPr/>
        </p:nvSpPr>
        <p:spPr>
          <a:xfrm rot="10800000">
            <a:off x="5848700" y="3577125"/>
            <a:ext cx="494598" cy="430085"/>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1563" y="3286205"/>
            <a:ext cx="1208872" cy="684142"/>
          </a:xfrm>
          <a:prstGeom prst="rect">
            <a:avLst/>
          </a:prstGeom>
          <a:ln w="15875">
            <a:solidFill>
              <a:srgbClr val="E5B53A"/>
            </a:solidFill>
          </a:ln>
        </p:spPr>
      </p:pic>
      <p:pic>
        <p:nvPicPr>
          <p:cNvPr id="16" name="Picture 15"/>
          <p:cNvPicPr>
            <a:picLocks noChangeAspect="1"/>
          </p:cNvPicPr>
          <p:nvPr/>
        </p:nvPicPr>
        <p:blipFill rotWithShape="1">
          <a:blip r:embed="rId3"/>
          <a:srcRect r="7623" b="1656"/>
          <a:stretch/>
        </p:blipFill>
        <p:spPr>
          <a:xfrm>
            <a:off x="2580247" y="1694605"/>
            <a:ext cx="756422" cy="754380"/>
          </a:xfrm>
          <a:prstGeom prst="rect">
            <a:avLst/>
          </a:prstGeom>
        </p:spPr>
      </p:pic>
      <p:pic>
        <p:nvPicPr>
          <p:cNvPr id="17" name="Picture 16"/>
          <p:cNvPicPr>
            <a:picLocks noChangeAspect="1"/>
          </p:cNvPicPr>
          <p:nvPr/>
        </p:nvPicPr>
        <p:blipFill>
          <a:blip r:embed="rId4"/>
          <a:stretch>
            <a:fillRect/>
          </a:stretch>
        </p:blipFill>
        <p:spPr>
          <a:xfrm>
            <a:off x="2044535" y="3866781"/>
            <a:ext cx="754380" cy="754380"/>
          </a:xfrm>
          <a:prstGeom prst="rect">
            <a:avLst/>
          </a:prstGeom>
        </p:spPr>
      </p:pic>
      <p:pic>
        <p:nvPicPr>
          <p:cNvPr id="18" name="Picture 17"/>
          <p:cNvPicPr>
            <a:picLocks noChangeAspect="1"/>
          </p:cNvPicPr>
          <p:nvPr/>
        </p:nvPicPr>
        <p:blipFill>
          <a:blip r:embed="rId5"/>
          <a:stretch>
            <a:fillRect/>
          </a:stretch>
        </p:blipFill>
        <p:spPr>
          <a:xfrm>
            <a:off x="8810062" y="1752584"/>
            <a:ext cx="753955" cy="685800"/>
          </a:xfrm>
          <a:prstGeom prst="rect">
            <a:avLst/>
          </a:prstGeom>
        </p:spPr>
      </p:pic>
      <p:pic>
        <p:nvPicPr>
          <p:cNvPr id="19" name="Picture 18"/>
          <p:cNvPicPr>
            <a:picLocks noChangeAspect="1"/>
          </p:cNvPicPr>
          <p:nvPr/>
        </p:nvPicPr>
        <p:blipFill rotWithShape="1">
          <a:blip r:embed="rId6"/>
          <a:srcRect r="1406" b="1068"/>
          <a:stretch/>
        </p:blipFill>
        <p:spPr>
          <a:xfrm>
            <a:off x="9277109" y="2822744"/>
            <a:ext cx="786179" cy="754380"/>
          </a:xfrm>
          <a:prstGeom prst="rect">
            <a:avLst/>
          </a:prstGeom>
        </p:spPr>
      </p:pic>
      <p:pic>
        <p:nvPicPr>
          <p:cNvPr id="20" name="Picture 19"/>
          <p:cNvPicPr>
            <a:picLocks noChangeAspect="1"/>
          </p:cNvPicPr>
          <p:nvPr/>
        </p:nvPicPr>
        <p:blipFill rotWithShape="1">
          <a:blip r:embed="rId7"/>
          <a:srcRect l="2458" t="1" r="-1" b="672"/>
          <a:stretch/>
        </p:blipFill>
        <p:spPr>
          <a:xfrm>
            <a:off x="9256285" y="3866781"/>
            <a:ext cx="803684" cy="754380"/>
          </a:xfrm>
          <a:prstGeom prst="rect">
            <a:avLst/>
          </a:prstGeom>
        </p:spPr>
      </p:pic>
      <p:pic>
        <p:nvPicPr>
          <p:cNvPr id="21" name="Picture 20"/>
          <p:cNvPicPr>
            <a:picLocks noChangeAspect="1"/>
          </p:cNvPicPr>
          <p:nvPr/>
        </p:nvPicPr>
        <p:blipFill rotWithShape="1">
          <a:blip r:embed="rId8"/>
          <a:srcRect r="1460" b="2357"/>
          <a:stretch/>
        </p:blipFill>
        <p:spPr>
          <a:xfrm>
            <a:off x="2575360" y="4879956"/>
            <a:ext cx="761309" cy="754380"/>
          </a:xfrm>
          <a:prstGeom prst="rect">
            <a:avLst/>
          </a:prstGeom>
        </p:spPr>
      </p:pic>
      <p:pic>
        <p:nvPicPr>
          <p:cNvPr id="22" name="Picture 21"/>
          <p:cNvPicPr>
            <a:picLocks noChangeAspect="1"/>
          </p:cNvPicPr>
          <p:nvPr/>
        </p:nvPicPr>
        <p:blipFill rotWithShape="1">
          <a:blip r:embed="rId9">
            <a:grayscl/>
          </a:blip>
          <a:srcRect l="4283" r="2673"/>
          <a:stretch/>
        </p:blipFill>
        <p:spPr>
          <a:xfrm>
            <a:off x="8824188" y="4871799"/>
            <a:ext cx="795867" cy="754380"/>
          </a:xfrm>
          <a:prstGeom prst="rect">
            <a:avLst/>
          </a:prstGeom>
        </p:spPr>
      </p:pic>
      <p:sp>
        <p:nvSpPr>
          <p:cNvPr id="23" name="TextBox 22"/>
          <p:cNvSpPr txBox="1"/>
          <p:nvPr/>
        </p:nvSpPr>
        <p:spPr>
          <a:xfrm>
            <a:off x="2301211" y="2468933"/>
            <a:ext cx="1303562" cy="300082"/>
          </a:xfrm>
          <a:prstGeom prst="rect">
            <a:avLst/>
          </a:prstGeom>
          <a:noFill/>
        </p:spPr>
        <p:txBody>
          <a:bodyPr wrap="none" rtlCol="0">
            <a:spAutoFit/>
          </a:bodyPr>
          <a:lstStyle/>
          <a:p>
            <a:pPr algn="ctr"/>
            <a:r>
              <a:rPr lang="en-US" sz="450" dirty="0">
                <a:solidFill>
                  <a:schemeClr val="bg1"/>
                </a:solidFill>
              </a:rPr>
              <a:t>D.J. Biddle, GISP</a:t>
            </a:r>
          </a:p>
          <a:p>
            <a:pPr algn="ctr"/>
            <a:r>
              <a:rPr lang="en-US" sz="450" dirty="0">
                <a:solidFill>
                  <a:schemeClr val="bg1"/>
                </a:solidFill>
              </a:rPr>
              <a:t>Director: </a:t>
            </a:r>
            <a:r>
              <a:rPr lang="en-US" sz="450" dirty="0" smtClean="0">
                <a:solidFill>
                  <a:schemeClr val="bg1"/>
                </a:solidFill>
              </a:rPr>
              <a:t>GIS Applications, Remote Sensing</a:t>
            </a:r>
            <a:br>
              <a:rPr lang="en-US" sz="450" dirty="0" smtClean="0">
                <a:solidFill>
                  <a:schemeClr val="bg1"/>
                </a:solidFill>
              </a:rPr>
            </a:br>
            <a:r>
              <a:rPr lang="en-US" sz="450" dirty="0" smtClean="0">
                <a:solidFill>
                  <a:schemeClr val="bg1"/>
                </a:solidFill>
              </a:rPr>
              <a:t>Outreach</a:t>
            </a:r>
            <a:endParaRPr lang="en-US" sz="450" dirty="0">
              <a:solidFill>
                <a:schemeClr val="bg1"/>
              </a:solidFill>
            </a:endParaRPr>
          </a:p>
        </p:txBody>
      </p:sp>
      <p:sp>
        <p:nvSpPr>
          <p:cNvPr id="24" name="TextBox 23"/>
          <p:cNvSpPr txBox="1"/>
          <p:nvPr/>
        </p:nvSpPr>
        <p:spPr>
          <a:xfrm>
            <a:off x="1925217" y="4617884"/>
            <a:ext cx="1015021" cy="230832"/>
          </a:xfrm>
          <a:prstGeom prst="rect">
            <a:avLst/>
          </a:prstGeom>
          <a:noFill/>
        </p:spPr>
        <p:txBody>
          <a:bodyPr wrap="none" rtlCol="0">
            <a:spAutoFit/>
          </a:bodyPr>
          <a:lstStyle/>
          <a:p>
            <a:pPr algn="ctr"/>
            <a:r>
              <a:rPr lang="en-US" sz="450" dirty="0">
                <a:solidFill>
                  <a:schemeClr val="bg1"/>
                </a:solidFill>
              </a:rPr>
              <a:t>Andrea </a:t>
            </a:r>
            <a:r>
              <a:rPr lang="en-US" sz="450" dirty="0" err="1">
                <a:solidFill>
                  <a:schemeClr val="bg1"/>
                </a:solidFill>
              </a:rPr>
              <a:t>Gaughan</a:t>
            </a:r>
            <a:r>
              <a:rPr lang="en-US" sz="450" dirty="0">
                <a:solidFill>
                  <a:schemeClr val="bg1"/>
                </a:solidFill>
              </a:rPr>
              <a:t>, Ph.D.</a:t>
            </a:r>
          </a:p>
          <a:p>
            <a:pPr algn="ctr"/>
            <a:r>
              <a:rPr lang="en-US" sz="450" dirty="0" smtClean="0">
                <a:solidFill>
                  <a:schemeClr val="bg1"/>
                </a:solidFill>
              </a:rPr>
              <a:t>Prof</a:t>
            </a:r>
            <a:r>
              <a:rPr lang="en-US" sz="450" dirty="0">
                <a:solidFill>
                  <a:schemeClr val="bg1"/>
                </a:solidFill>
              </a:rPr>
              <a:t>: Remote Sensing, Modeling</a:t>
            </a:r>
          </a:p>
        </p:txBody>
      </p:sp>
      <p:sp>
        <p:nvSpPr>
          <p:cNvPr id="25" name="TextBox 24"/>
          <p:cNvSpPr txBox="1"/>
          <p:nvPr/>
        </p:nvSpPr>
        <p:spPr>
          <a:xfrm>
            <a:off x="2153727" y="5625653"/>
            <a:ext cx="1598515" cy="230832"/>
          </a:xfrm>
          <a:prstGeom prst="rect">
            <a:avLst/>
          </a:prstGeom>
          <a:noFill/>
        </p:spPr>
        <p:txBody>
          <a:bodyPr wrap="none" rtlCol="0">
            <a:spAutoFit/>
          </a:bodyPr>
          <a:lstStyle/>
          <a:p>
            <a:pPr algn="ctr"/>
            <a:r>
              <a:rPr lang="en-US" sz="450" dirty="0">
                <a:solidFill>
                  <a:schemeClr val="bg1"/>
                </a:solidFill>
              </a:rPr>
              <a:t>Forrest Stevens, Ph.D.</a:t>
            </a:r>
          </a:p>
          <a:p>
            <a:pPr algn="ctr"/>
            <a:r>
              <a:rPr lang="en-US" sz="450" dirty="0" smtClean="0">
                <a:solidFill>
                  <a:schemeClr val="bg1"/>
                </a:solidFill>
              </a:rPr>
              <a:t>Assoc. Prof</a:t>
            </a:r>
            <a:r>
              <a:rPr lang="en-US" sz="450" dirty="0">
                <a:solidFill>
                  <a:schemeClr val="bg1"/>
                </a:solidFill>
              </a:rPr>
              <a:t>: Programming, Remote Sensing, Modeling</a:t>
            </a:r>
          </a:p>
        </p:txBody>
      </p:sp>
      <p:sp>
        <p:nvSpPr>
          <p:cNvPr id="26" name="TextBox 25"/>
          <p:cNvSpPr txBox="1"/>
          <p:nvPr/>
        </p:nvSpPr>
        <p:spPr>
          <a:xfrm>
            <a:off x="8649993" y="2442324"/>
            <a:ext cx="1059906" cy="300082"/>
          </a:xfrm>
          <a:prstGeom prst="rect">
            <a:avLst/>
          </a:prstGeom>
          <a:noFill/>
        </p:spPr>
        <p:txBody>
          <a:bodyPr wrap="none" rtlCol="0">
            <a:spAutoFit/>
          </a:bodyPr>
          <a:lstStyle/>
          <a:p>
            <a:pPr algn="ctr"/>
            <a:r>
              <a:rPr lang="en-US" sz="450">
                <a:solidFill>
                  <a:schemeClr val="bg1"/>
                </a:solidFill>
              </a:rPr>
              <a:t>Wei Song, Ph.D.</a:t>
            </a:r>
            <a:br>
              <a:rPr lang="en-US" sz="450">
                <a:solidFill>
                  <a:schemeClr val="bg1"/>
                </a:solidFill>
              </a:rPr>
            </a:br>
            <a:r>
              <a:rPr lang="en-US" sz="450">
                <a:solidFill>
                  <a:schemeClr val="bg1"/>
                </a:solidFill>
              </a:rPr>
              <a:t>Chair of Geographic and </a:t>
            </a:r>
            <a:r>
              <a:rPr lang="en-US" sz="450" err="1">
                <a:solidFill>
                  <a:schemeClr val="bg1"/>
                </a:solidFill>
              </a:rPr>
              <a:t>Env</a:t>
            </a:r>
            <a:r>
              <a:rPr lang="en-US" sz="450">
                <a:solidFill>
                  <a:schemeClr val="bg1"/>
                </a:solidFill>
              </a:rPr>
              <a:t>. Sci. </a:t>
            </a:r>
          </a:p>
          <a:p>
            <a:pPr algn="ctr"/>
            <a:r>
              <a:rPr lang="en-US" sz="450">
                <a:solidFill>
                  <a:schemeClr val="bg1"/>
                </a:solidFill>
              </a:rPr>
              <a:t>Assoc. Prof: Transportation, </a:t>
            </a:r>
            <a:r>
              <a:rPr lang="en-US" sz="450" err="1">
                <a:solidFill>
                  <a:schemeClr val="bg1"/>
                </a:solidFill>
              </a:rPr>
              <a:t>Logisitics</a:t>
            </a:r>
            <a:endParaRPr lang="en-US" sz="450">
              <a:solidFill>
                <a:schemeClr val="bg1"/>
              </a:solidFill>
            </a:endParaRPr>
          </a:p>
        </p:txBody>
      </p:sp>
      <p:sp>
        <p:nvSpPr>
          <p:cNvPr id="27" name="TextBox 26"/>
          <p:cNvSpPr txBox="1"/>
          <p:nvPr/>
        </p:nvSpPr>
        <p:spPr>
          <a:xfrm>
            <a:off x="8942628" y="3564770"/>
            <a:ext cx="1354858" cy="230832"/>
          </a:xfrm>
          <a:prstGeom prst="rect">
            <a:avLst/>
          </a:prstGeom>
          <a:noFill/>
        </p:spPr>
        <p:txBody>
          <a:bodyPr wrap="none" rtlCol="0">
            <a:spAutoFit/>
          </a:bodyPr>
          <a:lstStyle/>
          <a:p>
            <a:pPr algn="ctr"/>
            <a:r>
              <a:rPr lang="en-US" sz="450" dirty="0" err="1">
                <a:solidFill>
                  <a:schemeClr val="bg1"/>
                </a:solidFill>
              </a:rPr>
              <a:t>Haifeng</a:t>
            </a:r>
            <a:r>
              <a:rPr lang="en-US" sz="450" dirty="0">
                <a:solidFill>
                  <a:schemeClr val="bg1"/>
                </a:solidFill>
              </a:rPr>
              <a:t> (Charlie) Zhang, Ph.D.</a:t>
            </a:r>
          </a:p>
          <a:p>
            <a:pPr algn="ctr"/>
            <a:r>
              <a:rPr lang="en-US" sz="450" dirty="0" smtClean="0">
                <a:solidFill>
                  <a:schemeClr val="bg1"/>
                </a:solidFill>
              </a:rPr>
              <a:t>Prof</a:t>
            </a:r>
            <a:r>
              <a:rPr lang="en-US" sz="450" dirty="0">
                <a:solidFill>
                  <a:schemeClr val="bg1"/>
                </a:solidFill>
              </a:rPr>
              <a:t>: Demographic Analysis, Crime Analysis</a:t>
            </a:r>
          </a:p>
        </p:txBody>
      </p:sp>
      <p:sp>
        <p:nvSpPr>
          <p:cNvPr id="28" name="TextBox 27"/>
          <p:cNvSpPr txBox="1"/>
          <p:nvPr/>
        </p:nvSpPr>
        <p:spPr>
          <a:xfrm>
            <a:off x="8934050" y="4618261"/>
            <a:ext cx="1572866" cy="230832"/>
          </a:xfrm>
          <a:prstGeom prst="rect">
            <a:avLst/>
          </a:prstGeom>
          <a:noFill/>
        </p:spPr>
        <p:txBody>
          <a:bodyPr wrap="none" rtlCol="0">
            <a:spAutoFit/>
          </a:bodyPr>
          <a:lstStyle/>
          <a:p>
            <a:pPr algn="ctr"/>
            <a:r>
              <a:rPr lang="en-US" sz="450" dirty="0">
                <a:solidFill>
                  <a:schemeClr val="bg1"/>
                </a:solidFill>
              </a:rPr>
              <a:t>Christopher A. Day, Ph.D.</a:t>
            </a:r>
          </a:p>
          <a:p>
            <a:pPr algn="ctr"/>
            <a:r>
              <a:rPr lang="en-US" sz="450" dirty="0" smtClean="0">
                <a:solidFill>
                  <a:schemeClr val="bg1"/>
                </a:solidFill>
              </a:rPr>
              <a:t>Assoc.. </a:t>
            </a:r>
            <a:r>
              <a:rPr lang="en-US" sz="450" dirty="0">
                <a:solidFill>
                  <a:schemeClr val="bg1"/>
                </a:solidFill>
              </a:rPr>
              <a:t>Prof: Water Resources GIS, Spatial Hydrology</a:t>
            </a:r>
          </a:p>
        </p:txBody>
      </p:sp>
      <p:sp>
        <p:nvSpPr>
          <p:cNvPr id="29" name="TextBox 28"/>
          <p:cNvSpPr txBox="1"/>
          <p:nvPr/>
        </p:nvSpPr>
        <p:spPr>
          <a:xfrm>
            <a:off x="8380696" y="5625653"/>
            <a:ext cx="1598515" cy="230832"/>
          </a:xfrm>
          <a:prstGeom prst="rect">
            <a:avLst/>
          </a:prstGeom>
          <a:noFill/>
        </p:spPr>
        <p:txBody>
          <a:bodyPr wrap="none" rtlCol="0">
            <a:spAutoFit/>
          </a:bodyPr>
          <a:lstStyle/>
          <a:p>
            <a:pPr algn="ctr"/>
            <a:r>
              <a:rPr lang="en-US" sz="450" dirty="0">
                <a:solidFill>
                  <a:schemeClr val="bg1"/>
                </a:solidFill>
              </a:rPr>
              <a:t>Jason Naylor, Ph.D.</a:t>
            </a:r>
          </a:p>
          <a:p>
            <a:pPr algn="ctr"/>
            <a:r>
              <a:rPr lang="en-US" sz="450" dirty="0" smtClean="0">
                <a:solidFill>
                  <a:schemeClr val="bg1"/>
                </a:solidFill>
              </a:rPr>
              <a:t>Assoc. </a:t>
            </a:r>
            <a:r>
              <a:rPr lang="en-US" sz="450" dirty="0">
                <a:solidFill>
                  <a:schemeClr val="bg1"/>
                </a:solidFill>
              </a:rPr>
              <a:t>Prof: Extreme Weather Events, Climate Change</a:t>
            </a:r>
          </a:p>
        </p:txBody>
      </p:sp>
      <p:pic>
        <p:nvPicPr>
          <p:cNvPr id="30" name="Picture 2" descr="https://ulcgis.org/wp-content/uploads/2021/05/krauser-150x15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2073" y="2822857"/>
            <a:ext cx="761309" cy="76130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1625028" y="3574063"/>
            <a:ext cx="1526380" cy="230832"/>
          </a:xfrm>
          <a:prstGeom prst="rect">
            <a:avLst/>
          </a:prstGeom>
          <a:noFill/>
        </p:spPr>
        <p:txBody>
          <a:bodyPr wrap="none" rtlCol="0">
            <a:spAutoFit/>
          </a:bodyPr>
          <a:lstStyle/>
          <a:p>
            <a:pPr algn="ctr"/>
            <a:r>
              <a:rPr lang="en-US" sz="450">
                <a:solidFill>
                  <a:schemeClr val="bg1"/>
                </a:solidFill>
              </a:rPr>
              <a:t>Laura </a:t>
            </a:r>
            <a:r>
              <a:rPr lang="en-US" sz="450" err="1">
                <a:solidFill>
                  <a:schemeClr val="bg1"/>
                </a:solidFill>
              </a:rPr>
              <a:t>Krauser</a:t>
            </a:r>
            <a:endParaRPr lang="en-US" sz="450">
              <a:solidFill>
                <a:schemeClr val="bg1"/>
              </a:solidFill>
            </a:endParaRPr>
          </a:p>
          <a:p>
            <a:pPr algn="ctr"/>
            <a:r>
              <a:rPr lang="en-US" sz="450">
                <a:solidFill>
                  <a:schemeClr val="bg1"/>
                </a:solidFill>
              </a:rPr>
              <a:t>GIS Research Coordinator, GIS Applications and Outreach</a:t>
            </a:r>
          </a:p>
        </p:txBody>
      </p:sp>
    </p:spTree>
    <p:extLst>
      <p:ext uri="{BB962C8B-B14F-4D97-AF65-F5344CB8AC3E}">
        <p14:creationId xmlns:p14="http://schemas.microsoft.com/office/powerpoint/2010/main" val="32778460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02B9C2-3602-DF3B-3081-C37E8B812158}"/>
              </a:ext>
            </a:extLst>
          </p:cNvPr>
          <p:cNvSpPr>
            <a:spLocks noGrp="1"/>
          </p:cNvSpPr>
          <p:nvPr>
            <p:ph idx="1"/>
          </p:nvPr>
        </p:nvSpPr>
        <p:spPr>
          <a:xfrm>
            <a:off x="838200" y="2332892"/>
            <a:ext cx="7668986" cy="3805149"/>
          </a:xfrm>
        </p:spPr>
        <p:txBody>
          <a:bodyPr/>
          <a:lstStyle/>
          <a:p>
            <a:r>
              <a:rPr lang="en-US" dirty="0">
                <a:solidFill>
                  <a:schemeClr val="bg1"/>
                </a:solidFill>
              </a:rPr>
              <a:t>Broad curriculum of courses in fundamentals and applications of geospatial technology</a:t>
            </a:r>
          </a:p>
          <a:p>
            <a:r>
              <a:rPr lang="en-US" dirty="0">
                <a:solidFill>
                  <a:schemeClr val="bg1"/>
                </a:solidFill>
              </a:rPr>
              <a:t>Students from all disciplines, both undergraduate and graduate level </a:t>
            </a:r>
          </a:p>
          <a:p>
            <a:r>
              <a:rPr lang="en-US" dirty="0">
                <a:solidFill>
                  <a:schemeClr val="bg1"/>
                </a:solidFill>
              </a:rPr>
              <a:t>Technical skills training and emphasis on critical thinking position students for job market or advanced degrees</a:t>
            </a:r>
          </a:p>
          <a:p>
            <a:endParaRPr lang="en-US" dirty="0"/>
          </a:p>
        </p:txBody>
      </p:sp>
      <p:sp>
        <p:nvSpPr>
          <p:cNvPr id="3" name="Title 2">
            <a:extLst>
              <a:ext uri="{FF2B5EF4-FFF2-40B4-BE49-F238E27FC236}">
                <a16:creationId xmlns:a16="http://schemas.microsoft.com/office/drawing/2014/main" id="{2E4DA8DF-ECD2-89E1-8855-0D12A84BFD91}"/>
              </a:ext>
            </a:extLst>
          </p:cNvPr>
          <p:cNvSpPr>
            <a:spLocks noGrp="1"/>
          </p:cNvSpPr>
          <p:nvPr>
            <p:ph type="ctrTitle"/>
          </p:nvPr>
        </p:nvSpPr>
        <p:spPr/>
        <p:txBody>
          <a:bodyPr/>
          <a:lstStyle/>
          <a:p>
            <a:r>
              <a:rPr lang="en-US" dirty="0"/>
              <a:t>Instruction in Geospatial Technologies</a:t>
            </a:r>
          </a:p>
        </p:txBody>
      </p:sp>
      <p:sp>
        <p:nvSpPr>
          <p:cNvPr id="4" name="Slide Number Placeholder 3">
            <a:extLst>
              <a:ext uri="{FF2B5EF4-FFF2-40B4-BE49-F238E27FC236}">
                <a16:creationId xmlns:a16="http://schemas.microsoft.com/office/drawing/2014/main" id="{A72F72F6-21EA-1C26-ED33-79E04396289B}"/>
              </a:ext>
            </a:extLst>
          </p:cNvPr>
          <p:cNvSpPr>
            <a:spLocks noGrp="1"/>
          </p:cNvSpPr>
          <p:nvPr>
            <p:ph type="sldNum" sz="quarter" idx="12"/>
          </p:nvPr>
        </p:nvSpPr>
        <p:spPr/>
        <p:txBody>
          <a:bodyPr/>
          <a:lstStyle/>
          <a:p>
            <a:r>
              <a:rPr lang="en-US"/>
              <a:t>|  </a:t>
            </a:r>
            <a:fld id="{97BFF72C-5ACC-BF44-8A77-29ED5F2D29E3}" type="slidenum">
              <a:rPr lang="en-US" smtClean="0"/>
              <a:pPr/>
              <a:t>4</a:t>
            </a:fld>
            <a:endParaRPr lang="en-US" dirty="0"/>
          </a:p>
        </p:txBody>
      </p:sp>
    </p:spTree>
    <p:extLst>
      <p:ext uri="{BB962C8B-B14F-4D97-AF65-F5344CB8AC3E}">
        <p14:creationId xmlns:p14="http://schemas.microsoft.com/office/powerpoint/2010/main" val="33257351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64602D-7FC4-624B-BCF0-40B963AC11E5}"/>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bg1"/>
                </a:solidFill>
              </a:rPr>
              <a:t>Offered </a:t>
            </a:r>
            <a:r>
              <a:rPr lang="en-US" dirty="0" smtClean="0">
                <a:solidFill>
                  <a:schemeClr val="bg1"/>
                </a:solidFill>
              </a:rPr>
              <a:t>online or hybrid modalities</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Available to all students pending application approval</a:t>
            </a:r>
          </a:p>
          <a:p>
            <a:pPr marL="285750" indent="-285750">
              <a:buFont typeface="Arial" panose="020B0604020202020204" pitchFamily="34" charset="0"/>
              <a:buChar char="•"/>
            </a:pPr>
            <a:r>
              <a:rPr lang="en-US" dirty="0" smtClean="0">
                <a:solidFill>
                  <a:schemeClr val="bg1"/>
                </a:solidFill>
              </a:rPr>
              <a:t>12 hours- 4 </a:t>
            </a:r>
            <a:r>
              <a:rPr lang="en-US" dirty="0">
                <a:solidFill>
                  <a:schemeClr val="bg1"/>
                </a:solidFill>
              </a:rPr>
              <a:t>Classes-2 </a:t>
            </a:r>
            <a:r>
              <a:rPr lang="en-US" dirty="0" smtClean="0">
                <a:solidFill>
                  <a:schemeClr val="bg1"/>
                </a:solidFill>
              </a:rPr>
              <a:t>core courses </a:t>
            </a:r>
            <a:r>
              <a:rPr lang="en-US" dirty="0">
                <a:solidFill>
                  <a:schemeClr val="bg1"/>
                </a:solidFill>
              </a:rPr>
              <a:t>&amp; </a:t>
            </a:r>
            <a:r>
              <a:rPr lang="en-US" dirty="0" smtClean="0">
                <a:solidFill>
                  <a:schemeClr val="bg1"/>
                </a:solidFill>
              </a:rPr>
              <a:t>2 </a:t>
            </a:r>
            <a:r>
              <a:rPr lang="en-US" dirty="0">
                <a:solidFill>
                  <a:schemeClr val="bg1"/>
                </a:solidFill>
              </a:rPr>
              <a:t>electives</a:t>
            </a:r>
          </a:p>
          <a:p>
            <a:pPr marL="285750" indent="-285750">
              <a:buFont typeface="Arial" panose="020B0604020202020204" pitchFamily="34" charset="0"/>
              <a:buChar char="•"/>
            </a:pPr>
            <a:r>
              <a:rPr lang="en-US" dirty="0">
                <a:solidFill>
                  <a:schemeClr val="bg1"/>
                </a:solidFill>
              </a:rPr>
              <a:t>Additional </a:t>
            </a:r>
            <a:r>
              <a:rPr lang="en-US" dirty="0" smtClean="0">
                <a:solidFill>
                  <a:schemeClr val="bg1"/>
                </a:solidFill>
              </a:rPr>
              <a:t>credential </a:t>
            </a:r>
            <a:r>
              <a:rPr lang="en-US" dirty="0">
                <a:solidFill>
                  <a:schemeClr val="bg1"/>
                </a:solidFill>
              </a:rPr>
              <a:t>for job </a:t>
            </a:r>
            <a:r>
              <a:rPr lang="en-US" dirty="0" smtClean="0">
                <a:solidFill>
                  <a:schemeClr val="bg1"/>
                </a:solidFill>
              </a:rPr>
              <a:t>seekers (stackable w/ UG or grad degree)</a:t>
            </a:r>
            <a:endParaRPr lang="en-US" dirty="0">
              <a:solidFill>
                <a:schemeClr val="bg1"/>
              </a:solidFill>
            </a:endParaRPr>
          </a:p>
        </p:txBody>
      </p:sp>
      <p:sp>
        <p:nvSpPr>
          <p:cNvPr id="3" name="Title 2">
            <a:extLst>
              <a:ext uri="{FF2B5EF4-FFF2-40B4-BE49-F238E27FC236}">
                <a16:creationId xmlns:a16="http://schemas.microsoft.com/office/drawing/2014/main" id="{2CAC2B29-24AB-8B5F-9A8A-E034FF4CA23A}"/>
              </a:ext>
            </a:extLst>
          </p:cNvPr>
          <p:cNvSpPr>
            <a:spLocks noGrp="1"/>
          </p:cNvSpPr>
          <p:nvPr>
            <p:ph type="ctrTitle"/>
          </p:nvPr>
        </p:nvSpPr>
        <p:spPr/>
        <p:txBody>
          <a:bodyPr/>
          <a:lstStyle/>
          <a:p>
            <a:r>
              <a:rPr lang="en-US" dirty="0"/>
              <a:t>Undergraduate Certificate in Geospatial Technologies</a:t>
            </a:r>
          </a:p>
        </p:txBody>
      </p:sp>
      <p:sp>
        <p:nvSpPr>
          <p:cNvPr id="4" name="Slide Number Placeholder 3">
            <a:extLst>
              <a:ext uri="{FF2B5EF4-FFF2-40B4-BE49-F238E27FC236}">
                <a16:creationId xmlns:a16="http://schemas.microsoft.com/office/drawing/2014/main" id="{16ED208D-F800-716F-BAA8-41E8CF5A3D83}"/>
              </a:ext>
            </a:extLst>
          </p:cNvPr>
          <p:cNvSpPr>
            <a:spLocks noGrp="1"/>
          </p:cNvSpPr>
          <p:nvPr>
            <p:ph type="sldNum" sz="quarter" idx="12"/>
          </p:nvPr>
        </p:nvSpPr>
        <p:spPr/>
        <p:txBody>
          <a:bodyPr/>
          <a:lstStyle/>
          <a:p>
            <a:r>
              <a:rPr lang="en-US"/>
              <a:t>|  </a:t>
            </a:r>
            <a:fld id="{97BFF72C-5ACC-BF44-8A77-29ED5F2D29E3}" type="slidenum">
              <a:rPr lang="en-US" smtClean="0"/>
              <a:pPr/>
              <a:t>5</a:t>
            </a:fld>
            <a:endParaRPr lang="en-US" dirty="0"/>
          </a:p>
        </p:txBody>
      </p:sp>
    </p:spTree>
    <p:extLst>
      <p:ext uri="{BB962C8B-B14F-4D97-AF65-F5344CB8AC3E}">
        <p14:creationId xmlns:p14="http://schemas.microsoft.com/office/powerpoint/2010/main" val="35426393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367D09-7A9C-91CF-6559-8AFA68D901D0}"/>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5AC2B49D-2D11-A0E1-5CFB-595976F6BCC9}"/>
              </a:ext>
            </a:extLst>
          </p:cNvPr>
          <p:cNvSpPr>
            <a:spLocks noGrp="1"/>
          </p:cNvSpPr>
          <p:nvPr>
            <p:ph type="ctrTitle"/>
          </p:nvPr>
        </p:nvSpPr>
        <p:spPr/>
        <p:txBody>
          <a:bodyPr/>
          <a:lstStyle/>
          <a:p>
            <a:r>
              <a:rPr lang="en-US" sz="3600" b="1" dirty="0">
                <a:solidFill>
                  <a:schemeClr val="bg1"/>
                </a:solidFill>
                <a:effectLst>
                  <a:outerShdw blurRad="38100" dist="38100" dir="2700000" algn="tl">
                    <a:srgbClr val="000000">
                      <a:alpha val="43137"/>
                    </a:srgbClr>
                  </a:outerShdw>
                </a:effectLst>
              </a:rPr>
              <a:t>The </a:t>
            </a:r>
            <a:r>
              <a:rPr lang="en-US" sz="3600" b="1" dirty="0" err="1">
                <a:solidFill>
                  <a:schemeClr val="bg1"/>
                </a:solidFill>
                <a:effectLst>
                  <a:outerShdw blurRad="38100" dist="38100" dir="2700000" algn="tl">
                    <a:srgbClr val="000000">
                      <a:alpha val="43137"/>
                    </a:srgbClr>
                  </a:outerShdw>
                </a:effectLst>
              </a:rPr>
              <a:t>Audwin</a:t>
            </a:r>
            <a:r>
              <a:rPr lang="en-US" sz="3600" b="1" dirty="0">
                <a:solidFill>
                  <a:schemeClr val="bg1"/>
                </a:solidFill>
                <a:effectLst>
                  <a:outerShdw blurRad="38100" dist="38100" dir="2700000" algn="tl">
                    <a:srgbClr val="000000">
                      <a:alpha val="43137"/>
                    </a:srgbClr>
                  </a:outerShdw>
                </a:effectLst>
              </a:rPr>
              <a:t> &amp; Rae Helton Center for GIS Laboratory</a:t>
            </a:r>
            <a:endParaRPr lang="en-US" dirty="0"/>
          </a:p>
        </p:txBody>
      </p:sp>
      <p:sp>
        <p:nvSpPr>
          <p:cNvPr id="4" name="Slide Number Placeholder 3">
            <a:extLst>
              <a:ext uri="{FF2B5EF4-FFF2-40B4-BE49-F238E27FC236}">
                <a16:creationId xmlns:a16="http://schemas.microsoft.com/office/drawing/2014/main" id="{CB3217EF-776A-B891-1239-F085034FC756}"/>
              </a:ext>
            </a:extLst>
          </p:cNvPr>
          <p:cNvSpPr>
            <a:spLocks noGrp="1"/>
          </p:cNvSpPr>
          <p:nvPr>
            <p:ph type="sldNum" sz="quarter" idx="12"/>
          </p:nvPr>
        </p:nvSpPr>
        <p:spPr/>
        <p:txBody>
          <a:bodyPr/>
          <a:lstStyle/>
          <a:p>
            <a:r>
              <a:rPr lang="en-US"/>
              <a:t>|  </a:t>
            </a:r>
            <a:fld id="{97BFF72C-5ACC-BF44-8A77-29ED5F2D29E3}" type="slidenum">
              <a:rPr lang="en-US" smtClean="0"/>
              <a:pPr/>
              <a:t>6</a:t>
            </a:fld>
            <a:endParaRPr lang="en-US" dirty="0"/>
          </a:p>
        </p:txBody>
      </p:sp>
      <p:pic>
        <p:nvPicPr>
          <p:cNvPr id="5" name="Picture 4">
            <a:extLst>
              <a:ext uri="{FF2B5EF4-FFF2-40B4-BE49-F238E27FC236}">
                <a16:creationId xmlns:a16="http://schemas.microsoft.com/office/drawing/2014/main" id="{8994CEB0-6D91-1E85-EE25-2EDB815BBC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807" y="2773115"/>
            <a:ext cx="3214648" cy="2145068"/>
          </a:xfrm>
          <a:prstGeom prst="rect">
            <a:avLst/>
          </a:prstGeom>
        </p:spPr>
      </p:pic>
      <p:pic>
        <p:nvPicPr>
          <p:cNvPr id="6" name="Picture 5">
            <a:extLst>
              <a:ext uri="{FF2B5EF4-FFF2-40B4-BE49-F238E27FC236}">
                <a16:creationId xmlns:a16="http://schemas.microsoft.com/office/drawing/2014/main" id="{A7203044-97CE-E40E-22F9-5AAD7E0813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4961" y="2773115"/>
            <a:ext cx="3606380" cy="2406463"/>
          </a:xfrm>
          <a:prstGeom prst="rect">
            <a:avLst/>
          </a:prstGeom>
        </p:spPr>
      </p:pic>
      <p:pic>
        <p:nvPicPr>
          <p:cNvPr id="7" name="Picture 6">
            <a:extLst>
              <a:ext uri="{FF2B5EF4-FFF2-40B4-BE49-F238E27FC236}">
                <a16:creationId xmlns:a16="http://schemas.microsoft.com/office/drawing/2014/main" id="{73119EC7-12BF-C56E-8167-3E34EA0E4D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0847" y="2756946"/>
            <a:ext cx="3377990" cy="2254063"/>
          </a:xfrm>
          <a:prstGeom prst="rect">
            <a:avLst/>
          </a:prstGeom>
        </p:spPr>
      </p:pic>
    </p:spTree>
    <p:extLst>
      <p:ext uri="{BB962C8B-B14F-4D97-AF65-F5344CB8AC3E}">
        <p14:creationId xmlns:p14="http://schemas.microsoft.com/office/powerpoint/2010/main" val="2928532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BBD759-DFCF-6B41-06C9-972D31425859}"/>
              </a:ext>
            </a:extLst>
          </p:cNvPr>
          <p:cNvSpPr>
            <a:spLocks noGrp="1"/>
          </p:cNvSpPr>
          <p:nvPr>
            <p:ph idx="1"/>
          </p:nvPr>
        </p:nvSpPr>
        <p:spPr/>
        <p:txBody>
          <a:bodyPr>
            <a:normAutofit fontScale="92500" lnSpcReduction="10000"/>
          </a:bodyPr>
          <a:lstStyle/>
          <a:p>
            <a:r>
              <a:rPr lang="en-US" dirty="0"/>
              <a:t>NASA Develop</a:t>
            </a:r>
          </a:p>
          <a:p>
            <a:r>
              <a:rPr lang="en-US" dirty="0"/>
              <a:t>Louisville Metro Government</a:t>
            </a:r>
          </a:p>
          <a:p>
            <a:r>
              <a:rPr lang="en-US" dirty="0" err="1"/>
              <a:t>Bernheim</a:t>
            </a:r>
            <a:r>
              <a:rPr lang="en-US" dirty="0"/>
              <a:t> Arboretum and Research Forest</a:t>
            </a:r>
          </a:p>
          <a:p>
            <a:r>
              <a:rPr lang="en-US" dirty="0" err="1"/>
              <a:t>Envirome</a:t>
            </a:r>
            <a:r>
              <a:rPr lang="en-US" dirty="0"/>
              <a:t> Institute</a:t>
            </a:r>
          </a:p>
          <a:p>
            <a:r>
              <a:rPr lang="en-US" dirty="0"/>
              <a:t>City of Monroe, OH</a:t>
            </a:r>
          </a:p>
          <a:p>
            <a:r>
              <a:rPr lang="en-US" dirty="0"/>
              <a:t>Trees Louisville</a:t>
            </a:r>
          </a:p>
          <a:p>
            <a:r>
              <a:rPr lang="en-US" dirty="0"/>
              <a:t>USGS</a:t>
            </a:r>
          </a:p>
          <a:p>
            <a:r>
              <a:rPr lang="en-US" dirty="0"/>
              <a:t>Census Bureau</a:t>
            </a:r>
          </a:p>
          <a:p>
            <a:r>
              <a:rPr lang="en-US" dirty="0"/>
              <a:t>VHB Civil Engineering Firm</a:t>
            </a:r>
          </a:p>
          <a:p>
            <a:r>
              <a:rPr lang="en-US" dirty="0" err="1"/>
              <a:t>GoodMaps</a:t>
            </a:r>
            <a:endParaRPr lang="en-US" dirty="0"/>
          </a:p>
        </p:txBody>
      </p:sp>
      <p:sp>
        <p:nvSpPr>
          <p:cNvPr id="3" name="Title 2">
            <a:extLst>
              <a:ext uri="{FF2B5EF4-FFF2-40B4-BE49-F238E27FC236}">
                <a16:creationId xmlns:a16="http://schemas.microsoft.com/office/drawing/2014/main" id="{B989F8B2-CA08-938A-A5F7-5EACED11FD9C}"/>
              </a:ext>
            </a:extLst>
          </p:cNvPr>
          <p:cNvSpPr>
            <a:spLocks noGrp="1"/>
          </p:cNvSpPr>
          <p:nvPr>
            <p:ph type="ctrTitle"/>
          </p:nvPr>
        </p:nvSpPr>
        <p:spPr/>
        <p:txBody>
          <a:bodyPr/>
          <a:lstStyle/>
          <a:p>
            <a:r>
              <a:rPr lang="en-US" dirty="0"/>
              <a:t>Intern Program Over the Years</a:t>
            </a:r>
          </a:p>
        </p:txBody>
      </p:sp>
      <p:sp>
        <p:nvSpPr>
          <p:cNvPr id="4" name="Slide Number Placeholder 3">
            <a:extLst>
              <a:ext uri="{FF2B5EF4-FFF2-40B4-BE49-F238E27FC236}">
                <a16:creationId xmlns:a16="http://schemas.microsoft.com/office/drawing/2014/main" id="{C3FFCC4E-6A54-9108-8B10-B0B4BCF0F8B4}"/>
              </a:ext>
            </a:extLst>
          </p:cNvPr>
          <p:cNvSpPr>
            <a:spLocks noGrp="1"/>
          </p:cNvSpPr>
          <p:nvPr>
            <p:ph type="sldNum" sz="quarter" idx="12"/>
          </p:nvPr>
        </p:nvSpPr>
        <p:spPr/>
        <p:txBody>
          <a:bodyPr/>
          <a:lstStyle/>
          <a:p>
            <a:r>
              <a:rPr lang="en-US"/>
              <a:t>|  </a:t>
            </a:r>
            <a:fld id="{97BFF72C-5ACC-BF44-8A77-29ED5F2D29E3}" type="slidenum">
              <a:rPr lang="en-US" smtClean="0"/>
              <a:pPr/>
              <a:t>7</a:t>
            </a:fld>
            <a:endParaRPr lang="en-US" dirty="0"/>
          </a:p>
        </p:txBody>
      </p:sp>
    </p:spTree>
    <p:extLst>
      <p:ext uri="{BB962C8B-B14F-4D97-AF65-F5344CB8AC3E}">
        <p14:creationId xmlns:p14="http://schemas.microsoft.com/office/powerpoint/2010/main" val="34939731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0B6AC4-4088-AE55-BBCB-628FDF179147}"/>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BA81785A-57F6-6AB5-2816-6D6CBCEF7498}"/>
              </a:ext>
            </a:extLst>
          </p:cNvPr>
          <p:cNvSpPr>
            <a:spLocks noGrp="1"/>
          </p:cNvSpPr>
          <p:nvPr>
            <p:ph type="ctrTitle"/>
          </p:nvPr>
        </p:nvSpPr>
        <p:spPr/>
        <p:txBody>
          <a:bodyPr/>
          <a:lstStyle/>
          <a:p>
            <a:r>
              <a:rPr lang="en-US" sz="3600" b="1">
                <a:solidFill>
                  <a:schemeClr val="bg1"/>
                </a:solidFill>
              </a:rPr>
              <a:t>Interdisciplinary Research</a:t>
            </a:r>
            <a:r>
              <a:rPr lang="en-US" sz="3600">
                <a:solidFill>
                  <a:schemeClr val="bg1"/>
                </a:solidFill>
              </a:rPr>
              <a:t>: </a:t>
            </a:r>
            <a:br>
              <a:rPr lang="en-US" sz="3600">
                <a:solidFill>
                  <a:schemeClr val="bg1"/>
                </a:solidFill>
              </a:rPr>
            </a:br>
            <a:r>
              <a:rPr lang="en-US" sz="3600">
                <a:solidFill>
                  <a:schemeClr val="bg1"/>
                </a:solidFill>
              </a:rPr>
              <a:t>Environmental Health/Justice</a:t>
            </a:r>
            <a:br>
              <a:rPr lang="en-US" sz="3600">
                <a:solidFill>
                  <a:schemeClr val="bg1"/>
                </a:solidFill>
              </a:rPr>
            </a:br>
            <a:endParaRPr lang="en-US" dirty="0"/>
          </a:p>
        </p:txBody>
      </p:sp>
      <p:sp>
        <p:nvSpPr>
          <p:cNvPr id="4" name="Slide Number Placeholder 3">
            <a:extLst>
              <a:ext uri="{FF2B5EF4-FFF2-40B4-BE49-F238E27FC236}">
                <a16:creationId xmlns:a16="http://schemas.microsoft.com/office/drawing/2014/main" id="{898DB51E-ED87-2081-4748-DC8E7E0E91B8}"/>
              </a:ext>
            </a:extLst>
          </p:cNvPr>
          <p:cNvSpPr>
            <a:spLocks noGrp="1"/>
          </p:cNvSpPr>
          <p:nvPr>
            <p:ph type="sldNum" sz="quarter" idx="12"/>
          </p:nvPr>
        </p:nvSpPr>
        <p:spPr/>
        <p:txBody>
          <a:bodyPr/>
          <a:lstStyle/>
          <a:p>
            <a:r>
              <a:rPr lang="en-US"/>
              <a:t>|  </a:t>
            </a:r>
            <a:fld id="{97BFF72C-5ACC-BF44-8A77-29ED5F2D29E3}" type="slidenum">
              <a:rPr lang="en-US" smtClean="0"/>
              <a:pPr/>
              <a:t>8</a:t>
            </a:fld>
            <a:endParaRPr lang="en-US" dirty="0"/>
          </a:p>
        </p:txBody>
      </p:sp>
      <p:pic>
        <p:nvPicPr>
          <p:cNvPr id="5" name="Picture 4" descr="A screenshot of a web page&#10;&#10;Description automatically generated">
            <a:extLst>
              <a:ext uri="{FF2B5EF4-FFF2-40B4-BE49-F238E27FC236}">
                <a16:creationId xmlns:a16="http://schemas.microsoft.com/office/drawing/2014/main" id="{92400146-F676-A35C-0888-EC2FA0FBD7AA}"/>
              </a:ext>
            </a:extLst>
          </p:cNvPr>
          <p:cNvPicPr>
            <a:picLocks noChangeAspect="1"/>
          </p:cNvPicPr>
          <p:nvPr/>
        </p:nvPicPr>
        <p:blipFill rotWithShape="1">
          <a:blip r:embed="rId2"/>
          <a:srcRect b="32709"/>
          <a:stretch/>
        </p:blipFill>
        <p:spPr>
          <a:xfrm>
            <a:off x="7570144" y="4543718"/>
            <a:ext cx="3535155" cy="1758407"/>
          </a:xfrm>
          <a:prstGeom prst="rect">
            <a:avLst/>
          </a:prstGeom>
        </p:spPr>
      </p:pic>
      <p:pic>
        <p:nvPicPr>
          <p:cNvPr id="6" name="Picture 5" descr="A screenshot of a web page&#10;&#10;Description automatically generated">
            <a:extLst>
              <a:ext uri="{FF2B5EF4-FFF2-40B4-BE49-F238E27FC236}">
                <a16:creationId xmlns:a16="http://schemas.microsoft.com/office/drawing/2014/main" id="{D6967072-060E-890B-E559-A7FAE5CF51B8}"/>
              </a:ext>
            </a:extLst>
          </p:cNvPr>
          <p:cNvPicPr>
            <a:picLocks noChangeAspect="1"/>
          </p:cNvPicPr>
          <p:nvPr/>
        </p:nvPicPr>
        <p:blipFill rotWithShape="1">
          <a:blip r:embed="rId3"/>
          <a:srcRect b="26493"/>
          <a:stretch/>
        </p:blipFill>
        <p:spPr>
          <a:xfrm>
            <a:off x="7581390" y="2035032"/>
            <a:ext cx="3535154" cy="2280545"/>
          </a:xfrm>
          <a:prstGeom prst="rect">
            <a:avLst/>
          </a:prstGeom>
        </p:spPr>
      </p:pic>
      <p:pic>
        <p:nvPicPr>
          <p:cNvPr id="7" name="Picture 6" descr="A map of a thermal surface temperature map&#10;&#10;Description automatically generated">
            <a:extLst>
              <a:ext uri="{FF2B5EF4-FFF2-40B4-BE49-F238E27FC236}">
                <a16:creationId xmlns:a16="http://schemas.microsoft.com/office/drawing/2014/main" id="{49B0157E-2819-3EF6-7FDC-3C1483853553}"/>
              </a:ext>
            </a:extLst>
          </p:cNvPr>
          <p:cNvPicPr>
            <a:picLocks noChangeAspect="1"/>
          </p:cNvPicPr>
          <p:nvPr/>
        </p:nvPicPr>
        <p:blipFill>
          <a:blip r:embed="rId4"/>
          <a:stretch>
            <a:fillRect/>
          </a:stretch>
        </p:blipFill>
        <p:spPr>
          <a:xfrm>
            <a:off x="1005969" y="2021365"/>
            <a:ext cx="6407652" cy="4226142"/>
          </a:xfrm>
          <a:prstGeom prst="rect">
            <a:avLst/>
          </a:prstGeom>
        </p:spPr>
      </p:pic>
    </p:spTree>
    <p:extLst>
      <p:ext uri="{BB962C8B-B14F-4D97-AF65-F5344CB8AC3E}">
        <p14:creationId xmlns:p14="http://schemas.microsoft.com/office/powerpoint/2010/main" val="599170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761B23-C3AB-7D08-BA0F-BB87086F2B1D}"/>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344F9D17-31DE-2F86-595D-E255FD4F90C6}"/>
              </a:ext>
            </a:extLst>
          </p:cNvPr>
          <p:cNvSpPr>
            <a:spLocks noGrp="1"/>
          </p:cNvSpPr>
          <p:nvPr>
            <p:ph type="ctrTitle"/>
          </p:nvPr>
        </p:nvSpPr>
        <p:spPr/>
        <p:txBody>
          <a:bodyPr/>
          <a:lstStyle/>
          <a:p>
            <a:r>
              <a:rPr lang="en-US" sz="3600" b="1">
                <a:solidFill>
                  <a:schemeClr val="bg1"/>
                </a:solidFill>
              </a:rPr>
              <a:t>Interdisciplinary Research</a:t>
            </a:r>
            <a:r>
              <a:rPr lang="en-US" sz="3600">
                <a:solidFill>
                  <a:schemeClr val="bg1"/>
                </a:solidFill>
              </a:rPr>
              <a:t>: </a:t>
            </a:r>
            <a:br>
              <a:rPr lang="en-US" sz="3600">
                <a:solidFill>
                  <a:schemeClr val="bg1"/>
                </a:solidFill>
              </a:rPr>
            </a:br>
            <a:r>
              <a:rPr lang="en-US" sz="3600">
                <a:solidFill>
                  <a:schemeClr val="bg1"/>
                </a:solidFill>
              </a:rPr>
              <a:t>UAS/drone mapping &amp; survey</a:t>
            </a:r>
            <a:br>
              <a:rPr lang="en-US" sz="3600">
                <a:solidFill>
                  <a:schemeClr val="bg1"/>
                </a:solidFill>
              </a:rPr>
            </a:br>
            <a:endParaRPr lang="en-US" dirty="0"/>
          </a:p>
        </p:txBody>
      </p:sp>
      <p:sp>
        <p:nvSpPr>
          <p:cNvPr id="4" name="Slide Number Placeholder 3">
            <a:extLst>
              <a:ext uri="{FF2B5EF4-FFF2-40B4-BE49-F238E27FC236}">
                <a16:creationId xmlns:a16="http://schemas.microsoft.com/office/drawing/2014/main" id="{899B2D06-30AE-932E-D639-BA7132E6BF7C}"/>
              </a:ext>
            </a:extLst>
          </p:cNvPr>
          <p:cNvSpPr>
            <a:spLocks noGrp="1"/>
          </p:cNvSpPr>
          <p:nvPr>
            <p:ph type="sldNum" sz="quarter" idx="12"/>
          </p:nvPr>
        </p:nvSpPr>
        <p:spPr/>
        <p:txBody>
          <a:bodyPr/>
          <a:lstStyle/>
          <a:p>
            <a:r>
              <a:rPr lang="en-US"/>
              <a:t>|  </a:t>
            </a:r>
            <a:fld id="{97BFF72C-5ACC-BF44-8A77-29ED5F2D29E3}" type="slidenum">
              <a:rPr lang="en-US" smtClean="0"/>
              <a:pPr/>
              <a:t>9</a:t>
            </a:fld>
            <a:endParaRPr lang="en-US" dirty="0"/>
          </a:p>
        </p:txBody>
      </p:sp>
      <p:pic>
        <p:nvPicPr>
          <p:cNvPr id="5" name="Picture 4">
            <a:extLst>
              <a:ext uri="{FF2B5EF4-FFF2-40B4-BE49-F238E27FC236}">
                <a16:creationId xmlns:a16="http://schemas.microsoft.com/office/drawing/2014/main" id="{33CEF9C8-F7B8-5C61-D929-D618917F86FB}"/>
              </a:ext>
            </a:extLst>
          </p:cNvPr>
          <p:cNvPicPr>
            <a:picLocks noChangeAspect="1"/>
          </p:cNvPicPr>
          <p:nvPr/>
        </p:nvPicPr>
        <p:blipFill rotWithShape="1">
          <a:blip r:embed="rId3"/>
          <a:srcRect l="9847" r="29112" b="15631"/>
          <a:stretch/>
        </p:blipFill>
        <p:spPr>
          <a:xfrm>
            <a:off x="6279849" y="4295856"/>
            <a:ext cx="2743200" cy="2446715"/>
          </a:xfrm>
          <a:prstGeom prst="rect">
            <a:avLst/>
          </a:prstGeom>
          <a:ln>
            <a:noFill/>
          </a:ln>
          <a:effectLst>
            <a:outerShdw blurRad="292100" dist="139700" dir="2700000" algn="tl" rotWithShape="0">
              <a:srgbClr val="333333">
                <a:alpha val="65000"/>
              </a:srgbClr>
            </a:outerShdw>
          </a:effectLst>
        </p:spPr>
      </p:pic>
      <p:pic>
        <p:nvPicPr>
          <p:cNvPr id="6" name="gHZW0ufTZLY">
            <a:extLst>
              <a:ext uri="{FF2B5EF4-FFF2-40B4-BE49-F238E27FC236}">
                <a16:creationId xmlns:a16="http://schemas.microsoft.com/office/drawing/2014/main" id="{B7F629D1-1AC5-F9A8-58E7-2DF974AA64CB}"/>
              </a:ext>
            </a:extLst>
          </p:cNvPr>
          <p:cNvPicPr>
            <a:picLocks noRot="1" noChangeAspect="1"/>
          </p:cNvPicPr>
          <p:nvPr>
            <a:videoFile r:link="rId1"/>
          </p:nvPr>
        </p:nvPicPr>
        <p:blipFill>
          <a:blip r:embed="rId4"/>
          <a:stretch>
            <a:fillRect/>
          </a:stretch>
        </p:blipFill>
        <p:spPr>
          <a:xfrm>
            <a:off x="2213364" y="1760496"/>
            <a:ext cx="3860517" cy="2791209"/>
          </a:xfrm>
          <a:prstGeom prst="rect">
            <a:avLst/>
          </a:prstGeom>
        </p:spPr>
      </p:pic>
      <p:pic>
        <p:nvPicPr>
          <p:cNvPr id="7" name="Picture 6">
            <a:extLst>
              <a:ext uri="{FF2B5EF4-FFF2-40B4-BE49-F238E27FC236}">
                <a16:creationId xmlns:a16="http://schemas.microsoft.com/office/drawing/2014/main" id="{650BC6C2-579B-66FF-7446-DC69C5A5C7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677" b="43331"/>
          <a:stretch/>
        </p:blipFill>
        <p:spPr>
          <a:xfrm>
            <a:off x="2272318" y="4284593"/>
            <a:ext cx="3823682" cy="2446714"/>
          </a:xfrm>
          <a:prstGeom prst="rect">
            <a:avLst/>
          </a:prstGeom>
        </p:spPr>
      </p:pic>
      <p:grpSp>
        <p:nvGrpSpPr>
          <p:cNvPr id="8" name="Group 7">
            <a:extLst>
              <a:ext uri="{FF2B5EF4-FFF2-40B4-BE49-F238E27FC236}">
                <a16:creationId xmlns:a16="http://schemas.microsoft.com/office/drawing/2014/main" id="{3956AE3D-C95A-DC8C-ED3A-2970A1D38F90}"/>
              </a:ext>
            </a:extLst>
          </p:cNvPr>
          <p:cNvGrpSpPr/>
          <p:nvPr/>
        </p:nvGrpSpPr>
        <p:grpSpPr>
          <a:xfrm>
            <a:off x="6239511" y="1869402"/>
            <a:ext cx="3446434" cy="2279512"/>
            <a:chOff x="3319142" y="4197544"/>
            <a:chExt cx="3904994" cy="2440437"/>
          </a:xfrm>
        </p:grpSpPr>
        <p:pic>
          <p:nvPicPr>
            <p:cNvPr id="9" name="Picture 8">
              <a:extLst>
                <a:ext uri="{FF2B5EF4-FFF2-40B4-BE49-F238E27FC236}">
                  <a16:creationId xmlns:a16="http://schemas.microsoft.com/office/drawing/2014/main" id="{AB8FDE8B-8DA5-55DE-EE05-61B9E6C16C9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505" b="91839" l="13848" r="85410">
                          <a14:foregroundMark x1="26063" y1="27861" x2="26063" y2="27861"/>
                          <a14:foregroundMark x1="25420" y1="34709" x2="31009" y2="56567"/>
                          <a14:foregroundMark x1="31503" y1="77392" x2="31503" y2="77392"/>
                          <a14:foregroundMark x1="29278" y1="67355" x2="29278" y2="67355"/>
                          <a14:foregroundMark x1="28042" y1="68762" x2="27547" y2="61257"/>
                          <a14:foregroundMark x1="36795" y1="43809" x2="37685" y2="42683"/>
                          <a14:foregroundMark x1="54006" y1="7692" x2="56083" y2="7505"/>
                          <a14:foregroundMark x1="75272" y1="91745" x2="77250" y2="91932"/>
                          <a14:foregroundMark x1="85410" y1="81895" x2="85410" y2="74578"/>
                          <a14:foregroundMark x1="15678" y1="13133" x2="16518" y2="9850"/>
                          <a14:backgroundMark x1="12562" y1="11914" x2="11424" y2="15666"/>
                          <a14:backgroundMark x1="12067" y1="30675" x2="12067" y2="30675"/>
                          <a14:backgroundMark x1="12315" y1="39118" x2="12315" y2="39118"/>
                          <a14:backgroundMark x1="38922" y1="18011" x2="38922" y2="18011"/>
                          <a14:backgroundMark x1="91592" y1="27674" x2="91592" y2="27674"/>
                          <a14:backgroundMark x1="58556" y1="95966" x2="58556" y2="95966"/>
                        </a14:backgroundRemoval>
                      </a14:imgEffect>
                    </a14:imgLayer>
                  </a14:imgProps>
                </a:ext>
              </a:extLst>
            </a:blip>
            <a:srcRect l="5141" r="7174"/>
            <a:stretch/>
          </p:blipFill>
          <p:spPr>
            <a:xfrm>
              <a:off x="3319142" y="4197544"/>
              <a:ext cx="3904994" cy="2347843"/>
            </a:xfrm>
            <a:prstGeom prst="rect">
              <a:avLst/>
            </a:prstGeom>
          </p:spPr>
        </p:pic>
        <p:sp>
          <p:nvSpPr>
            <p:cNvPr id="10" name="TextBox 9">
              <a:extLst>
                <a:ext uri="{FF2B5EF4-FFF2-40B4-BE49-F238E27FC236}">
                  <a16:creationId xmlns:a16="http://schemas.microsoft.com/office/drawing/2014/main" id="{B219657A-6CBB-DF6C-8DB3-7A10D998E939}"/>
                </a:ext>
              </a:extLst>
            </p:cNvPr>
            <p:cNvSpPr txBox="1"/>
            <p:nvPr/>
          </p:nvSpPr>
          <p:spPr>
            <a:xfrm>
              <a:off x="3413559" y="6397819"/>
              <a:ext cx="1331703" cy="222415"/>
            </a:xfrm>
            <a:prstGeom prst="rect">
              <a:avLst/>
            </a:prstGeom>
            <a:noFill/>
          </p:spPr>
          <p:txBody>
            <a:bodyPr wrap="none" rtlCol="0">
              <a:spAutoFit/>
            </a:bodyPr>
            <a:lstStyle/>
            <a:p>
              <a:r>
                <a:rPr lang="en-US" sz="750" dirty="0">
                  <a:solidFill>
                    <a:schemeClr val="bg1"/>
                  </a:solidFill>
                </a:rPr>
                <a:t>1” resolution </a:t>
              </a:r>
              <a:r>
                <a:rPr lang="en-US" sz="750" dirty="0" err="1">
                  <a:solidFill>
                    <a:schemeClr val="bg1"/>
                  </a:solidFill>
                </a:rPr>
                <a:t>orthophoto</a:t>
              </a:r>
              <a:endParaRPr lang="en-US" sz="750" dirty="0">
                <a:solidFill>
                  <a:schemeClr val="bg1"/>
                </a:solidFill>
              </a:endParaRPr>
            </a:p>
          </p:txBody>
        </p:sp>
        <p:sp>
          <p:nvSpPr>
            <p:cNvPr id="11" name="TextBox 10">
              <a:extLst>
                <a:ext uri="{FF2B5EF4-FFF2-40B4-BE49-F238E27FC236}">
                  <a16:creationId xmlns:a16="http://schemas.microsoft.com/office/drawing/2014/main" id="{8F99414A-1993-045B-C15B-DE10A8FB2D1D}"/>
                </a:ext>
              </a:extLst>
            </p:cNvPr>
            <p:cNvSpPr txBox="1"/>
            <p:nvPr/>
          </p:nvSpPr>
          <p:spPr>
            <a:xfrm>
              <a:off x="5348471" y="6415566"/>
              <a:ext cx="1745816" cy="222415"/>
            </a:xfrm>
            <a:prstGeom prst="rect">
              <a:avLst/>
            </a:prstGeom>
            <a:noFill/>
          </p:spPr>
          <p:txBody>
            <a:bodyPr wrap="none" rtlCol="0">
              <a:spAutoFit/>
            </a:bodyPr>
            <a:lstStyle/>
            <a:p>
              <a:r>
                <a:rPr lang="en-US" sz="750" dirty="0">
                  <a:solidFill>
                    <a:schemeClr val="bg1"/>
                  </a:solidFill>
                </a:rPr>
                <a:t>1” resolution digital surface model</a:t>
              </a:r>
            </a:p>
          </p:txBody>
        </p:sp>
      </p:grpSp>
    </p:spTree>
    <p:extLst>
      <p:ext uri="{BB962C8B-B14F-4D97-AF65-F5344CB8AC3E}">
        <p14:creationId xmlns:p14="http://schemas.microsoft.com/office/powerpoint/2010/main" val="45446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cTn>
                <p:tgtEl>
                  <p:spTgt spid="6"/>
                </p:tgtEl>
              </p:cMediaNode>
            </p:video>
          </p:childTnLst>
        </p:cTn>
      </p:par>
    </p:tnLst>
  </p:timing>
</p:sld>
</file>

<file path=ppt/theme/theme1.xml><?xml version="1.0" encoding="utf-8"?>
<a:theme xmlns:a="http://schemas.openxmlformats.org/drawingml/2006/main" name="Office Theme">
  <a:themeElements>
    <a:clrScheme name="U of L_custom">
      <a:dk1>
        <a:srgbClr val="000000"/>
      </a:dk1>
      <a:lt1>
        <a:srgbClr val="FFFFFF"/>
      </a:lt1>
      <a:dk2>
        <a:srgbClr val="AC0000"/>
      </a:dk2>
      <a:lt2>
        <a:srgbClr val="FFFFFF"/>
      </a:lt2>
      <a:accent1>
        <a:srgbClr val="000000"/>
      </a:accent1>
      <a:accent2>
        <a:srgbClr val="AC0000"/>
      </a:accent2>
      <a:accent3>
        <a:srgbClr val="A5A5A5"/>
      </a:accent3>
      <a:accent4>
        <a:srgbClr val="796C53"/>
      </a:accent4>
      <a:accent5>
        <a:srgbClr val="CA932F"/>
      </a:accent5>
      <a:accent6>
        <a:srgbClr val="D9C982"/>
      </a:accent6>
      <a:hlink>
        <a:srgbClr val="FFFFFF"/>
      </a:hlink>
      <a:folHlink>
        <a:srgbClr val="26252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rtlCol="0">
        <a:spAutoFit/>
      </a:bodyPr>
      <a:lstStyle>
        <a:defPPr algn="l">
          <a:defRPr b="1" i="0" dirty="0" smtClean="0">
            <a:solidFill>
              <a:schemeClr val="bg1"/>
            </a:solidFill>
            <a:latin typeface="Arial Narrow" panose="020B0604020202020204" pitchFamily="34" charset="0"/>
            <a:cs typeface="Arial Narrow" panose="020B0604020202020204" pitchFamily="34" charset="0"/>
          </a:defRPr>
        </a:defPPr>
      </a:lstStyle>
    </a:txDef>
  </a:objectDefaults>
  <a:extraClrSchemeLst/>
  <a:extLst>
    <a:ext uri="{05A4C25C-085E-4340-85A3-A5531E510DB2}">
      <thm15:themeFamily xmlns:thm15="http://schemas.microsoft.com/office/thememl/2012/main" name="2021 UofL Presentation Template.potx [Read-Only]" id="{C599CA0E-E6E0-4E9B-96B9-F54D55E9D893}" vid="{EF8C350D-1E86-49F0-A58F-D9B278B6E0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2021 UofL Presentation Template</Template>
  <TotalTime>18968</TotalTime>
  <Words>786</Words>
  <Application>Microsoft Office PowerPoint</Application>
  <PresentationFormat>Widescreen</PresentationFormat>
  <Paragraphs>121</Paragraphs>
  <Slides>27</Slides>
  <Notes>0</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Arial Narrow</vt:lpstr>
      <vt:lpstr>Calibri</vt:lpstr>
      <vt:lpstr>Calibri Light</vt:lpstr>
      <vt:lpstr>Helvetica</vt:lpstr>
      <vt:lpstr>Helvetica Neue</vt:lpstr>
      <vt:lpstr>Office Theme</vt:lpstr>
      <vt:lpstr>PowerPoint Presentation</vt:lpstr>
      <vt:lpstr>Our mission is to be the beacon of GIS and geospatial technology for the University of Louisville. We offer high-impact learning opportunities; lead and support innovative interdisciplinary research; and foster positive change in the community through the inclusive and creative application of geospatial technology. As a comprehensive resource for geospatial software, data, and training, the ULCGIS puts the power of maps into the hands of UofL students, faculty, and staff as they address the big challenges confronting society today.  </vt:lpstr>
      <vt:lpstr>Program Overview</vt:lpstr>
      <vt:lpstr>Instruction in Geospatial Technologies</vt:lpstr>
      <vt:lpstr>Undergraduate Certificate in Geospatial Technologies</vt:lpstr>
      <vt:lpstr>The Audwin &amp; Rae Helton Center for GIS Laboratory</vt:lpstr>
      <vt:lpstr>Intern Program Over the Years</vt:lpstr>
      <vt:lpstr>Interdisciplinary Research:  Environmental Health/Justice </vt:lpstr>
      <vt:lpstr>Interdisciplinary Research:  UAS/drone mapping &amp; survey </vt:lpstr>
      <vt:lpstr>Interdisciplinary Research:  Digital Humanities </vt:lpstr>
      <vt:lpstr>Community Engagement: AirJustice </vt:lpstr>
      <vt:lpstr>Community Engagement:  Food Justice - Waggener HS Black Student Union </vt:lpstr>
      <vt:lpstr>Community Engagement: GIS Day   </vt:lpstr>
      <vt:lpstr>Community Engagement: GIS Day   </vt:lpstr>
      <vt:lpstr>Community Engagement: Metro Housing Coalition  </vt:lpstr>
      <vt:lpstr>Community Engagement: Metro Government   </vt:lpstr>
      <vt:lpstr>Administration: Consulting for internal clients: Office of Institutional Research and Planning</vt:lpstr>
      <vt:lpstr>Administration: GIS Consulting for internal clients DEHS </vt:lpstr>
      <vt:lpstr>Administration: Consulting for internal clients: Cardstorm Stormwater Management GIS </vt:lpstr>
      <vt:lpstr>Geospatial Technology Services via ULCGIS</vt:lpstr>
      <vt:lpstr>ESRI Site License </vt:lpstr>
      <vt:lpstr>ESRI Site License</vt:lpstr>
      <vt:lpstr>ArcGIS Online</vt:lpstr>
      <vt:lpstr>Living Atlas of the World</vt:lpstr>
      <vt:lpstr>ArcGIS Business Analyst</vt:lpstr>
      <vt:lpstr>ESRI Academy</vt:lpstr>
      <vt:lpstr>Questions?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Krauser, Laura</dc:creator>
  <cp:keywords>presentation, template</cp:keywords>
  <dc:description>Created by BVK</dc:description>
  <cp:lastModifiedBy>Biddle, Donald</cp:lastModifiedBy>
  <cp:revision>11</cp:revision>
  <dcterms:created xsi:type="dcterms:W3CDTF">2024-08-13T17:20:52Z</dcterms:created>
  <dcterms:modified xsi:type="dcterms:W3CDTF">2024-11-12T20:42:47Z</dcterms:modified>
  <cp:category>template</cp:category>
</cp:coreProperties>
</file>