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2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7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8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CFF5-EBDF-D64C-874B-0D609E52BEBE}" type="datetimeFigureOut">
              <a:rPr lang="en-US" smtClean="0"/>
              <a:t>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6B31-38DB-6C43-BA1F-F267CE04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5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1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1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0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1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2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ntuitive_presence_month2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tuitive_presence_month2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 Hurst</dc:creator>
  <cp:lastModifiedBy>Vanessa  Hurst</cp:lastModifiedBy>
  <cp:revision>1</cp:revision>
  <dcterms:created xsi:type="dcterms:W3CDTF">2017-02-19T17:02:31Z</dcterms:created>
  <dcterms:modified xsi:type="dcterms:W3CDTF">2017-02-19T17:06:12Z</dcterms:modified>
</cp:coreProperties>
</file>