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8" r:id="rId2"/>
    <p:sldId id="302" r:id="rId3"/>
    <p:sldId id="266" r:id="rId4"/>
    <p:sldId id="268" r:id="rId5"/>
    <p:sldId id="267" r:id="rId6"/>
    <p:sldId id="297" r:id="rId7"/>
    <p:sldId id="272" r:id="rId8"/>
    <p:sldId id="280" r:id="rId9"/>
    <p:sldId id="305" r:id="rId10"/>
    <p:sldId id="283" r:id="rId11"/>
    <p:sldId id="258" r:id="rId12"/>
    <p:sldId id="259" r:id="rId13"/>
    <p:sldId id="298" r:id="rId14"/>
    <p:sldId id="306" r:id="rId15"/>
    <p:sldId id="260" r:id="rId16"/>
    <p:sldId id="264" r:id="rId17"/>
    <p:sldId id="307" r:id="rId18"/>
    <p:sldId id="300" r:id="rId19"/>
    <p:sldId id="265" r:id="rId20"/>
    <p:sldId id="301" r:id="rId21"/>
    <p:sldId id="261" r:id="rId22"/>
    <p:sldId id="274" r:id="rId23"/>
    <p:sldId id="256" r:id="rId24"/>
    <p:sldId id="303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B566E-F39E-4680-89BA-00A6319B938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6AD00B-08BC-4984-8144-9672E991066E}">
      <dgm:prSet custT="1"/>
      <dgm:spPr/>
      <dgm:t>
        <a:bodyPr/>
        <a:lstStyle/>
        <a:p>
          <a:pPr rtl="0"/>
          <a:r>
            <a:rPr lang="en-US" sz="1800" baseline="0" dirty="0" smtClean="0"/>
            <a:t>“Reduce the amount of memorization required for tests, I feel I don’t learn as much by doing this.”</a:t>
          </a:r>
          <a:endParaRPr lang="en-US" sz="1800" dirty="0"/>
        </a:p>
      </dgm:t>
    </dgm:pt>
    <dgm:pt modelId="{FC3F8743-402C-4081-915B-B852123BB2EC}" type="parTrans" cxnId="{5F567D05-F4BF-4284-8009-249B7E707BB3}">
      <dgm:prSet/>
      <dgm:spPr/>
      <dgm:t>
        <a:bodyPr/>
        <a:lstStyle/>
        <a:p>
          <a:endParaRPr lang="en-US"/>
        </a:p>
      </dgm:t>
    </dgm:pt>
    <dgm:pt modelId="{70E9076C-9837-4E0B-BB6E-562FFE2322C9}" type="sibTrans" cxnId="{5F567D05-F4BF-4284-8009-249B7E707BB3}">
      <dgm:prSet/>
      <dgm:spPr/>
      <dgm:t>
        <a:bodyPr/>
        <a:lstStyle/>
        <a:p>
          <a:endParaRPr lang="en-US"/>
        </a:p>
      </dgm:t>
    </dgm:pt>
    <dgm:pt modelId="{84FD0E55-0E0B-4E15-A69D-A8BA34477363}">
      <dgm:prSet custT="1"/>
      <dgm:spPr/>
      <dgm:t>
        <a:bodyPr/>
        <a:lstStyle/>
        <a:p>
          <a:pPr rtl="0"/>
          <a:r>
            <a:rPr lang="en-US" sz="1800" baseline="0" dirty="0" smtClean="0"/>
            <a:t>“Decrease the memorization required, can’t remember it all.”</a:t>
          </a:r>
          <a:endParaRPr lang="en-US" sz="1800" dirty="0"/>
        </a:p>
      </dgm:t>
    </dgm:pt>
    <dgm:pt modelId="{42117AC2-42A9-4A7C-9D77-5A8B1B8DC4DF}" type="parTrans" cxnId="{3B08F372-3260-4C17-9275-D71B8609F8D1}">
      <dgm:prSet/>
      <dgm:spPr/>
      <dgm:t>
        <a:bodyPr/>
        <a:lstStyle/>
        <a:p>
          <a:endParaRPr lang="en-US"/>
        </a:p>
      </dgm:t>
    </dgm:pt>
    <dgm:pt modelId="{AFB9556F-BB7C-412C-BDE5-AA6120472626}" type="sibTrans" cxnId="{3B08F372-3260-4C17-9275-D71B8609F8D1}">
      <dgm:prSet/>
      <dgm:spPr/>
      <dgm:t>
        <a:bodyPr/>
        <a:lstStyle/>
        <a:p>
          <a:endParaRPr lang="en-US"/>
        </a:p>
      </dgm:t>
    </dgm:pt>
    <dgm:pt modelId="{B92083FE-19CC-4E46-B45A-E0CF6F4D6BF8}">
      <dgm:prSet custT="1"/>
      <dgm:spPr/>
      <dgm:t>
        <a:bodyPr/>
        <a:lstStyle/>
        <a:p>
          <a:pPr rtl="0"/>
          <a:r>
            <a:rPr lang="en-US" sz="1800" baseline="0" dirty="0" smtClean="0"/>
            <a:t>“Too much memorization and no sufficient critical analysis.”</a:t>
          </a:r>
          <a:endParaRPr lang="en-US" sz="1800" dirty="0"/>
        </a:p>
      </dgm:t>
    </dgm:pt>
    <dgm:pt modelId="{40F91C4C-7A57-40FA-B259-BEC0F7E641EF}" type="parTrans" cxnId="{214D5DED-93C3-40C2-9E53-03D3C06B46E7}">
      <dgm:prSet/>
      <dgm:spPr/>
      <dgm:t>
        <a:bodyPr/>
        <a:lstStyle/>
        <a:p>
          <a:endParaRPr lang="en-US"/>
        </a:p>
      </dgm:t>
    </dgm:pt>
    <dgm:pt modelId="{8F859BA4-D14A-4ED3-8A34-2FD08FB8D601}" type="sibTrans" cxnId="{214D5DED-93C3-40C2-9E53-03D3C06B46E7}">
      <dgm:prSet/>
      <dgm:spPr/>
      <dgm:t>
        <a:bodyPr/>
        <a:lstStyle/>
        <a:p>
          <a:endParaRPr lang="en-US"/>
        </a:p>
      </dgm:t>
    </dgm:pt>
    <dgm:pt modelId="{EDC473E3-73FC-4867-91A8-85853F269440}">
      <dgm:prSet custT="1"/>
      <dgm:spPr/>
      <dgm:t>
        <a:bodyPr/>
        <a:lstStyle/>
        <a:p>
          <a:pPr rtl="0"/>
          <a:r>
            <a:rPr lang="en-US" sz="1800" baseline="0" dirty="0" smtClean="0"/>
            <a:t>“The subject testing is not challenging due to memorization.”</a:t>
          </a:r>
          <a:endParaRPr lang="en-US" sz="1800" dirty="0"/>
        </a:p>
      </dgm:t>
    </dgm:pt>
    <dgm:pt modelId="{6DADA9B1-79B0-4E77-9209-12DE823FA24B}" type="parTrans" cxnId="{2C9D0338-F679-46AE-942A-66D099A36890}">
      <dgm:prSet/>
      <dgm:spPr/>
      <dgm:t>
        <a:bodyPr/>
        <a:lstStyle/>
        <a:p>
          <a:endParaRPr lang="en-US"/>
        </a:p>
      </dgm:t>
    </dgm:pt>
    <dgm:pt modelId="{0971D6BB-9952-475D-806A-2E45E7B73A2B}" type="sibTrans" cxnId="{2C9D0338-F679-46AE-942A-66D099A36890}">
      <dgm:prSet/>
      <dgm:spPr/>
      <dgm:t>
        <a:bodyPr/>
        <a:lstStyle/>
        <a:p>
          <a:endParaRPr lang="en-US"/>
        </a:p>
      </dgm:t>
    </dgm:pt>
    <dgm:pt modelId="{78B66DD2-AAA7-4A2E-8375-93021102D972}">
      <dgm:prSet custT="1"/>
      <dgm:spPr/>
      <dgm:t>
        <a:bodyPr/>
        <a:lstStyle/>
        <a:p>
          <a:pPr rtl="0"/>
          <a:r>
            <a:rPr lang="en-US" sz="1800" baseline="0" dirty="0" smtClean="0"/>
            <a:t>“Regurgitated material (can just read chapters for tests).”</a:t>
          </a:r>
          <a:endParaRPr lang="en-US" sz="1800" dirty="0"/>
        </a:p>
      </dgm:t>
    </dgm:pt>
    <dgm:pt modelId="{F4CC4660-F583-445A-A2D4-D0A0FAF92EC3}" type="parTrans" cxnId="{6455F5C2-95E9-477F-8879-6CE4529F3664}">
      <dgm:prSet/>
      <dgm:spPr/>
      <dgm:t>
        <a:bodyPr/>
        <a:lstStyle/>
        <a:p>
          <a:endParaRPr lang="en-US"/>
        </a:p>
      </dgm:t>
    </dgm:pt>
    <dgm:pt modelId="{D29AAA19-9FC8-4B3B-B8FE-F6EE6EF736B4}" type="sibTrans" cxnId="{6455F5C2-95E9-477F-8879-6CE4529F3664}">
      <dgm:prSet/>
      <dgm:spPr/>
      <dgm:t>
        <a:bodyPr/>
        <a:lstStyle/>
        <a:p>
          <a:endParaRPr lang="en-US"/>
        </a:p>
      </dgm:t>
    </dgm:pt>
    <dgm:pt modelId="{D07F456A-554B-497C-9737-C94298CCC443}">
      <dgm:prSet custT="1"/>
      <dgm:spPr/>
      <dgm:t>
        <a:bodyPr/>
        <a:lstStyle/>
        <a:p>
          <a:pPr rtl="0"/>
          <a:r>
            <a:rPr lang="en-US" sz="1600" baseline="0" dirty="0" smtClean="0"/>
            <a:t>One student even suggested that student learning could be improved by offering a course that would aid in memorization.</a:t>
          </a:r>
          <a:endParaRPr lang="en-US" sz="1600" dirty="0"/>
        </a:p>
      </dgm:t>
    </dgm:pt>
    <dgm:pt modelId="{17874743-E41F-4A56-A33D-895295F45F0D}" type="parTrans" cxnId="{BC86DD94-E863-4938-935E-754D9D64660D}">
      <dgm:prSet/>
      <dgm:spPr/>
      <dgm:t>
        <a:bodyPr/>
        <a:lstStyle/>
        <a:p>
          <a:endParaRPr lang="en-US"/>
        </a:p>
      </dgm:t>
    </dgm:pt>
    <dgm:pt modelId="{B99E5CCB-1B27-4EE3-9F2A-89929E8F8460}" type="sibTrans" cxnId="{BC86DD94-E863-4938-935E-754D9D64660D}">
      <dgm:prSet/>
      <dgm:spPr/>
      <dgm:t>
        <a:bodyPr/>
        <a:lstStyle/>
        <a:p>
          <a:endParaRPr lang="en-US"/>
        </a:p>
      </dgm:t>
    </dgm:pt>
    <dgm:pt modelId="{ADAD15A7-C974-4FA6-91DC-787BF51ED57E}">
      <dgm:prSet/>
      <dgm:spPr/>
      <dgm:t>
        <a:bodyPr/>
        <a:lstStyle/>
        <a:p>
          <a:pPr rtl="0"/>
          <a:endParaRPr lang="en-US" baseline="0" dirty="0"/>
        </a:p>
      </dgm:t>
    </dgm:pt>
    <dgm:pt modelId="{ABAEFB4A-F8F4-4098-8950-F1AE0D582E99}" type="parTrans" cxnId="{3315BA27-1368-483B-A72C-7EF4ED046169}">
      <dgm:prSet/>
      <dgm:spPr/>
      <dgm:t>
        <a:bodyPr/>
        <a:lstStyle/>
        <a:p>
          <a:endParaRPr lang="en-US"/>
        </a:p>
      </dgm:t>
    </dgm:pt>
    <dgm:pt modelId="{4D8ED301-1564-4952-8915-32729ECB363B}" type="sibTrans" cxnId="{3315BA27-1368-483B-A72C-7EF4ED046169}">
      <dgm:prSet/>
      <dgm:spPr/>
      <dgm:t>
        <a:bodyPr/>
        <a:lstStyle/>
        <a:p>
          <a:endParaRPr lang="en-US"/>
        </a:p>
      </dgm:t>
    </dgm:pt>
    <dgm:pt modelId="{6939B110-00F7-4565-A990-8A77D63C8E23}" type="pres">
      <dgm:prSet presAssocID="{B07B566E-F39E-4680-89BA-00A6319B938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A9D93-1D6A-4473-A65D-6E3B405AC6DB}" type="pres">
      <dgm:prSet presAssocID="{E66AD00B-08BC-4984-8144-9672E991066E}" presName="circ1" presStyleLbl="vennNode1" presStyleIdx="0" presStyleCnt="7" custLinFactNeighborX="157" custLinFactNeighborY="-11157"/>
      <dgm:spPr/>
      <dgm:t>
        <a:bodyPr/>
        <a:lstStyle/>
        <a:p>
          <a:endParaRPr lang="en-US"/>
        </a:p>
      </dgm:t>
    </dgm:pt>
    <dgm:pt modelId="{E91ABA13-3F45-4380-8950-5D94161AFB3F}" type="pres">
      <dgm:prSet presAssocID="{E66AD00B-08BC-4984-8144-9672E991066E}" presName="circ1Tx" presStyleLbl="revTx" presStyleIdx="0" presStyleCnt="0" custScaleX="169203" custLinFactNeighborX="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DA614-3E18-4608-B0FD-AA2474D39E07}" type="pres">
      <dgm:prSet presAssocID="{84FD0E55-0E0B-4E15-A69D-A8BA34477363}" presName="circ2" presStyleLbl="vennNode1" presStyleIdx="1" presStyleCnt="7" custLinFactNeighborX="157" custLinFactNeighborY="-11157"/>
      <dgm:spPr/>
    </dgm:pt>
    <dgm:pt modelId="{35511794-C6BB-42A0-8EC6-CF59ED60E27D}" type="pres">
      <dgm:prSet presAssocID="{84FD0E55-0E0B-4E15-A69D-A8BA34477363}" presName="circ2Tx" presStyleLbl="revTx" presStyleIdx="0" presStyleCnt="0" custScaleX="123561" custLinFactNeighborX="12314" custLinFactNeighborY="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2BBBC-9E05-4B91-BCAD-DE425341F2F1}" type="pres">
      <dgm:prSet presAssocID="{B92083FE-19CC-4E46-B45A-E0CF6F4D6BF8}" presName="circ3" presStyleLbl="vennNode1" presStyleIdx="2" presStyleCnt="7" custLinFactNeighborX="157" custLinFactNeighborY="-11157"/>
      <dgm:spPr/>
    </dgm:pt>
    <dgm:pt modelId="{CC312E66-B5F5-443B-A807-83C60F5294E1}" type="pres">
      <dgm:prSet presAssocID="{B92083FE-19CC-4E46-B45A-E0CF6F4D6BF8}" presName="circ3Tx" presStyleLbl="revTx" presStyleIdx="0" presStyleCnt="0" custScaleX="127045" custLinFactNeighborX="2711" custLinFactNeighborY="12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12B25-B552-43E8-B1E2-4431340A96DB}" type="pres">
      <dgm:prSet presAssocID="{EDC473E3-73FC-4867-91A8-85853F269440}" presName="circ4" presStyleLbl="vennNode1" presStyleIdx="3" presStyleCnt="7" custLinFactNeighborX="157" custLinFactNeighborY="-11157"/>
      <dgm:spPr/>
    </dgm:pt>
    <dgm:pt modelId="{DAE5CC34-8145-4B4E-AB2F-08EBE8D15472}" type="pres">
      <dgm:prSet presAssocID="{EDC473E3-73FC-4867-91A8-85853F269440}" presName="circ4Tx" presStyleLbl="revTx" presStyleIdx="0" presStyleCnt="0" custScaleX="160440" custLinFactNeighborX="-99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B19C5-D95C-486C-85F2-5B4E09D238F5}" type="pres">
      <dgm:prSet presAssocID="{78B66DD2-AAA7-4A2E-8375-93021102D972}" presName="circ5" presStyleLbl="vennNode1" presStyleIdx="4" presStyleCnt="7" custLinFactNeighborX="157" custLinFactNeighborY="-11157"/>
      <dgm:spPr/>
    </dgm:pt>
    <dgm:pt modelId="{F0273737-AA55-4954-B022-8989DB81C995}" type="pres">
      <dgm:prSet presAssocID="{78B66DD2-AAA7-4A2E-8375-93021102D972}" presName="circ5Tx" presStyleLbl="revTx" presStyleIdx="0" presStyleCnt="0" custScaleX="122060" custLinFactY="-25718" custLinFactNeighborX="-4019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2ED23-624A-4B93-8461-013A68C79D0E}" type="pres">
      <dgm:prSet presAssocID="{D07F456A-554B-497C-9737-C94298CCC443}" presName="circ6" presStyleLbl="vennNode1" presStyleIdx="5" presStyleCnt="7" custLinFactNeighborX="157" custLinFactNeighborY="-11157"/>
      <dgm:spPr/>
    </dgm:pt>
    <dgm:pt modelId="{E9D0B507-48E7-478C-9D14-0D9F02F00BCF}" type="pres">
      <dgm:prSet presAssocID="{D07F456A-554B-497C-9737-C94298CCC443}" presName="circ6Tx" presStyleLbl="revTx" presStyleIdx="0" presStyleCnt="0" custScaleX="123883" custLinFactY="-24906" custLinFactNeighborX="-1397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DDD92-1AB7-49B7-9A7A-50DE7B57B2B1}" type="pres">
      <dgm:prSet presAssocID="{ADAD15A7-C974-4FA6-91DC-787BF51ED57E}" presName="circ7" presStyleLbl="vennNode1" presStyleIdx="6" presStyleCnt="7" custLinFactNeighborX="157" custLinFactNeighborY="-11157"/>
      <dgm:spPr/>
    </dgm:pt>
    <dgm:pt modelId="{7579507A-9184-45F1-8869-DA95EF97BC21}" type="pres">
      <dgm:prSet presAssocID="{ADAD15A7-C974-4FA6-91DC-787BF51ED57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D5DED-93C3-40C2-9E53-03D3C06B46E7}" srcId="{B07B566E-F39E-4680-89BA-00A6319B9384}" destId="{B92083FE-19CC-4E46-B45A-E0CF6F4D6BF8}" srcOrd="2" destOrd="0" parTransId="{40F91C4C-7A57-40FA-B259-BEC0F7E641EF}" sibTransId="{8F859BA4-D14A-4ED3-8A34-2FD08FB8D601}"/>
    <dgm:cxn modelId="{2C9D0338-F679-46AE-942A-66D099A36890}" srcId="{B07B566E-F39E-4680-89BA-00A6319B9384}" destId="{EDC473E3-73FC-4867-91A8-85853F269440}" srcOrd="3" destOrd="0" parTransId="{6DADA9B1-79B0-4E77-9209-12DE823FA24B}" sibTransId="{0971D6BB-9952-475D-806A-2E45E7B73A2B}"/>
    <dgm:cxn modelId="{A4FC18C2-62F2-494C-B1D5-32AEE95AFCE8}" type="presOf" srcId="{78B66DD2-AAA7-4A2E-8375-93021102D972}" destId="{F0273737-AA55-4954-B022-8989DB81C995}" srcOrd="0" destOrd="0" presId="urn:microsoft.com/office/officeart/2005/8/layout/venn1"/>
    <dgm:cxn modelId="{110F896D-854C-4B2D-A532-D6F5266196E5}" type="presOf" srcId="{B92083FE-19CC-4E46-B45A-E0CF6F4D6BF8}" destId="{CC312E66-B5F5-443B-A807-83C60F5294E1}" srcOrd="0" destOrd="0" presId="urn:microsoft.com/office/officeart/2005/8/layout/venn1"/>
    <dgm:cxn modelId="{A898DF6C-7A00-422E-A9ED-A3015B23EEB9}" type="presOf" srcId="{B07B566E-F39E-4680-89BA-00A6319B9384}" destId="{6939B110-00F7-4565-A990-8A77D63C8E23}" srcOrd="0" destOrd="0" presId="urn:microsoft.com/office/officeart/2005/8/layout/venn1"/>
    <dgm:cxn modelId="{3315BA27-1368-483B-A72C-7EF4ED046169}" srcId="{B07B566E-F39E-4680-89BA-00A6319B9384}" destId="{ADAD15A7-C974-4FA6-91DC-787BF51ED57E}" srcOrd="6" destOrd="0" parTransId="{ABAEFB4A-F8F4-4098-8950-F1AE0D582E99}" sibTransId="{4D8ED301-1564-4952-8915-32729ECB363B}"/>
    <dgm:cxn modelId="{5F567D05-F4BF-4284-8009-249B7E707BB3}" srcId="{B07B566E-F39E-4680-89BA-00A6319B9384}" destId="{E66AD00B-08BC-4984-8144-9672E991066E}" srcOrd="0" destOrd="0" parTransId="{FC3F8743-402C-4081-915B-B852123BB2EC}" sibTransId="{70E9076C-9837-4E0B-BB6E-562FFE2322C9}"/>
    <dgm:cxn modelId="{3B08F372-3260-4C17-9275-D71B8609F8D1}" srcId="{B07B566E-F39E-4680-89BA-00A6319B9384}" destId="{84FD0E55-0E0B-4E15-A69D-A8BA34477363}" srcOrd="1" destOrd="0" parTransId="{42117AC2-42A9-4A7C-9D77-5A8B1B8DC4DF}" sibTransId="{AFB9556F-BB7C-412C-BDE5-AA6120472626}"/>
    <dgm:cxn modelId="{F1BAEA24-3207-4B6C-A852-3F3571A7BDD1}" type="presOf" srcId="{D07F456A-554B-497C-9737-C94298CCC443}" destId="{E9D0B507-48E7-478C-9D14-0D9F02F00BCF}" srcOrd="0" destOrd="0" presId="urn:microsoft.com/office/officeart/2005/8/layout/venn1"/>
    <dgm:cxn modelId="{2753A615-F6A7-4873-8A3F-5D35A1B9BA53}" type="presOf" srcId="{EDC473E3-73FC-4867-91A8-85853F269440}" destId="{DAE5CC34-8145-4B4E-AB2F-08EBE8D15472}" srcOrd="0" destOrd="0" presId="urn:microsoft.com/office/officeart/2005/8/layout/venn1"/>
    <dgm:cxn modelId="{80C6B7AC-46EE-4DF8-BEFF-276FD82F86A1}" type="presOf" srcId="{ADAD15A7-C974-4FA6-91DC-787BF51ED57E}" destId="{7579507A-9184-45F1-8869-DA95EF97BC21}" srcOrd="0" destOrd="0" presId="urn:microsoft.com/office/officeart/2005/8/layout/venn1"/>
    <dgm:cxn modelId="{BC86DD94-E863-4938-935E-754D9D64660D}" srcId="{B07B566E-F39E-4680-89BA-00A6319B9384}" destId="{D07F456A-554B-497C-9737-C94298CCC443}" srcOrd="5" destOrd="0" parTransId="{17874743-E41F-4A56-A33D-895295F45F0D}" sibTransId="{B99E5CCB-1B27-4EE3-9F2A-89929E8F8460}"/>
    <dgm:cxn modelId="{4BED21B5-D932-422A-8899-A3F7AA949166}" type="presOf" srcId="{84FD0E55-0E0B-4E15-A69D-A8BA34477363}" destId="{35511794-C6BB-42A0-8EC6-CF59ED60E27D}" srcOrd="0" destOrd="0" presId="urn:microsoft.com/office/officeart/2005/8/layout/venn1"/>
    <dgm:cxn modelId="{6455F5C2-95E9-477F-8879-6CE4529F3664}" srcId="{B07B566E-F39E-4680-89BA-00A6319B9384}" destId="{78B66DD2-AAA7-4A2E-8375-93021102D972}" srcOrd="4" destOrd="0" parTransId="{F4CC4660-F583-445A-A2D4-D0A0FAF92EC3}" sibTransId="{D29AAA19-9FC8-4B3B-B8FE-F6EE6EF736B4}"/>
    <dgm:cxn modelId="{F2CB1D36-1EAF-4572-BAF9-CAEE257C77EC}" type="presOf" srcId="{E66AD00B-08BC-4984-8144-9672E991066E}" destId="{E91ABA13-3F45-4380-8950-5D94161AFB3F}" srcOrd="0" destOrd="0" presId="urn:microsoft.com/office/officeart/2005/8/layout/venn1"/>
    <dgm:cxn modelId="{786E6B9D-F110-4C48-8077-F277CF46E07B}" type="presParOf" srcId="{6939B110-00F7-4565-A990-8A77D63C8E23}" destId="{768A9D93-1D6A-4473-A65D-6E3B405AC6DB}" srcOrd="0" destOrd="0" presId="urn:microsoft.com/office/officeart/2005/8/layout/venn1"/>
    <dgm:cxn modelId="{6D347AE9-3BFD-4DD1-884A-5D50FF0116E5}" type="presParOf" srcId="{6939B110-00F7-4565-A990-8A77D63C8E23}" destId="{E91ABA13-3F45-4380-8950-5D94161AFB3F}" srcOrd="1" destOrd="0" presId="urn:microsoft.com/office/officeart/2005/8/layout/venn1"/>
    <dgm:cxn modelId="{6FF4AEB8-75E0-4FE9-A642-0EA5658BD325}" type="presParOf" srcId="{6939B110-00F7-4565-A990-8A77D63C8E23}" destId="{8C6DA614-3E18-4608-B0FD-AA2474D39E07}" srcOrd="2" destOrd="0" presId="urn:microsoft.com/office/officeart/2005/8/layout/venn1"/>
    <dgm:cxn modelId="{2DEFEBBB-0F3E-4005-BF10-527C7844C973}" type="presParOf" srcId="{6939B110-00F7-4565-A990-8A77D63C8E23}" destId="{35511794-C6BB-42A0-8EC6-CF59ED60E27D}" srcOrd="3" destOrd="0" presId="urn:microsoft.com/office/officeart/2005/8/layout/venn1"/>
    <dgm:cxn modelId="{96620454-BD0F-4DA7-8DB4-19745428559E}" type="presParOf" srcId="{6939B110-00F7-4565-A990-8A77D63C8E23}" destId="{0BF2BBBC-9E05-4B91-BCAD-DE425341F2F1}" srcOrd="4" destOrd="0" presId="urn:microsoft.com/office/officeart/2005/8/layout/venn1"/>
    <dgm:cxn modelId="{327A8E8B-99A9-4BB2-A992-0A827CAFD162}" type="presParOf" srcId="{6939B110-00F7-4565-A990-8A77D63C8E23}" destId="{CC312E66-B5F5-443B-A807-83C60F5294E1}" srcOrd="5" destOrd="0" presId="urn:microsoft.com/office/officeart/2005/8/layout/venn1"/>
    <dgm:cxn modelId="{F094BD68-40F3-498A-803B-D624B5B051D0}" type="presParOf" srcId="{6939B110-00F7-4565-A990-8A77D63C8E23}" destId="{DCA12B25-B552-43E8-B1E2-4431340A96DB}" srcOrd="6" destOrd="0" presId="urn:microsoft.com/office/officeart/2005/8/layout/venn1"/>
    <dgm:cxn modelId="{6E38C8FF-23C8-400D-816A-BCCD2F49DBEC}" type="presParOf" srcId="{6939B110-00F7-4565-A990-8A77D63C8E23}" destId="{DAE5CC34-8145-4B4E-AB2F-08EBE8D15472}" srcOrd="7" destOrd="0" presId="urn:microsoft.com/office/officeart/2005/8/layout/venn1"/>
    <dgm:cxn modelId="{6B5DB321-DBDC-492F-9033-90AFB6E8A0F8}" type="presParOf" srcId="{6939B110-00F7-4565-A990-8A77D63C8E23}" destId="{653B19C5-D95C-486C-85F2-5B4E09D238F5}" srcOrd="8" destOrd="0" presId="urn:microsoft.com/office/officeart/2005/8/layout/venn1"/>
    <dgm:cxn modelId="{FF5F9AF7-9FB6-46BA-A564-43F5B6377C3D}" type="presParOf" srcId="{6939B110-00F7-4565-A990-8A77D63C8E23}" destId="{F0273737-AA55-4954-B022-8989DB81C995}" srcOrd="9" destOrd="0" presId="urn:microsoft.com/office/officeart/2005/8/layout/venn1"/>
    <dgm:cxn modelId="{C5F3AF5C-AFB1-4F99-BC0E-649AD85248D8}" type="presParOf" srcId="{6939B110-00F7-4565-A990-8A77D63C8E23}" destId="{0832ED23-624A-4B93-8461-013A68C79D0E}" srcOrd="10" destOrd="0" presId="urn:microsoft.com/office/officeart/2005/8/layout/venn1"/>
    <dgm:cxn modelId="{311356D4-C5DF-4663-8484-CCABE2A1B6BA}" type="presParOf" srcId="{6939B110-00F7-4565-A990-8A77D63C8E23}" destId="{E9D0B507-48E7-478C-9D14-0D9F02F00BCF}" srcOrd="11" destOrd="0" presId="urn:microsoft.com/office/officeart/2005/8/layout/venn1"/>
    <dgm:cxn modelId="{4EABAEE9-EE2F-4051-9C0B-982FE9C06BD6}" type="presParOf" srcId="{6939B110-00F7-4565-A990-8A77D63C8E23}" destId="{931DDD92-1AB7-49B7-9A7A-50DE7B57B2B1}" srcOrd="12" destOrd="0" presId="urn:microsoft.com/office/officeart/2005/8/layout/venn1"/>
    <dgm:cxn modelId="{70E269DB-3C70-496C-8E26-29FD66011DB7}" type="presParOf" srcId="{6939B110-00F7-4565-A990-8A77D63C8E23}" destId="{7579507A-9184-45F1-8869-DA95EF97BC21}" srcOrd="13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0140A-546E-46E7-98C8-A6C32DECEA00}" type="doc">
      <dgm:prSet loTypeId="urn:microsoft.com/office/officeart/2005/8/layout/hProcess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395B9-395C-4974-9916-3FCC125EA3CE}">
      <dgm:prSet/>
      <dgm:spPr/>
      <dgm:t>
        <a:bodyPr/>
        <a:lstStyle/>
        <a:p>
          <a:pPr rtl="0"/>
          <a:endParaRPr lang="en-US" baseline="0" dirty="0"/>
        </a:p>
      </dgm:t>
    </dgm:pt>
    <dgm:pt modelId="{016B017D-4B80-4810-A6AC-E83325958FBF}" type="parTrans" cxnId="{AF7A5994-483B-405E-A4B2-C8A2AB9970F3}">
      <dgm:prSet/>
      <dgm:spPr/>
      <dgm:t>
        <a:bodyPr/>
        <a:lstStyle/>
        <a:p>
          <a:endParaRPr lang="en-US"/>
        </a:p>
      </dgm:t>
    </dgm:pt>
    <dgm:pt modelId="{DC933747-507D-48EB-97A8-3028386FC8DB}" type="sibTrans" cxnId="{AF7A5994-483B-405E-A4B2-C8A2AB9970F3}">
      <dgm:prSet/>
      <dgm:spPr/>
      <dgm:t>
        <a:bodyPr/>
        <a:lstStyle/>
        <a:p>
          <a:endParaRPr lang="en-US"/>
        </a:p>
      </dgm:t>
    </dgm:pt>
    <dgm:pt modelId="{4097CDA8-5C8F-46D0-B5BC-E93055AF0FA4}">
      <dgm:prSet/>
      <dgm:spPr/>
      <dgm:t>
        <a:bodyPr/>
        <a:lstStyle/>
        <a:p>
          <a:pPr rtl="0"/>
          <a:endParaRPr lang="en-US" baseline="0" dirty="0"/>
        </a:p>
      </dgm:t>
    </dgm:pt>
    <dgm:pt modelId="{3E7FD1AD-9578-4F71-A198-2412EDD04582}" type="parTrans" cxnId="{57E770AC-01C4-47D0-82E6-95796D0F9216}">
      <dgm:prSet/>
      <dgm:spPr/>
      <dgm:t>
        <a:bodyPr/>
        <a:lstStyle/>
        <a:p>
          <a:endParaRPr lang="en-US"/>
        </a:p>
      </dgm:t>
    </dgm:pt>
    <dgm:pt modelId="{A4A65361-3205-40C3-A4E3-6D50513EDBE3}" type="sibTrans" cxnId="{57E770AC-01C4-47D0-82E6-95796D0F9216}">
      <dgm:prSet/>
      <dgm:spPr/>
      <dgm:t>
        <a:bodyPr/>
        <a:lstStyle/>
        <a:p>
          <a:endParaRPr lang="en-US"/>
        </a:p>
      </dgm:t>
    </dgm:pt>
    <dgm:pt modelId="{85C69193-D218-44F4-9013-1936CA93F985}">
      <dgm:prSet/>
      <dgm:spPr/>
      <dgm:t>
        <a:bodyPr/>
        <a:lstStyle/>
        <a:p>
          <a:pPr rtl="0"/>
          <a:endParaRPr lang="en-US" baseline="0" dirty="0"/>
        </a:p>
      </dgm:t>
    </dgm:pt>
    <dgm:pt modelId="{612CE27D-6471-4F3C-976F-05318A63320F}" type="parTrans" cxnId="{DE1E7E09-82DF-4A1B-AD20-3CC414F2BFEE}">
      <dgm:prSet/>
      <dgm:spPr/>
      <dgm:t>
        <a:bodyPr/>
        <a:lstStyle/>
        <a:p>
          <a:endParaRPr lang="en-US"/>
        </a:p>
      </dgm:t>
    </dgm:pt>
    <dgm:pt modelId="{09DE420D-1E8D-4C06-873A-5D6411FD825E}" type="sibTrans" cxnId="{DE1E7E09-82DF-4A1B-AD20-3CC414F2BFEE}">
      <dgm:prSet/>
      <dgm:spPr/>
      <dgm:t>
        <a:bodyPr/>
        <a:lstStyle/>
        <a:p>
          <a:endParaRPr lang="en-US"/>
        </a:p>
      </dgm:t>
    </dgm:pt>
    <dgm:pt modelId="{D943F475-400C-4E89-A313-FA7BDF3155F5}" type="pres">
      <dgm:prSet presAssocID="{D9E0140A-546E-46E7-98C8-A6C32DECEA0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9C9580-4711-4E58-9ABB-13D1A27F235E}" type="pres">
      <dgm:prSet presAssocID="{22E395B9-395C-4974-9916-3FCC125EA3CE}" presName="compNode" presStyleCnt="0"/>
      <dgm:spPr/>
    </dgm:pt>
    <dgm:pt modelId="{FC1F003F-D685-4541-9B54-9916AF4A1CFF}" type="pres">
      <dgm:prSet presAssocID="{22E395B9-395C-4974-9916-3FCC125EA3CE}" presName="noGeometry" presStyleCnt="0"/>
      <dgm:spPr/>
    </dgm:pt>
    <dgm:pt modelId="{D841CEF9-CA16-48F0-9C45-F25C943C8495}" type="pres">
      <dgm:prSet presAssocID="{22E395B9-395C-4974-9916-3FCC125EA3CE}" presName="childTextVisible" presStyleLbl="bgAccFollowNode1" presStyleIdx="0" presStyleCnt="3">
        <dgm:presLayoutVars>
          <dgm:bulletEnabled val="1"/>
        </dgm:presLayoutVars>
      </dgm:prSet>
      <dgm:spPr/>
    </dgm:pt>
    <dgm:pt modelId="{7A7F0344-06FD-49E0-8E63-E9B0B7F3E787}" type="pres">
      <dgm:prSet presAssocID="{22E395B9-395C-4974-9916-3FCC125EA3CE}" presName="childTextHidden" presStyleLbl="bgAccFollowNode1" presStyleIdx="0" presStyleCnt="3"/>
      <dgm:spPr/>
    </dgm:pt>
    <dgm:pt modelId="{B11BFF86-32AB-486E-939F-499B302658CA}" type="pres">
      <dgm:prSet presAssocID="{22E395B9-395C-4974-9916-3FCC125EA3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7981D-9B58-45FD-8B95-1608891671DE}" type="pres">
      <dgm:prSet presAssocID="{22E395B9-395C-4974-9916-3FCC125EA3CE}" presName="aSpace" presStyleCnt="0"/>
      <dgm:spPr/>
    </dgm:pt>
    <dgm:pt modelId="{2068B437-88C1-4043-9679-5006368E0D5C}" type="pres">
      <dgm:prSet presAssocID="{4097CDA8-5C8F-46D0-B5BC-E93055AF0FA4}" presName="compNode" presStyleCnt="0"/>
      <dgm:spPr/>
    </dgm:pt>
    <dgm:pt modelId="{46746A5C-EC32-4806-978B-10179F5F2A6F}" type="pres">
      <dgm:prSet presAssocID="{4097CDA8-5C8F-46D0-B5BC-E93055AF0FA4}" presName="noGeometry" presStyleCnt="0"/>
      <dgm:spPr/>
    </dgm:pt>
    <dgm:pt modelId="{F1C41FDA-DB9B-4D06-B132-9BFF9BE377D1}" type="pres">
      <dgm:prSet presAssocID="{4097CDA8-5C8F-46D0-B5BC-E93055AF0FA4}" presName="childTextVisible" presStyleLbl="bgAccFollowNode1" presStyleIdx="1" presStyleCnt="3">
        <dgm:presLayoutVars>
          <dgm:bulletEnabled val="1"/>
        </dgm:presLayoutVars>
      </dgm:prSet>
      <dgm:spPr/>
    </dgm:pt>
    <dgm:pt modelId="{A2D73A92-8474-4935-8032-5C215C9E37C9}" type="pres">
      <dgm:prSet presAssocID="{4097CDA8-5C8F-46D0-B5BC-E93055AF0FA4}" presName="childTextHidden" presStyleLbl="bgAccFollowNode1" presStyleIdx="1" presStyleCnt="3"/>
      <dgm:spPr/>
    </dgm:pt>
    <dgm:pt modelId="{31DBAD93-1936-4606-BC39-6CD5C4A5D232}" type="pres">
      <dgm:prSet presAssocID="{4097CDA8-5C8F-46D0-B5BC-E93055AF0FA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B0790-03DB-41C9-B74C-8A8CA7D283A5}" type="pres">
      <dgm:prSet presAssocID="{4097CDA8-5C8F-46D0-B5BC-E93055AF0FA4}" presName="aSpace" presStyleCnt="0"/>
      <dgm:spPr/>
    </dgm:pt>
    <dgm:pt modelId="{7044129C-38CC-4499-8A1D-B8E60D2C9F74}" type="pres">
      <dgm:prSet presAssocID="{85C69193-D218-44F4-9013-1936CA93F985}" presName="compNode" presStyleCnt="0"/>
      <dgm:spPr/>
    </dgm:pt>
    <dgm:pt modelId="{5D98FDFF-9A23-4F3C-AE32-B843B92E1D8D}" type="pres">
      <dgm:prSet presAssocID="{85C69193-D218-44F4-9013-1936CA93F985}" presName="noGeometry" presStyleCnt="0"/>
      <dgm:spPr/>
    </dgm:pt>
    <dgm:pt modelId="{92F480B5-866B-486A-9B3B-AB9288A9805E}" type="pres">
      <dgm:prSet presAssocID="{85C69193-D218-44F4-9013-1936CA93F985}" presName="childTextVisible" presStyleLbl="bgAccFollowNode1" presStyleIdx="2" presStyleCnt="3">
        <dgm:presLayoutVars>
          <dgm:bulletEnabled val="1"/>
        </dgm:presLayoutVars>
      </dgm:prSet>
      <dgm:spPr/>
    </dgm:pt>
    <dgm:pt modelId="{93D5CD77-3F4B-4171-A3D0-68BFB69C8780}" type="pres">
      <dgm:prSet presAssocID="{85C69193-D218-44F4-9013-1936CA93F985}" presName="childTextHidden" presStyleLbl="bgAccFollowNode1" presStyleIdx="2" presStyleCnt="3"/>
      <dgm:spPr/>
    </dgm:pt>
    <dgm:pt modelId="{3FD3463E-C3A7-4931-97B4-9D4A82F50751}" type="pres">
      <dgm:prSet presAssocID="{85C69193-D218-44F4-9013-1936CA93F9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7F0015-B9A3-4E44-8A97-372AFF21CF7A}" type="presOf" srcId="{4097CDA8-5C8F-46D0-B5BC-E93055AF0FA4}" destId="{31DBAD93-1936-4606-BC39-6CD5C4A5D232}" srcOrd="0" destOrd="0" presId="urn:microsoft.com/office/officeart/2005/8/layout/hProcess6"/>
    <dgm:cxn modelId="{AF7A5994-483B-405E-A4B2-C8A2AB9970F3}" srcId="{D9E0140A-546E-46E7-98C8-A6C32DECEA00}" destId="{22E395B9-395C-4974-9916-3FCC125EA3CE}" srcOrd="0" destOrd="0" parTransId="{016B017D-4B80-4810-A6AC-E83325958FBF}" sibTransId="{DC933747-507D-48EB-97A8-3028386FC8DB}"/>
    <dgm:cxn modelId="{6AB46B2E-BF31-4316-A663-A2C1A62C3980}" type="presOf" srcId="{22E395B9-395C-4974-9916-3FCC125EA3CE}" destId="{B11BFF86-32AB-486E-939F-499B302658CA}" srcOrd="0" destOrd="0" presId="urn:microsoft.com/office/officeart/2005/8/layout/hProcess6"/>
    <dgm:cxn modelId="{C3E92ACD-9776-48B0-BEB7-193DC34CBD52}" type="presOf" srcId="{D9E0140A-546E-46E7-98C8-A6C32DECEA00}" destId="{D943F475-400C-4E89-A313-FA7BDF3155F5}" srcOrd="0" destOrd="0" presId="urn:microsoft.com/office/officeart/2005/8/layout/hProcess6"/>
    <dgm:cxn modelId="{2C6AE2F2-0E89-4D12-9A9D-040F2E0224F3}" type="presOf" srcId="{85C69193-D218-44F4-9013-1936CA93F985}" destId="{3FD3463E-C3A7-4931-97B4-9D4A82F50751}" srcOrd="0" destOrd="0" presId="urn:microsoft.com/office/officeart/2005/8/layout/hProcess6"/>
    <dgm:cxn modelId="{DE1E7E09-82DF-4A1B-AD20-3CC414F2BFEE}" srcId="{D9E0140A-546E-46E7-98C8-A6C32DECEA00}" destId="{85C69193-D218-44F4-9013-1936CA93F985}" srcOrd="2" destOrd="0" parTransId="{612CE27D-6471-4F3C-976F-05318A63320F}" sibTransId="{09DE420D-1E8D-4C06-873A-5D6411FD825E}"/>
    <dgm:cxn modelId="{57E770AC-01C4-47D0-82E6-95796D0F9216}" srcId="{D9E0140A-546E-46E7-98C8-A6C32DECEA00}" destId="{4097CDA8-5C8F-46D0-B5BC-E93055AF0FA4}" srcOrd="1" destOrd="0" parTransId="{3E7FD1AD-9578-4F71-A198-2412EDD04582}" sibTransId="{A4A65361-3205-40C3-A4E3-6D50513EDBE3}"/>
    <dgm:cxn modelId="{1E9F80D1-12BA-4D43-9503-F8CD90399AA8}" type="presParOf" srcId="{D943F475-400C-4E89-A313-FA7BDF3155F5}" destId="{469C9580-4711-4E58-9ABB-13D1A27F235E}" srcOrd="0" destOrd="0" presId="urn:microsoft.com/office/officeart/2005/8/layout/hProcess6"/>
    <dgm:cxn modelId="{9829EFE1-E631-4859-825A-5E8A8F0F3EC7}" type="presParOf" srcId="{469C9580-4711-4E58-9ABB-13D1A27F235E}" destId="{FC1F003F-D685-4541-9B54-9916AF4A1CFF}" srcOrd="0" destOrd="0" presId="urn:microsoft.com/office/officeart/2005/8/layout/hProcess6"/>
    <dgm:cxn modelId="{48421627-59F9-4F60-B537-FD08C55A45F6}" type="presParOf" srcId="{469C9580-4711-4E58-9ABB-13D1A27F235E}" destId="{D841CEF9-CA16-48F0-9C45-F25C943C8495}" srcOrd="1" destOrd="0" presId="urn:microsoft.com/office/officeart/2005/8/layout/hProcess6"/>
    <dgm:cxn modelId="{ADBF04CB-9C5A-4F43-9F35-A9614A0D6A67}" type="presParOf" srcId="{469C9580-4711-4E58-9ABB-13D1A27F235E}" destId="{7A7F0344-06FD-49E0-8E63-E9B0B7F3E787}" srcOrd="2" destOrd="0" presId="urn:microsoft.com/office/officeart/2005/8/layout/hProcess6"/>
    <dgm:cxn modelId="{9234B1FC-88F0-4053-BE57-33DBEAE9414F}" type="presParOf" srcId="{469C9580-4711-4E58-9ABB-13D1A27F235E}" destId="{B11BFF86-32AB-486E-939F-499B302658CA}" srcOrd="3" destOrd="0" presId="urn:microsoft.com/office/officeart/2005/8/layout/hProcess6"/>
    <dgm:cxn modelId="{7FD73CA0-D01C-4487-B57F-AFC5EFAD9B84}" type="presParOf" srcId="{D943F475-400C-4E89-A313-FA7BDF3155F5}" destId="{1117981D-9B58-45FD-8B95-1608891671DE}" srcOrd="1" destOrd="0" presId="urn:microsoft.com/office/officeart/2005/8/layout/hProcess6"/>
    <dgm:cxn modelId="{4D4CC83D-B7F8-4946-A813-EDC66F33DE0E}" type="presParOf" srcId="{D943F475-400C-4E89-A313-FA7BDF3155F5}" destId="{2068B437-88C1-4043-9679-5006368E0D5C}" srcOrd="2" destOrd="0" presId="urn:microsoft.com/office/officeart/2005/8/layout/hProcess6"/>
    <dgm:cxn modelId="{A0596C05-A99A-4C3D-9707-AB298B36D7CA}" type="presParOf" srcId="{2068B437-88C1-4043-9679-5006368E0D5C}" destId="{46746A5C-EC32-4806-978B-10179F5F2A6F}" srcOrd="0" destOrd="0" presId="urn:microsoft.com/office/officeart/2005/8/layout/hProcess6"/>
    <dgm:cxn modelId="{61D9CD47-AEF5-4695-86FD-3BB1ECA80F0A}" type="presParOf" srcId="{2068B437-88C1-4043-9679-5006368E0D5C}" destId="{F1C41FDA-DB9B-4D06-B132-9BFF9BE377D1}" srcOrd="1" destOrd="0" presId="urn:microsoft.com/office/officeart/2005/8/layout/hProcess6"/>
    <dgm:cxn modelId="{EDD01DB5-C0CB-4E81-9917-865FC53863D7}" type="presParOf" srcId="{2068B437-88C1-4043-9679-5006368E0D5C}" destId="{A2D73A92-8474-4935-8032-5C215C9E37C9}" srcOrd="2" destOrd="0" presId="urn:microsoft.com/office/officeart/2005/8/layout/hProcess6"/>
    <dgm:cxn modelId="{C06687D5-96BF-4C97-9B28-5B805EBC2D5B}" type="presParOf" srcId="{2068B437-88C1-4043-9679-5006368E0D5C}" destId="{31DBAD93-1936-4606-BC39-6CD5C4A5D232}" srcOrd="3" destOrd="0" presId="urn:microsoft.com/office/officeart/2005/8/layout/hProcess6"/>
    <dgm:cxn modelId="{479F3FD8-A709-4BA7-B4A2-41DDF2442344}" type="presParOf" srcId="{D943F475-400C-4E89-A313-FA7BDF3155F5}" destId="{97FB0790-03DB-41C9-B74C-8A8CA7D283A5}" srcOrd="3" destOrd="0" presId="urn:microsoft.com/office/officeart/2005/8/layout/hProcess6"/>
    <dgm:cxn modelId="{50E9D130-8BA7-4566-BB7F-1DEBD1FE31ED}" type="presParOf" srcId="{D943F475-400C-4E89-A313-FA7BDF3155F5}" destId="{7044129C-38CC-4499-8A1D-B8E60D2C9F74}" srcOrd="4" destOrd="0" presId="urn:microsoft.com/office/officeart/2005/8/layout/hProcess6"/>
    <dgm:cxn modelId="{C908956C-956C-4C6D-B209-A100DA56682A}" type="presParOf" srcId="{7044129C-38CC-4499-8A1D-B8E60D2C9F74}" destId="{5D98FDFF-9A23-4F3C-AE32-B843B92E1D8D}" srcOrd="0" destOrd="0" presId="urn:microsoft.com/office/officeart/2005/8/layout/hProcess6"/>
    <dgm:cxn modelId="{561CEA64-A3FC-49CE-8DB5-84DCFF09A3C5}" type="presParOf" srcId="{7044129C-38CC-4499-8A1D-B8E60D2C9F74}" destId="{92F480B5-866B-486A-9B3B-AB9288A9805E}" srcOrd="1" destOrd="0" presId="urn:microsoft.com/office/officeart/2005/8/layout/hProcess6"/>
    <dgm:cxn modelId="{34F6E899-326A-4B81-8F8D-7534768A4097}" type="presParOf" srcId="{7044129C-38CC-4499-8A1D-B8E60D2C9F74}" destId="{93D5CD77-3F4B-4171-A3D0-68BFB69C8780}" srcOrd="2" destOrd="0" presId="urn:microsoft.com/office/officeart/2005/8/layout/hProcess6"/>
    <dgm:cxn modelId="{D02A94B3-28C4-436C-B773-5070258BB5DA}" type="presParOf" srcId="{7044129C-38CC-4499-8A1D-B8E60D2C9F74}" destId="{3FD3463E-C3A7-4931-97B4-9D4A82F50751}" srcOrd="3" destOrd="0" presId="urn:microsoft.com/office/officeart/2005/8/layout/hProcess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2E232-0A36-4872-8611-7135625E47D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00277-17B9-4F27-A62C-0F31B94A61EA}">
      <dgm:prSet custT="1"/>
      <dgm:spPr/>
      <dgm:t>
        <a:bodyPr/>
        <a:lstStyle/>
        <a:p>
          <a:pPr rtl="0"/>
          <a:r>
            <a:rPr lang="en-US" sz="2400" dirty="0" smtClean="0"/>
            <a:t>Sharpen our existing focus on building critical thinking skills in the  </a:t>
          </a:r>
          <a:r>
            <a:rPr lang="en-US" sz="2400" b="1" dirty="0" smtClean="0"/>
            <a:t>general education</a:t>
          </a:r>
          <a:r>
            <a:rPr lang="en-US" sz="2400" dirty="0" smtClean="0"/>
            <a:t> program…</a:t>
          </a:r>
          <a:endParaRPr lang="en-US" sz="2400" dirty="0"/>
        </a:p>
      </dgm:t>
    </dgm:pt>
    <dgm:pt modelId="{EE20C705-B9AC-49D5-BAB1-C47DECE77465}" type="parTrans" cxnId="{6B4058C4-9F42-4766-A334-9B4947CF1E9C}">
      <dgm:prSet/>
      <dgm:spPr/>
      <dgm:t>
        <a:bodyPr/>
        <a:lstStyle/>
        <a:p>
          <a:endParaRPr lang="en-US"/>
        </a:p>
      </dgm:t>
    </dgm:pt>
    <dgm:pt modelId="{415F2498-BB5A-4CCE-96A2-A0159CB79B86}" type="sibTrans" cxnId="{6B4058C4-9F42-4766-A334-9B4947CF1E9C}">
      <dgm:prSet/>
      <dgm:spPr/>
      <dgm:t>
        <a:bodyPr/>
        <a:lstStyle/>
        <a:p>
          <a:endParaRPr lang="en-US"/>
        </a:p>
      </dgm:t>
    </dgm:pt>
    <dgm:pt modelId="{28017EB3-8947-44FA-BB51-52DAE938CED3}">
      <dgm:prSet custT="1"/>
      <dgm:spPr/>
      <dgm:t>
        <a:bodyPr/>
        <a:lstStyle/>
        <a:p>
          <a:pPr rtl="0"/>
          <a:r>
            <a:rPr lang="en-US" sz="2000" dirty="0" smtClean="0"/>
            <a:t>…..continuing through </a:t>
          </a:r>
          <a:r>
            <a:rPr lang="en-US" sz="2000" b="1" dirty="0" smtClean="0"/>
            <a:t>undergraduate major courses </a:t>
          </a:r>
          <a:r>
            <a:rPr lang="en-US" sz="2000" dirty="0" smtClean="0"/>
            <a:t>with an emphasis on applying and refining those skills…</a:t>
          </a:r>
          <a:endParaRPr lang="en-US" sz="2000" dirty="0"/>
        </a:p>
      </dgm:t>
    </dgm:pt>
    <dgm:pt modelId="{D3F59B36-8624-4F97-8A90-3DD65D242082}" type="parTrans" cxnId="{590E0C21-E506-4B7A-9872-D968DFA83FF2}">
      <dgm:prSet/>
      <dgm:spPr/>
      <dgm:t>
        <a:bodyPr/>
        <a:lstStyle/>
        <a:p>
          <a:endParaRPr lang="en-US"/>
        </a:p>
      </dgm:t>
    </dgm:pt>
    <dgm:pt modelId="{060541D8-D8B3-45E4-A278-9CE796EB37DC}" type="sibTrans" cxnId="{590E0C21-E506-4B7A-9872-D968DFA83FF2}">
      <dgm:prSet/>
      <dgm:spPr/>
      <dgm:t>
        <a:bodyPr/>
        <a:lstStyle/>
        <a:p>
          <a:endParaRPr lang="en-US"/>
        </a:p>
      </dgm:t>
    </dgm:pt>
    <dgm:pt modelId="{AECAC90C-4F74-43F1-A2D0-63BA865DCFC6}">
      <dgm:prSet custT="1"/>
      <dgm:spPr/>
      <dgm:t>
        <a:bodyPr/>
        <a:lstStyle/>
        <a:p>
          <a:r>
            <a:rPr lang="en-US" sz="2000" dirty="0" smtClean="0"/>
            <a:t>…resulting in a </a:t>
          </a:r>
          <a:r>
            <a:rPr lang="en-US" sz="2000" b="1" dirty="0" smtClean="0"/>
            <a:t>culminating experience, </a:t>
          </a:r>
          <a:r>
            <a:rPr lang="en-US" sz="2000" dirty="0" smtClean="0"/>
            <a:t>such as a thesis, service learning project, internship or capstone project that fosters engagement</a:t>
          </a:r>
          <a:endParaRPr lang="en-US" sz="2000" dirty="0"/>
        </a:p>
      </dgm:t>
    </dgm:pt>
    <dgm:pt modelId="{154F0F89-5FC3-49CB-A293-6F6EFA822FC1}" type="parTrans" cxnId="{A531A9F7-D996-4AA0-A0F4-C1ABB26F30DB}">
      <dgm:prSet/>
      <dgm:spPr/>
      <dgm:t>
        <a:bodyPr/>
        <a:lstStyle/>
        <a:p>
          <a:endParaRPr lang="en-US"/>
        </a:p>
      </dgm:t>
    </dgm:pt>
    <dgm:pt modelId="{4F31D3FF-BC1A-401C-A0B8-A378337E0B76}" type="sibTrans" cxnId="{A531A9F7-D996-4AA0-A0F4-C1ABB26F30DB}">
      <dgm:prSet/>
      <dgm:spPr/>
      <dgm:t>
        <a:bodyPr/>
        <a:lstStyle/>
        <a:p>
          <a:endParaRPr lang="en-US"/>
        </a:p>
      </dgm:t>
    </dgm:pt>
    <dgm:pt modelId="{07963B1A-ED77-4B1B-A294-66134C8AACE1}" type="pres">
      <dgm:prSet presAssocID="{14F2E232-0A36-4872-8611-7135625E47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C2C4C6-A6B2-43D2-8DAC-C0AC7D075E16}" type="pres">
      <dgm:prSet presAssocID="{86600277-17B9-4F27-A62C-0F31B94A61EA}" presName="Name5" presStyleLbl="vennNode1" presStyleIdx="0" presStyleCnt="3" custLinFactNeighborX="-11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12ADC-A0D1-4DBD-9957-F3023355F7B6}" type="pres">
      <dgm:prSet presAssocID="{415F2498-BB5A-4CCE-96A2-A0159CB79B86}" presName="space" presStyleCnt="0"/>
      <dgm:spPr/>
      <dgm:t>
        <a:bodyPr/>
        <a:lstStyle/>
        <a:p>
          <a:endParaRPr lang="en-US"/>
        </a:p>
      </dgm:t>
    </dgm:pt>
    <dgm:pt modelId="{21BDF79B-CAAB-4E94-8969-2681786197D9}" type="pres">
      <dgm:prSet presAssocID="{28017EB3-8947-44FA-BB51-52DAE938CED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AB496-3F88-4A77-AA33-EEC00B1F70C2}" type="pres">
      <dgm:prSet presAssocID="{060541D8-D8B3-45E4-A278-9CE796EB37DC}" presName="space" presStyleCnt="0"/>
      <dgm:spPr/>
      <dgm:t>
        <a:bodyPr/>
        <a:lstStyle/>
        <a:p>
          <a:endParaRPr lang="en-US"/>
        </a:p>
      </dgm:t>
    </dgm:pt>
    <dgm:pt modelId="{8078A0A0-B53E-40D1-96E6-CA90C0086F74}" type="pres">
      <dgm:prSet presAssocID="{AECAC90C-4F74-43F1-A2D0-63BA865DCFC6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6A433-F822-461C-BBA6-01A6A38B239C}" type="presOf" srcId="{14F2E232-0A36-4872-8611-7135625E47D4}" destId="{07963B1A-ED77-4B1B-A294-66134C8AACE1}" srcOrd="0" destOrd="0" presId="urn:microsoft.com/office/officeart/2005/8/layout/venn3"/>
    <dgm:cxn modelId="{05238ADF-8707-47CB-98FE-D755F7E4C7C2}" type="presOf" srcId="{AECAC90C-4F74-43F1-A2D0-63BA865DCFC6}" destId="{8078A0A0-B53E-40D1-96E6-CA90C0086F74}" srcOrd="0" destOrd="0" presId="urn:microsoft.com/office/officeart/2005/8/layout/venn3"/>
    <dgm:cxn modelId="{A531A9F7-D996-4AA0-A0F4-C1ABB26F30DB}" srcId="{14F2E232-0A36-4872-8611-7135625E47D4}" destId="{AECAC90C-4F74-43F1-A2D0-63BA865DCFC6}" srcOrd="2" destOrd="0" parTransId="{154F0F89-5FC3-49CB-A293-6F6EFA822FC1}" sibTransId="{4F31D3FF-BC1A-401C-A0B8-A378337E0B76}"/>
    <dgm:cxn modelId="{6B4058C4-9F42-4766-A334-9B4947CF1E9C}" srcId="{14F2E232-0A36-4872-8611-7135625E47D4}" destId="{86600277-17B9-4F27-A62C-0F31B94A61EA}" srcOrd="0" destOrd="0" parTransId="{EE20C705-B9AC-49D5-BAB1-C47DECE77465}" sibTransId="{415F2498-BB5A-4CCE-96A2-A0159CB79B86}"/>
    <dgm:cxn modelId="{D7312FE8-AFED-48FE-A009-00352D87BB48}" type="presOf" srcId="{86600277-17B9-4F27-A62C-0F31B94A61EA}" destId="{D8C2C4C6-A6B2-43D2-8DAC-C0AC7D075E16}" srcOrd="0" destOrd="0" presId="urn:microsoft.com/office/officeart/2005/8/layout/venn3"/>
    <dgm:cxn modelId="{DD227CE4-0BB2-48D3-9672-1760070AD4F1}" type="presOf" srcId="{28017EB3-8947-44FA-BB51-52DAE938CED3}" destId="{21BDF79B-CAAB-4E94-8969-2681786197D9}" srcOrd="0" destOrd="0" presId="urn:microsoft.com/office/officeart/2005/8/layout/venn3"/>
    <dgm:cxn modelId="{590E0C21-E506-4B7A-9872-D968DFA83FF2}" srcId="{14F2E232-0A36-4872-8611-7135625E47D4}" destId="{28017EB3-8947-44FA-BB51-52DAE938CED3}" srcOrd="1" destOrd="0" parTransId="{D3F59B36-8624-4F97-8A90-3DD65D242082}" sibTransId="{060541D8-D8B3-45E4-A278-9CE796EB37DC}"/>
    <dgm:cxn modelId="{70A4EF03-B5BF-4D3A-BF3E-EF5CB3B11D45}" type="presParOf" srcId="{07963B1A-ED77-4B1B-A294-66134C8AACE1}" destId="{D8C2C4C6-A6B2-43D2-8DAC-C0AC7D075E16}" srcOrd="0" destOrd="0" presId="urn:microsoft.com/office/officeart/2005/8/layout/venn3"/>
    <dgm:cxn modelId="{3C010B72-9063-4EA3-A6D5-5019E906D4E9}" type="presParOf" srcId="{07963B1A-ED77-4B1B-A294-66134C8AACE1}" destId="{30D12ADC-A0D1-4DBD-9957-F3023355F7B6}" srcOrd="1" destOrd="0" presId="urn:microsoft.com/office/officeart/2005/8/layout/venn3"/>
    <dgm:cxn modelId="{19F7B110-0CAB-4EEC-8251-240E67CD6DBA}" type="presParOf" srcId="{07963B1A-ED77-4B1B-A294-66134C8AACE1}" destId="{21BDF79B-CAAB-4E94-8969-2681786197D9}" srcOrd="2" destOrd="0" presId="urn:microsoft.com/office/officeart/2005/8/layout/venn3"/>
    <dgm:cxn modelId="{C2C10B4C-51D2-4B48-8E8D-F4E584B5EEC6}" type="presParOf" srcId="{07963B1A-ED77-4B1B-A294-66134C8AACE1}" destId="{E4DAB496-3F88-4A77-AA33-EEC00B1F70C2}" srcOrd="3" destOrd="0" presId="urn:microsoft.com/office/officeart/2005/8/layout/venn3"/>
    <dgm:cxn modelId="{B107EE07-3751-46CA-8EC1-07D3E18EB729}" type="presParOf" srcId="{07963B1A-ED77-4B1B-A294-66134C8AACE1}" destId="{8078A0A0-B53E-40D1-96E6-CA90C0086F74}" srcOrd="4" destOrd="0" presId="urn:microsoft.com/office/officeart/2005/8/layout/ven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6EACD7-A35A-43A3-B8BC-8E647FC0B5AD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67C6B-76F8-4779-9539-A5014019A4D3}">
      <dgm:prSet/>
      <dgm:spPr/>
      <dgm:t>
        <a:bodyPr/>
        <a:lstStyle/>
        <a:p>
          <a:pPr rtl="0"/>
          <a:r>
            <a:rPr lang="en-US" b="1" dirty="0" smtClean="0"/>
            <a:t>Critical thinking is </a:t>
          </a:r>
          <a:endParaRPr lang="en-US" dirty="0"/>
        </a:p>
      </dgm:t>
    </dgm:pt>
    <dgm:pt modelId="{ACCBB250-24EB-4ED9-B03E-E9B0890DB48D}" type="parTrans" cxnId="{98CFCACF-E8AC-4789-92F3-272C7F3E2ED9}">
      <dgm:prSet/>
      <dgm:spPr/>
      <dgm:t>
        <a:bodyPr/>
        <a:lstStyle/>
        <a:p>
          <a:endParaRPr lang="en-US"/>
        </a:p>
      </dgm:t>
    </dgm:pt>
    <dgm:pt modelId="{740AD145-9D45-41A3-9E18-16FE659E98A3}" type="sibTrans" cxnId="{98CFCACF-E8AC-4789-92F3-272C7F3E2ED9}">
      <dgm:prSet/>
      <dgm:spPr/>
      <dgm:t>
        <a:bodyPr/>
        <a:lstStyle/>
        <a:p>
          <a:endParaRPr lang="en-US"/>
        </a:p>
      </dgm:t>
    </dgm:pt>
    <dgm:pt modelId="{9CA917FC-1420-4E2B-9387-13D79BE405B8}">
      <dgm:prSet/>
      <dgm:spPr/>
      <dgm:t>
        <a:bodyPr/>
        <a:lstStyle/>
        <a:p>
          <a:pPr rtl="0"/>
          <a:r>
            <a:rPr lang="en-US" b="1" i="1" dirty="0" smtClean="0"/>
            <a:t>the </a:t>
          </a:r>
          <a:r>
            <a:rPr lang="en-US" b="1" i="1" u="sng" dirty="0" smtClean="0"/>
            <a:t>intellectually disciplined process</a:t>
          </a:r>
        </a:p>
      </dgm:t>
    </dgm:pt>
    <dgm:pt modelId="{40996887-9E4E-4C05-85B5-EEFFCFD0CBE0}" type="parTrans" cxnId="{BD1D2F40-2BF6-4806-975F-73FCA2D344AC}">
      <dgm:prSet/>
      <dgm:spPr/>
      <dgm:t>
        <a:bodyPr/>
        <a:lstStyle/>
        <a:p>
          <a:endParaRPr lang="en-US"/>
        </a:p>
      </dgm:t>
    </dgm:pt>
    <dgm:pt modelId="{141552E9-5465-4D47-9DDE-13784EE84540}" type="sibTrans" cxnId="{BD1D2F40-2BF6-4806-975F-73FCA2D344AC}">
      <dgm:prSet/>
      <dgm:spPr/>
      <dgm:t>
        <a:bodyPr/>
        <a:lstStyle/>
        <a:p>
          <a:endParaRPr lang="en-US"/>
        </a:p>
      </dgm:t>
    </dgm:pt>
    <dgm:pt modelId="{99A94FD6-F4CB-4751-A08B-0AC6242A2BFF}">
      <dgm:prSet/>
      <dgm:spPr/>
      <dgm:t>
        <a:bodyPr/>
        <a:lstStyle/>
        <a:p>
          <a:pPr rtl="0"/>
          <a:r>
            <a:rPr lang="en-US" b="1" i="1" dirty="0" smtClean="0"/>
            <a:t>a </a:t>
          </a:r>
          <a:r>
            <a:rPr lang="en-US" b="1" i="1" u="sng" dirty="0" smtClean="0"/>
            <a:t>guide to belief and action</a:t>
          </a:r>
          <a:r>
            <a:rPr lang="en-US" b="1" i="1" dirty="0" smtClean="0"/>
            <a:t>.</a:t>
          </a:r>
          <a:endParaRPr lang="en-US" dirty="0"/>
        </a:p>
      </dgm:t>
    </dgm:pt>
    <dgm:pt modelId="{4D5724D0-6A90-4411-9B92-540ECAB365B2}" type="parTrans" cxnId="{2E72CBBE-9B71-4A6E-B259-46233E463DDD}">
      <dgm:prSet/>
      <dgm:spPr/>
      <dgm:t>
        <a:bodyPr/>
        <a:lstStyle/>
        <a:p>
          <a:endParaRPr lang="en-US"/>
        </a:p>
      </dgm:t>
    </dgm:pt>
    <dgm:pt modelId="{F7D741B4-6A11-4808-9DED-B61033A07203}" type="sibTrans" cxnId="{2E72CBBE-9B71-4A6E-B259-46233E463DDD}">
      <dgm:prSet/>
      <dgm:spPr/>
      <dgm:t>
        <a:bodyPr/>
        <a:lstStyle/>
        <a:p>
          <a:endParaRPr lang="en-US"/>
        </a:p>
      </dgm:t>
    </dgm:pt>
    <dgm:pt modelId="{789F8D77-36C5-4B1A-9F37-44DD52ED860F}">
      <dgm:prSet/>
      <dgm:spPr/>
      <dgm:t>
        <a:bodyPr/>
        <a:lstStyle/>
        <a:p>
          <a:r>
            <a:rPr lang="en-US" b="1" dirty="0" smtClean="0"/>
            <a:t>that results in</a:t>
          </a:r>
          <a:endParaRPr lang="en-US" b="1" dirty="0"/>
        </a:p>
      </dgm:t>
    </dgm:pt>
    <dgm:pt modelId="{B785653C-D772-4BDA-A0F7-F97FAB967D61}" type="parTrans" cxnId="{D9DE29FB-077B-410D-B562-19B9AF3F5117}">
      <dgm:prSet/>
      <dgm:spPr/>
      <dgm:t>
        <a:bodyPr/>
        <a:lstStyle/>
        <a:p>
          <a:endParaRPr lang="en-US"/>
        </a:p>
      </dgm:t>
    </dgm:pt>
    <dgm:pt modelId="{0F627BA8-064D-4AA8-8913-5C37B11F1A87}" type="sibTrans" cxnId="{D9DE29FB-077B-410D-B562-19B9AF3F5117}">
      <dgm:prSet/>
      <dgm:spPr/>
      <dgm:t>
        <a:bodyPr/>
        <a:lstStyle/>
        <a:p>
          <a:endParaRPr lang="en-US"/>
        </a:p>
      </dgm:t>
    </dgm:pt>
    <dgm:pt modelId="{BB381097-F61A-4165-8C50-AF090351BC5D}" type="pres">
      <dgm:prSet presAssocID="{446EACD7-A35A-43A3-B8BC-8E647FC0B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E034EC-BBCF-42A0-A31F-D49481B28A81}" type="pres">
      <dgm:prSet presAssocID="{99A94FD6-F4CB-4751-A08B-0AC6242A2BFF}" presName="boxAndChildren" presStyleCnt="0"/>
      <dgm:spPr/>
    </dgm:pt>
    <dgm:pt modelId="{B4D29C00-287F-4DAB-8A10-FEAF6BD89362}" type="pres">
      <dgm:prSet presAssocID="{99A94FD6-F4CB-4751-A08B-0AC6242A2BFF}" presName="parentTextBox" presStyleLbl="node1" presStyleIdx="0" presStyleCnt="4" custLinFactNeighborX="6849" custLinFactNeighborY="3255"/>
      <dgm:spPr/>
      <dgm:t>
        <a:bodyPr/>
        <a:lstStyle/>
        <a:p>
          <a:endParaRPr lang="en-US"/>
        </a:p>
      </dgm:t>
    </dgm:pt>
    <dgm:pt modelId="{D60344CA-A16B-42EB-8138-505A85E67A59}" type="pres">
      <dgm:prSet presAssocID="{0F627BA8-064D-4AA8-8913-5C37B11F1A87}" presName="sp" presStyleCnt="0"/>
      <dgm:spPr/>
    </dgm:pt>
    <dgm:pt modelId="{DA836E62-666A-4F8A-87F1-227A3FEEACEE}" type="pres">
      <dgm:prSet presAssocID="{789F8D77-36C5-4B1A-9F37-44DD52ED860F}" presName="arrowAndChildren" presStyleCnt="0"/>
      <dgm:spPr/>
    </dgm:pt>
    <dgm:pt modelId="{0F0255A8-DF9B-4BBC-8803-FD313633F3F4}" type="pres">
      <dgm:prSet presAssocID="{789F8D77-36C5-4B1A-9F37-44DD52ED860F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0041CC0E-29B0-43BE-97D3-0E58F76900E2}" type="pres">
      <dgm:prSet presAssocID="{141552E9-5465-4D47-9DDE-13784EE84540}" presName="sp" presStyleCnt="0"/>
      <dgm:spPr/>
    </dgm:pt>
    <dgm:pt modelId="{65028762-C0AC-4DC2-9883-B08E9EC09A06}" type="pres">
      <dgm:prSet presAssocID="{9CA917FC-1420-4E2B-9387-13D79BE405B8}" presName="arrowAndChildren" presStyleCnt="0"/>
      <dgm:spPr/>
    </dgm:pt>
    <dgm:pt modelId="{E4634895-A8FB-47DE-9861-04A3CAA6248A}" type="pres">
      <dgm:prSet presAssocID="{9CA917FC-1420-4E2B-9387-13D79BE405B8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E8785D7-0227-4926-ACC8-E8DC1010890C}" type="pres">
      <dgm:prSet presAssocID="{740AD145-9D45-41A3-9E18-16FE659E98A3}" presName="sp" presStyleCnt="0"/>
      <dgm:spPr/>
    </dgm:pt>
    <dgm:pt modelId="{7084A08B-2CD1-4159-A7A5-47BFA41376B6}" type="pres">
      <dgm:prSet presAssocID="{ED567C6B-76F8-4779-9539-A5014019A4D3}" presName="arrowAndChildren" presStyleCnt="0"/>
      <dgm:spPr/>
    </dgm:pt>
    <dgm:pt modelId="{4E0A75CE-FF52-41E0-AF28-476C79CA24FB}" type="pres">
      <dgm:prSet presAssocID="{ED567C6B-76F8-4779-9539-A5014019A4D3}" presName="parentTextArrow" presStyleLbl="node1" presStyleIdx="3" presStyleCnt="4" custLinFactNeighborX="1370" custLinFactNeighborY="-46"/>
      <dgm:spPr/>
      <dgm:t>
        <a:bodyPr/>
        <a:lstStyle/>
        <a:p>
          <a:endParaRPr lang="en-US"/>
        </a:p>
      </dgm:t>
    </dgm:pt>
  </dgm:ptLst>
  <dgm:cxnLst>
    <dgm:cxn modelId="{BD1D2F40-2BF6-4806-975F-73FCA2D344AC}" srcId="{446EACD7-A35A-43A3-B8BC-8E647FC0B5AD}" destId="{9CA917FC-1420-4E2B-9387-13D79BE405B8}" srcOrd="1" destOrd="0" parTransId="{40996887-9E4E-4C05-85B5-EEFFCFD0CBE0}" sibTransId="{141552E9-5465-4D47-9DDE-13784EE84540}"/>
    <dgm:cxn modelId="{696B83E7-9DE8-4318-95F1-E33ED2FE566C}" type="presOf" srcId="{446EACD7-A35A-43A3-B8BC-8E647FC0B5AD}" destId="{BB381097-F61A-4165-8C50-AF090351BC5D}" srcOrd="0" destOrd="0" presId="urn:microsoft.com/office/officeart/2005/8/layout/process4"/>
    <dgm:cxn modelId="{FA597624-5F01-4F82-917E-719D98928EFF}" type="presOf" srcId="{9CA917FC-1420-4E2B-9387-13D79BE405B8}" destId="{E4634895-A8FB-47DE-9861-04A3CAA6248A}" srcOrd="0" destOrd="0" presId="urn:microsoft.com/office/officeart/2005/8/layout/process4"/>
    <dgm:cxn modelId="{2E72CBBE-9B71-4A6E-B259-46233E463DDD}" srcId="{446EACD7-A35A-43A3-B8BC-8E647FC0B5AD}" destId="{99A94FD6-F4CB-4751-A08B-0AC6242A2BFF}" srcOrd="3" destOrd="0" parTransId="{4D5724D0-6A90-4411-9B92-540ECAB365B2}" sibTransId="{F7D741B4-6A11-4808-9DED-B61033A07203}"/>
    <dgm:cxn modelId="{731DA01A-A906-404F-82F8-219F5EE9278F}" type="presOf" srcId="{789F8D77-36C5-4B1A-9F37-44DD52ED860F}" destId="{0F0255A8-DF9B-4BBC-8803-FD313633F3F4}" srcOrd="0" destOrd="0" presId="urn:microsoft.com/office/officeart/2005/8/layout/process4"/>
    <dgm:cxn modelId="{B89DAEAF-D73D-4C3C-AA7A-F88EEA7B563F}" type="presOf" srcId="{ED567C6B-76F8-4779-9539-A5014019A4D3}" destId="{4E0A75CE-FF52-41E0-AF28-476C79CA24FB}" srcOrd="0" destOrd="0" presId="urn:microsoft.com/office/officeart/2005/8/layout/process4"/>
    <dgm:cxn modelId="{0CF59CD9-A882-4F62-BD7A-382E694B7C72}" type="presOf" srcId="{99A94FD6-F4CB-4751-A08B-0AC6242A2BFF}" destId="{B4D29C00-287F-4DAB-8A10-FEAF6BD89362}" srcOrd="0" destOrd="0" presId="urn:microsoft.com/office/officeart/2005/8/layout/process4"/>
    <dgm:cxn modelId="{98CFCACF-E8AC-4789-92F3-272C7F3E2ED9}" srcId="{446EACD7-A35A-43A3-B8BC-8E647FC0B5AD}" destId="{ED567C6B-76F8-4779-9539-A5014019A4D3}" srcOrd="0" destOrd="0" parTransId="{ACCBB250-24EB-4ED9-B03E-E9B0890DB48D}" sibTransId="{740AD145-9D45-41A3-9E18-16FE659E98A3}"/>
    <dgm:cxn modelId="{D9DE29FB-077B-410D-B562-19B9AF3F5117}" srcId="{446EACD7-A35A-43A3-B8BC-8E647FC0B5AD}" destId="{789F8D77-36C5-4B1A-9F37-44DD52ED860F}" srcOrd="2" destOrd="0" parTransId="{B785653C-D772-4BDA-A0F7-F97FAB967D61}" sibTransId="{0F627BA8-064D-4AA8-8913-5C37B11F1A87}"/>
    <dgm:cxn modelId="{A849033A-1D07-40F0-BCBC-7271E1C232FD}" type="presParOf" srcId="{BB381097-F61A-4165-8C50-AF090351BC5D}" destId="{72E034EC-BBCF-42A0-A31F-D49481B28A81}" srcOrd="0" destOrd="0" presId="urn:microsoft.com/office/officeart/2005/8/layout/process4"/>
    <dgm:cxn modelId="{9A8BDD3D-CF4D-4909-B553-12A2394B17E8}" type="presParOf" srcId="{72E034EC-BBCF-42A0-A31F-D49481B28A81}" destId="{B4D29C00-287F-4DAB-8A10-FEAF6BD89362}" srcOrd="0" destOrd="0" presId="urn:microsoft.com/office/officeart/2005/8/layout/process4"/>
    <dgm:cxn modelId="{F02DED23-7F10-47F7-B7D9-699CE08C0715}" type="presParOf" srcId="{BB381097-F61A-4165-8C50-AF090351BC5D}" destId="{D60344CA-A16B-42EB-8138-505A85E67A59}" srcOrd="1" destOrd="0" presId="urn:microsoft.com/office/officeart/2005/8/layout/process4"/>
    <dgm:cxn modelId="{0EBAA07A-BD98-4904-9BC0-B576D9910E0E}" type="presParOf" srcId="{BB381097-F61A-4165-8C50-AF090351BC5D}" destId="{DA836E62-666A-4F8A-87F1-227A3FEEACEE}" srcOrd="2" destOrd="0" presId="urn:microsoft.com/office/officeart/2005/8/layout/process4"/>
    <dgm:cxn modelId="{125C6350-4795-42AC-82A4-89222629A0D4}" type="presParOf" srcId="{DA836E62-666A-4F8A-87F1-227A3FEEACEE}" destId="{0F0255A8-DF9B-4BBC-8803-FD313633F3F4}" srcOrd="0" destOrd="0" presId="urn:microsoft.com/office/officeart/2005/8/layout/process4"/>
    <dgm:cxn modelId="{2B898525-32DB-4B3F-999B-1EF7B7AFC31E}" type="presParOf" srcId="{BB381097-F61A-4165-8C50-AF090351BC5D}" destId="{0041CC0E-29B0-43BE-97D3-0E58F76900E2}" srcOrd="3" destOrd="0" presId="urn:microsoft.com/office/officeart/2005/8/layout/process4"/>
    <dgm:cxn modelId="{39C5FFA1-F07C-44C6-9208-B19EF74ADAFF}" type="presParOf" srcId="{BB381097-F61A-4165-8C50-AF090351BC5D}" destId="{65028762-C0AC-4DC2-9883-B08E9EC09A06}" srcOrd="4" destOrd="0" presId="urn:microsoft.com/office/officeart/2005/8/layout/process4"/>
    <dgm:cxn modelId="{63208A0F-9087-41A9-B5BC-387ABC5ECF14}" type="presParOf" srcId="{65028762-C0AC-4DC2-9883-B08E9EC09A06}" destId="{E4634895-A8FB-47DE-9861-04A3CAA6248A}" srcOrd="0" destOrd="0" presId="urn:microsoft.com/office/officeart/2005/8/layout/process4"/>
    <dgm:cxn modelId="{886BBBA0-DA4D-4F81-B462-4C7C11ABF096}" type="presParOf" srcId="{BB381097-F61A-4165-8C50-AF090351BC5D}" destId="{CE8785D7-0227-4926-ACC8-E8DC1010890C}" srcOrd="5" destOrd="0" presId="urn:microsoft.com/office/officeart/2005/8/layout/process4"/>
    <dgm:cxn modelId="{62B9FD49-89BC-4A3D-96DA-CAB6DA0F4DB6}" type="presParOf" srcId="{BB381097-F61A-4165-8C50-AF090351BC5D}" destId="{7084A08B-2CD1-4159-A7A5-47BFA41376B6}" srcOrd="6" destOrd="0" presId="urn:microsoft.com/office/officeart/2005/8/layout/process4"/>
    <dgm:cxn modelId="{857E8DE9-E3D2-4137-AF80-5EE760AA3B79}" type="presParOf" srcId="{7084A08B-2CD1-4159-A7A5-47BFA41376B6}" destId="{4E0A75CE-FF52-41E0-AF28-476C79CA24FB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247C61-2FD9-4ADA-AE8D-1C097A36D38F}" type="doc">
      <dgm:prSet loTypeId="urn:microsoft.com/office/officeart/2005/8/layout/cycle5" loCatId="cycle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3003FE-1A99-4BD8-9141-30542F2DFEA0}">
      <dgm:prSet/>
      <dgm:spPr/>
      <dgm:t>
        <a:bodyPr/>
        <a:lstStyle/>
        <a:p>
          <a:pPr rtl="0"/>
          <a:r>
            <a:rPr lang="en-US" dirty="0" smtClean="0"/>
            <a:t>Reflecting upon</a:t>
          </a:r>
          <a:endParaRPr lang="en-US" dirty="0"/>
        </a:p>
      </dgm:t>
    </dgm:pt>
    <dgm:pt modelId="{164D9590-31AF-4036-9A18-7184DC5EB97C}" type="parTrans" cxnId="{65CAACE1-744E-474C-98DC-97C628476145}">
      <dgm:prSet/>
      <dgm:spPr/>
      <dgm:t>
        <a:bodyPr/>
        <a:lstStyle/>
        <a:p>
          <a:endParaRPr lang="en-US"/>
        </a:p>
      </dgm:t>
    </dgm:pt>
    <dgm:pt modelId="{83D68DA3-7452-4E0B-918D-0D7777903173}" type="sibTrans" cxnId="{65CAACE1-744E-474C-98DC-97C628476145}">
      <dgm:prSet/>
      <dgm:spPr/>
      <dgm:t>
        <a:bodyPr/>
        <a:lstStyle/>
        <a:p>
          <a:endParaRPr lang="en-US"/>
        </a:p>
      </dgm:t>
    </dgm:pt>
    <dgm:pt modelId="{FD9CFB85-DEF7-48F4-9C7E-478FC70BED6B}">
      <dgm:prSet/>
      <dgm:spPr/>
      <dgm:t>
        <a:bodyPr/>
        <a:lstStyle/>
        <a:p>
          <a:pPr rtl="0"/>
          <a:r>
            <a:rPr lang="en-US" dirty="0" smtClean="0"/>
            <a:t>Questioning</a:t>
          </a:r>
          <a:endParaRPr lang="en-US" dirty="0"/>
        </a:p>
      </dgm:t>
    </dgm:pt>
    <dgm:pt modelId="{BBE7F6B4-BC2A-49CE-9596-C5EA264BDABF}" type="parTrans" cxnId="{ECEE8FC7-C3BD-48EA-9924-6313090EFEC4}">
      <dgm:prSet/>
      <dgm:spPr/>
      <dgm:t>
        <a:bodyPr/>
        <a:lstStyle/>
        <a:p>
          <a:endParaRPr lang="en-US"/>
        </a:p>
      </dgm:t>
    </dgm:pt>
    <dgm:pt modelId="{F64C60BE-1FA2-4EF5-BCEA-107CF056BDD6}" type="sibTrans" cxnId="{ECEE8FC7-C3BD-48EA-9924-6313090EFEC4}">
      <dgm:prSet/>
      <dgm:spPr/>
      <dgm:t>
        <a:bodyPr/>
        <a:lstStyle/>
        <a:p>
          <a:endParaRPr lang="en-US"/>
        </a:p>
      </dgm:t>
    </dgm:pt>
    <dgm:pt modelId="{EB514AD4-E6A8-4865-B142-095D27E7273A}">
      <dgm:prSet/>
      <dgm:spPr/>
      <dgm:t>
        <a:bodyPr/>
        <a:lstStyle/>
        <a:p>
          <a:pPr rtl="0"/>
          <a:r>
            <a:rPr lang="en-US" dirty="0" smtClean="0"/>
            <a:t>Monitoring</a:t>
          </a:r>
          <a:endParaRPr lang="en-US" dirty="0"/>
        </a:p>
      </dgm:t>
    </dgm:pt>
    <dgm:pt modelId="{35C46CFA-9196-4BC8-8EE5-FF711F0C4C1F}" type="parTrans" cxnId="{4981E4BB-66A9-4E94-9DFC-0D8E530F94DE}">
      <dgm:prSet/>
      <dgm:spPr/>
      <dgm:t>
        <a:bodyPr/>
        <a:lstStyle/>
        <a:p>
          <a:endParaRPr lang="en-US"/>
        </a:p>
      </dgm:t>
    </dgm:pt>
    <dgm:pt modelId="{39AD552A-19D4-4E7E-8F54-0121879FB1BA}" type="sibTrans" cxnId="{4981E4BB-66A9-4E94-9DFC-0D8E530F94DE}">
      <dgm:prSet/>
      <dgm:spPr/>
      <dgm:t>
        <a:bodyPr/>
        <a:lstStyle/>
        <a:p>
          <a:endParaRPr lang="en-US"/>
        </a:p>
      </dgm:t>
    </dgm:pt>
    <dgm:pt modelId="{E2B3944D-9358-44F1-9F17-0DEF7D2B339D}" type="pres">
      <dgm:prSet presAssocID="{28247C61-2FD9-4ADA-AE8D-1C097A36D38F}" presName="cycle" presStyleCnt="0">
        <dgm:presLayoutVars>
          <dgm:dir/>
          <dgm:resizeHandles val="exact"/>
        </dgm:presLayoutVars>
      </dgm:prSet>
      <dgm:spPr/>
    </dgm:pt>
    <dgm:pt modelId="{41D73607-35A7-4173-BC44-B6441D0347B3}" type="pres">
      <dgm:prSet presAssocID="{2D3003FE-1A99-4BD8-9141-30542F2DFEA0}" presName="node" presStyleLbl="node1" presStyleIdx="0" presStyleCnt="3">
        <dgm:presLayoutVars>
          <dgm:bulletEnabled val="1"/>
        </dgm:presLayoutVars>
      </dgm:prSet>
      <dgm:spPr/>
    </dgm:pt>
    <dgm:pt modelId="{61203969-3D7D-4DF5-9AC4-EA48ABA6388C}" type="pres">
      <dgm:prSet presAssocID="{2D3003FE-1A99-4BD8-9141-30542F2DFEA0}" presName="spNode" presStyleCnt="0"/>
      <dgm:spPr/>
    </dgm:pt>
    <dgm:pt modelId="{84941B8C-8760-47B2-B30B-48253A6A1C26}" type="pres">
      <dgm:prSet presAssocID="{83D68DA3-7452-4E0B-918D-0D7777903173}" presName="sibTrans" presStyleLbl="sibTrans1D1" presStyleIdx="0" presStyleCnt="3"/>
      <dgm:spPr/>
    </dgm:pt>
    <dgm:pt modelId="{386FEC8D-0564-4ACE-939F-975E7634CA2D}" type="pres">
      <dgm:prSet presAssocID="{FD9CFB85-DEF7-48F4-9C7E-478FC70BED6B}" presName="node" presStyleLbl="node1" presStyleIdx="1" presStyleCnt="3">
        <dgm:presLayoutVars>
          <dgm:bulletEnabled val="1"/>
        </dgm:presLayoutVars>
      </dgm:prSet>
      <dgm:spPr/>
    </dgm:pt>
    <dgm:pt modelId="{D33AFFC6-C51B-4870-BC2A-6B8AC8AD7EC8}" type="pres">
      <dgm:prSet presAssocID="{FD9CFB85-DEF7-48F4-9C7E-478FC70BED6B}" presName="spNode" presStyleCnt="0"/>
      <dgm:spPr/>
    </dgm:pt>
    <dgm:pt modelId="{54C6C9AE-53B7-404A-BF39-7AC75A297C73}" type="pres">
      <dgm:prSet presAssocID="{F64C60BE-1FA2-4EF5-BCEA-107CF056BDD6}" presName="sibTrans" presStyleLbl="sibTrans1D1" presStyleIdx="1" presStyleCnt="3"/>
      <dgm:spPr/>
    </dgm:pt>
    <dgm:pt modelId="{9538BDC9-C5D8-4811-BB35-440ED7348757}" type="pres">
      <dgm:prSet presAssocID="{EB514AD4-E6A8-4865-B142-095D27E7273A}" presName="node" presStyleLbl="node1" presStyleIdx="2" presStyleCnt="3">
        <dgm:presLayoutVars>
          <dgm:bulletEnabled val="1"/>
        </dgm:presLayoutVars>
      </dgm:prSet>
      <dgm:spPr/>
    </dgm:pt>
    <dgm:pt modelId="{C6B895A9-1F19-4BF3-8631-8A450A20D52D}" type="pres">
      <dgm:prSet presAssocID="{EB514AD4-E6A8-4865-B142-095D27E7273A}" presName="spNode" presStyleCnt="0"/>
      <dgm:spPr/>
    </dgm:pt>
    <dgm:pt modelId="{E5B50080-E4B6-40E7-965E-67967A4BC26B}" type="pres">
      <dgm:prSet presAssocID="{39AD552A-19D4-4E7E-8F54-0121879FB1BA}" presName="sibTrans" presStyleLbl="sibTrans1D1" presStyleIdx="2" presStyleCnt="3"/>
      <dgm:spPr/>
    </dgm:pt>
  </dgm:ptLst>
  <dgm:cxnLst>
    <dgm:cxn modelId="{AC074E6F-2510-4D73-8677-CDE9CE0AA054}" type="presOf" srcId="{FD9CFB85-DEF7-48F4-9C7E-478FC70BED6B}" destId="{386FEC8D-0564-4ACE-939F-975E7634CA2D}" srcOrd="0" destOrd="0" presId="urn:microsoft.com/office/officeart/2005/8/layout/cycle5"/>
    <dgm:cxn modelId="{ECEE8FC7-C3BD-48EA-9924-6313090EFEC4}" srcId="{28247C61-2FD9-4ADA-AE8D-1C097A36D38F}" destId="{FD9CFB85-DEF7-48F4-9C7E-478FC70BED6B}" srcOrd="1" destOrd="0" parTransId="{BBE7F6B4-BC2A-49CE-9596-C5EA264BDABF}" sibTransId="{F64C60BE-1FA2-4EF5-BCEA-107CF056BDD6}"/>
    <dgm:cxn modelId="{CB8C3840-2E6C-4F2B-98F2-7F2D34E60C7D}" type="presOf" srcId="{83D68DA3-7452-4E0B-918D-0D7777903173}" destId="{84941B8C-8760-47B2-B30B-48253A6A1C26}" srcOrd="0" destOrd="0" presId="urn:microsoft.com/office/officeart/2005/8/layout/cycle5"/>
    <dgm:cxn modelId="{16F7B9EA-EE12-42D1-93CF-92888F9628B1}" type="presOf" srcId="{EB514AD4-E6A8-4865-B142-095D27E7273A}" destId="{9538BDC9-C5D8-4811-BB35-440ED7348757}" srcOrd="0" destOrd="0" presId="urn:microsoft.com/office/officeart/2005/8/layout/cycle5"/>
    <dgm:cxn modelId="{C1A2B39D-7ABB-4760-92E6-A32C70EF227B}" type="presOf" srcId="{F64C60BE-1FA2-4EF5-BCEA-107CF056BDD6}" destId="{54C6C9AE-53B7-404A-BF39-7AC75A297C73}" srcOrd="0" destOrd="0" presId="urn:microsoft.com/office/officeart/2005/8/layout/cycle5"/>
    <dgm:cxn modelId="{386E39A6-93A2-4634-992B-80CFDA34B2EE}" type="presOf" srcId="{28247C61-2FD9-4ADA-AE8D-1C097A36D38F}" destId="{E2B3944D-9358-44F1-9F17-0DEF7D2B339D}" srcOrd="0" destOrd="0" presId="urn:microsoft.com/office/officeart/2005/8/layout/cycle5"/>
    <dgm:cxn modelId="{4981E4BB-66A9-4E94-9DFC-0D8E530F94DE}" srcId="{28247C61-2FD9-4ADA-AE8D-1C097A36D38F}" destId="{EB514AD4-E6A8-4865-B142-095D27E7273A}" srcOrd="2" destOrd="0" parTransId="{35C46CFA-9196-4BC8-8EE5-FF711F0C4C1F}" sibTransId="{39AD552A-19D4-4E7E-8F54-0121879FB1BA}"/>
    <dgm:cxn modelId="{3FFD300F-4E2E-4909-A401-2455332FC78D}" type="presOf" srcId="{2D3003FE-1A99-4BD8-9141-30542F2DFEA0}" destId="{41D73607-35A7-4173-BC44-B6441D0347B3}" srcOrd="0" destOrd="0" presId="urn:microsoft.com/office/officeart/2005/8/layout/cycle5"/>
    <dgm:cxn modelId="{85DA611A-99EA-4DEC-8F9E-EF377D422C23}" type="presOf" srcId="{39AD552A-19D4-4E7E-8F54-0121879FB1BA}" destId="{E5B50080-E4B6-40E7-965E-67967A4BC26B}" srcOrd="0" destOrd="0" presId="urn:microsoft.com/office/officeart/2005/8/layout/cycle5"/>
    <dgm:cxn modelId="{65CAACE1-744E-474C-98DC-97C628476145}" srcId="{28247C61-2FD9-4ADA-AE8D-1C097A36D38F}" destId="{2D3003FE-1A99-4BD8-9141-30542F2DFEA0}" srcOrd="0" destOrd="0" parTransId="{164D9590-31AF-4036-9A18-7184DC5EB97C}" sibTransId="{83D68DA3-7452-4E0B-918D-0D7777903173}"/>
    <dgm:cxn modelId="{46435455-7EC7-41E3-B1DB-1AB217C77A8F}" type="presParOf" srcId="{E2B3944D-9358-44F1-9F17-0DEF7D2B339D}" destId="{41D73607-35A7-4173-BC44-B6441D0347B3}" srcOrd="0" destOrd="0" presId="urn:microsoft.com/office/officeart/2005/8/layout/cycle5"/>
    <dgm:cxn modelId="{06A6ED0F-E031-42DB-801D-EDB9D07F74D5}" type="presParOf" srcId="{E2B3944D-9358-44F1-9F17-0DEF7D2B339D}" destId="{61203969-3D7D-4DF5-9AC4-EA48ABA6388C}" srcOrd="1" destOrd="0" presId="urn:microsoft.com/office/officeart/2005/8/layout/cycle5"/>
    <dgm:cxn modelId="{DE235E79-B946-4CE7-9E0A-DA9B49984D06}" type="presParOf" srcId="{E2B3944D-9358-44F1-9F17-0DEF7D2B339D}" destId="{84941B8C-8760-47B2-B30B-48253A6A1C26}" srcOrd="2" destOrd="0" presId="urn:microsoft.com/office/officeart/2005/8/layout/cycle5"/>
    <dgm:cxn modelId="{2A211DB2-752A-47EC-95F3-5320355190AB}" type="presParOf" srcId="{E2B3944D-9358-44F1-9F17-0DEF7D2B339D}" destId="{386FEC8D-0564-4ACE-939F-975E7634CA2D}" srcOrd="3" destOrd="0" presId="urn:microsoft.com/office/officeart/2005/8/layout/cycle5"/>
    <dgm:cxn modelId="{6E48EEDE-EDE7-43DF-A665-BC480C0ACD6C}" type="presParOf" srcId="{E2B3944D-9358-44F1-9F17-0DEF7D2B339D}" destId="{D33AFFC6-C51B-4870-BC2A-6B8AC8AD7EC8}" srcOrd="4" destOrd="0" presId="urn:microsoft.com/office/officeart/2005/8/layout/cycle5"/>
    <dgm:cxn modelId="{D5C50CEC-886F-429D-89F6-283567B89C6D}" type="presParOf" srcId="{E2B3944D-9358-44F1-9F17-0DEF7D2B339D}" destId="{54C6C9AE-53B7-404A-BF39-7AC75A297C73}" srcOrd="5" destOrd="0" presId="urn:microsoft.com/office/officeart/2005/8/layout/cycle5"/>
    <dgm:cxn modelId="{E3386F18-647D-4F49-A09C-A465EDB352A3}" type="presParOf" srcId="{E2B3944D-9358-44F1-9F17-0DEF7D2B339D}" destId="{9538BDC9-C5D8-4811-BB35-440ED7348757}" srcOrd="6" destOrd="0" presId="urn:microsoft.com/office/officeart/2005/8/layout/cycle5"/>
    <dgm:cxn modelId="{829B548A-992B-4F3E-A74F-0B66CEADBE1A}" type="presParOf" srcId="{E2B3944D-9358-44F1-9F17-0DEF7D2B339D}" destId="{C6B895A9-1F19-4BF3-8631-8A450A20D52D}" srcOrd="7" destOrd="0" presId="urn:microsoft.com/office/officeart/2005/8/layout/cycle5"/>
    <dgm:cxn modelId="{BB2050FF-CA2C-4DC8-91AB-1C3476379521}" type="presParOf" srcId="{E2B3944D-9358-44F1-9F17-0DEF7D2B339D}" destId="{E5B50080-E4B6-40E7-965E-67967A4BC26B}" srcOrd="8" destOrd="0" presId="urn:microsoft.com/office/officeart/2005/8/layout/cycle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247C61-2FD9-4ADA-AE8D-1C097A36D38F}" type="doc">
      <dgm:prSet loTypeId="urn:microsoft.com/office/officeart/2005/8/layout/cycle1" loCatId="cycle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D9CFB85-DEF7-48F4-9C7E-478FC70BED6B}">
      <dgm:prSet/>
      <dgm:spPr/>
      <dgm:t>
        <a:bodyPr/>
        <a:lstStyle/>
        <a:p>
          <a:pPr rtl="0"/>
          <a:endParaRPr lang="en-US" dirty="0"/>
        </a:p>
      </dgm:t>
    </dgm:pt>
    <dgm:pt modelId="{BBE7F6B4-BC2A-49CE-9596-C5EA264BDABF}" type="parTrans" cxnId="{ECEE8FC7-C3BD-48EA-9924-6313090EFEC4}">
      <dgm:prSet/>
      <dgm:spPr/>
      <dgm:t>
        <a:bodyPr/>
        <a:lstStyle/>
        <a:p>
          <a:endParaRPr lang="en-US"/>
        </a:p>
      </dgm:t>
    </dgm:pt>
    <dgm:pt modelId="{F64C60BE-1FA2-4EF5-BCEA-107CF056BDD6}" type="sibTrans" cxnId="{ECEE8FC7-C3BD-48EA-9924-6313090EFEC4}">
      <dgm:prSet/>
      <dgm:spPr/>
      <dgm:t>
        <a:bodyPr/>
        <a:lstStyle/>
        <a:p>
          <a:endParaRPr lang="en-US"/>
        </a:p>
      </dgm:t>
    </dgm:pt>
    <dgm:pt modelId="{2D3003FE-1A99-4BD8-9141-30542F2DFEA0}">
      <dgm:prSet/>
      <dgm:spPr/>
      <dgm:t>
        <a:bodyPr/>
        <a:lstStyle/>
        <a:p>
          <a:pPr rtl="0"/>
          <a:endParaRPr lang="en-US" dirty="0"/>
        </a:p>
      </dgm:t>
    </dgm:pt>
    <dgm:pt modelId="{83D68DA3-7452-4E0B-918D-0D7777903173}" type="sibTrans" cxnId="{65CAACE1-744E-474C-98DC-97C628476145}">
      <dgm:prSet/>
      <dgm:spPr/>
      <dgm:t>
        <a:bodyPr/>
        <a:lstStyle/>
        <a:p>
          <a:endParaRPr lang="en-US"/>
        </a:p>
      </dgm:t>
    </dgm:pt>
    <dgm:pt modelId="{164D9590-31AF-4036-9A18-7184DC5EB97C}" type="parTrans" cxnId="{65CAACE1-744E-474C-98DC-97C628476145}">
      <dgm:prSet/>
      <dgm:spPr/>
      <dgm:t>
        <a:bodyPr/>
        <a:lstStyle/>
        <a:p>
          <a:endParaRPr lang="en-US"/>
        </a:p>
      </dgm:t>
    </dgm:pt>
    <dgm:pt modelId="{EB514AD4-E6A8-4865-B142-095D27E7273A}">
      <dgm:prSet/>
      <dgm:spPr/>
      <dgm:t>
        <a:bodyPr/>
        <a:lstStyle/>
        <a:p>
          <a:pPr rtl="0"/>
          <a:endParaRPr lang="en-US" dirty="0"/>
        </a:p>
      </dgm:t>
    </dgm:pt>
    <dgm:pt modelId="{39AD552A-19D4-4E7E-8F54-0121879FB1BA}" type="sibTrans" cxnId="{4981E4BB-66A9-4E94-9DFC-0D8E530F94DE}">
      <dgm:prSet/>
      <dgm:spPr/>
      <dgm:t>
        <a:bodyPr/>
        <a:lstStyle/>
        <a:p>
          <a:endParaRPr lang="en-US"/>
        </a:p>
      </dgm:t>
    </dgm:pt>
    <dgm:pt modelId="{35C46CFA-9196-4BC8-8EE5-FF711F0C4C1F}" type="parTrans" cxnId="{4981E4BB-66A9-4E94-9DFC-0D8E530F94DE}">
      <dgm:prSet/>
      <dgm:spPr/>
      <dgm:t>
        <a:bodyPr/>
        <a:lstStyle/>
        <a:p>
          <a:endParaRPr lang="en-US"/>
        </a:p>
      </dgm:t>
    </dgm:pt>
    <dgm:pt modelId="{ADD042F7-8926-4C28-9CC1-ED83E0499969}">
      <dgm:prSet/>
      <dgm:spPr/>
      <dgm:t>
        <a:bodyPr/>
        <a:lstStyle/>
        <a:p>
          <a:pPr rtl="0"/>
          <a:endParaRPr lang="en-US" dirty="0"/>
        </a:p>
      </dgm:t>
    </dgm:pt>
    <dgm:pt modelId="{3547C43C-2F9F-4A4F-892A-DE07B77CF526}" type="parTrans" cxnId="{6B707240-CAD2-47FA-90C4-62552E34DFAD}">
      <dgm:prSet/>
      <dgm:spPr/>
      <dgm:t>
        <a:bodyPr/>
        <a:lstStyle/>
        <a:p>
          <a:endParaRPr lang="en-US"/>
        </a:p>
      </dgm:t>
    </dgm:pt>
    <dgm:pt modelId="{3471E564-3CDE-4E32-9866-BB606BE1835C}" type="sibTrans" cxnId="{6B707240-CAD2-47FA-90C4-62552E34DFAD}">
      <dgm:prSet/>
      <dgm:spPr/>
      <dgm:t>
        <a:bodyPr/>
        <a:lstStyle/>
        <a:p>
          <a:endParaRPr lang="en-US"/>
        </a:p>
      </dgm:t>
    </dgm:pt>
    <dgm:pt modelId="{9D5EC6C8-86FB-47BE-86E2-E12A71BC03FC}" type="pres">
      <dgm:prSet presAssocID="{28247C61-2FD9-4ADA-AE8D-1C097A36D38F}" presName="cycle" presStyleCnt="0">
        <dgm:presLayoutVars>
          <dgm:dir/>
          <dgm:resizeHandles val="exact"/>
        </dgm:presLayoutVars>
      </dgm:prSet>
      <dgm:spPr/>
    </dgm:pt>
    <dgm:pt modelId="{DE02831C-AE39-4A4A-B5D6-68DE9CEB7433}" type="pres">
      <dgm:prSet presAssocID="{2D3003FE-1A99-4BD8-9141-30542F2DFEA0}" presName="dummy" presStyleCnt="0"/>
      <dgm:spPr/>
    </dgm:pt>
    <dgm:pt modelId="{1F39CF31-9406-4294-987D-5B70F037615B}" type="pres">
      <dgm:prSet presAssocID="{2D3003FE-1A99-4BD8-9141-30542F2DFEA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7F9E8-AD2D-4996-BEF1-0245E3AE4509}" type="pres">
      <dgm:prSet presAssocID="{83D68DA3-7452-4E0B-918D-0D7777903173}" presName="sibTrans" presStyleLbl="node1" presStyleIdx="0" presStyleCnt="4"/>
      <dgm:spPr/>
    </dgm:pt>
    <dgm:pt modelId="{27C9ABD1-F3EC-498B-AA35-29875EA5123D}" type="pres">
      <dgm:prSet presAssocID="{FD9CFB85-DEF7-48F4-9C7E-478FC70BED6B}" presName="dummy" presStyleCnt="0"/>
      <dgm:spPr/>
    </dgm:pt>
    <dgm:pt modelId="{6C81EB9C-A49F-44F2-9304-6DA32E4C0D6D}" type="pres">
      <dgm:prSet presAssocID="{FD9CFB85-DEF7-48F4-9C7E-478FC70BED6B}" presName="node" presStyleLbl="revTx" presStyleIdx="1" presStyleCnt="4">
        <dgm:presLayoutVars>
          <dgm:bulletEnabled val="1"/>
        </dgm:presLayoutVars>
      </dgm:prSet>
      <dgm:spPr/>
    </dgm:pt>
    <dgm:pt modelId="{AE0E893F-BB1D-460C-9838-53205A3CF5BC}" type="pres">
      <dgm:prSet presAssocID="{F64C60BE-1FA2-4EF5-BCEA-107CF056BDD6}" presName="sibTrans" presStyleLbl="node1" presStyleIdx="1" presStyleCnt="4"/>
      <dgm:spPr/>
    </dgm:pt>
    <dgm:pt modelId="{9CD8BE0F-1FA5-406E-8E29-89ED7640DD02}" type="pres">
      <dgm:prSet presAssocID="{ADD042F7-8926-4C28-9CC1-ED83E0499969}" presName="dummy" presStyleCnt="0"/>
      <dgm:spPr/>
    </dgm:pt>
    <dgm:pt modelId="{4641DC3E-D55E-4609-9AB4-A16FFDAD5728}" type="pres">
      <dgm:prSet presAssocID="{ADD042F7-8926-4C28-9CC1-ED83E0499969}" presName="node" presStyleLbl="revTx" presStyleIdx="2" presStyleCnt="4">
        <dgm:presLayoutVars>
          <dgm:bulletEnabled val="1"/>
        </dgm:presLayoutVars>
      </dgm:prSet>
      <dgm:spPr/>
    </dgm:pt>
    <dgm:pt modelId="{880728E5-44D0-447C-A443-741258EEA514}" type="pres">
      <dgm:prSet presAssocID="{3471E564-3CDE-4E32-9866-BB606BE1835C}" presName="sibTrans" presStyleLbl="node1" presStyleIdx="2" presStyleCnt="4"/>
      <dgm:spPr/>
    </dgm:pt>
    <dgm:pt modelId="{69743456-C3A6-4B5C-8737-4DB2B708CF1A}" type="pres">
      <dgm:prSet presAssocID="{EB514AD4-E6A8-4865-B142-095D27E7273A}" presName="dummy" presStyleCnt="0"/>
      <dgm:spPr/>
    </dgm:pt>
    <dgm:pt modelId="{9691EB56-4E1B-4A62-B0E5-5074B2A9CBAC}" type="pres">
      <dgm:prSet presAssocID="{EB514AD4-E6A8-4865-B142-095D27E7273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F37D0-ABE2-4686-B6B9-775438ACA0FB}" type="pres">
      <dgm:prSet presAssocID="{39AD552A-19D4-4E7E-8F54-0121879FB1BA}" presName="sibTrans" presStyleLbl="node1" presStyleIdx="3" presStyleCnt="4"/>
      <dgm:spPr/>
    </dgm:pt>
  </dgm:ptLst>
  <dgm:cxnLst>
    <dgm:cxn modelId="{4981E4BB-66A9-4E94-9DFC-0D8E530F94DE}" srcId="{28247C61-2FD9-4ADA-AE8D-1C097A36D38F}" destId="{EB514AD4-E6A8-4865-B142-095D27E7273A}" srcOrd="3" destOrd="0" parTransId="{35C46CFA-9196-4BC8-8EE5-FF711F0C4C1F}" sibTransId="{39AD552A-19D4-4E7E-8F54-0121879FB1BA}"/>
    <dgm:cxn modelId="{DFBF8D31-EF11-4D60-857E-DFCA148F7F44}" type="presOf" srcId="{39AD552A-19D4-4E7E-8F54-0121879FB1BA}" destId="{F45F37D0-ABE2-4686-B6B9-775438ACA0FB}" srcOrd="0" destOrd="0" presId="urn:microsoft.com/office/officeart/2005/8/layout/cycle1"/>
    <dgm:cxn modelId="{6B707240-CAD2-47FA-90C4-62552E34DFAD}" srcId="{28247C61-2FD9-4ADA-AE8D-1C097A36D38F}" destId="{ADD042F7-8926-4C28-9CC1-ED83E0499969}" srcOrd="2" destOrd="0" parTransId="{3547C43C-2F9F-4A4F-892A-DE07B77CF526}" sibTransId="{3471E564-3CDE-4E32-9866-BB606BE1835C}"/>
    <dgm:cxn modelId="{8EE29FF0-DE10-4E08-A766-3D2A0AF87A73}" type="presOf" srcId="{83D68DA3-7452-4E0B-918D-0D7777903173}" destId="{A427F9E8-AD2D-4996-BEF1-0245E3AE4509}" srcOrd="0" destOrd="0" presId="urn:microsoft.com/office/officeart/2005/8/layout/cycle1"/>
    <dgm:cxn modelId="{C107EBF0-C8E2-45CC-B7E3-0E158F6DA83C}" type="presOf" srcId="{FD9CFB85-DEF7-48F4-9C7E-478FC70BED6B}" destId="{6C81EB9C-A49F-44F2-9304-6DA32E4C0D6D}" srcOrd="0" destOrd="0" presId="urn:microsoft.com/office/officeart/2005/8/layout/cycle1"/>
    <dgm:cxn modelId="{ECEE8FC7-C3BD-48EA-9924-6313090EFEC4}" srcId="{28247C61-2FD9-4ADA-AE8D-1C097A36D38F}" destId="{FD9CFB85-DEF7-48F4-9C7E-478FC70BED6B}" srcOrd="1" destOrd="0" parTransId="{BBE7F6B4-BC2A-49CE-9596-C5EA264BDABF}" sibTransId="{F64C60BE-1FA2-4EF5-BCEA-107CF056BDD6}"/>
    <dgm:cxn modelId="{F5F1913D-9C31-431D-857B-0B8D448B0C42}" type="presOf" srcId="{EB514AD4-E6A8-4865-B142-095D27E7273A}" destId="{9691EB56-4E1B-4A62-B0E5-5074B2A9CBAC}" srcOrd="0" destOrd="0" presId="urn:microsoft.com/office/officeart/2005/8/layout/cycle1"/>
    <dgm:cxn modelId="{E816DDF6-D85D-42F1-A6D4-758341C0F28F}" type="presOf" srcId="{F64C60BE-1FA2-4EF5-BCEA-107CF056BDD6}" destId="{AE0E893F-BB1D-460C-9838-53205A3CF5BC}" srcOrd="0" destOrd="0" presId="urn:microsoft.com/office/officeart/2005/8/layout/cycle1"/>
    <dgm:cxn modelId="{EF5BC9EB-8E34-4912-B9B0-5305EFFF6D6D}" type="presOf" srcId="{2D3003FE-1A99-4BD8-9141-30542F2DFEA0}" destId="{1F39CF31-9406-4294-987D-5B70F037615B}" srcOrd="0" destOrd="0" presId="urn:microsoft.com/office/officeart/2005/8/layout/cycle1"/>
    <dgm:cxn modelId="{7BB27636-0B4F-4B91-B160-7EAF8F68A428}" type="presOf" srcId="{3471E564-3CDE-4E32-9866-BB606BE1835C}" destId="{880728E5-44D0-447C-A443-741258EEA514}" srcOrd="0" destOrd="0" presId="urn:microsoft.com/office/officeart/2005/8/layout/cycle1"/>
    <dgm:cxn modelId="{65CAACE1-744E-474C-98DC-97C628476145}" srcId="{28247C61-2FD9-4ADA-AE8D-1C097A36D38F}" destId="{2D3003FE-1A99-4BD8-9141-30542F2DFEA0}" srcOrd="0" destOrd="0" parTransId="{164D9590-31AF-4036-9A18-7184DC5EB97C}" sibTransId="{83D68DA3-7452-4E0B-918D-0D7777903173}"/>
    <dgm:cxn modelId="{A79C62FD-EA40-4838-A731-CA462282D861}" type="presOf" srcId="{28247C61-2FD9-4ADA-AE8D-1C097A36D38F}" destId="{9D5EC6C8-86FB-47BE-86E2-E12A71BC03FC}" srcOrd="0" destOrd="0" presId="urn:microsoft.com/office/officeart/2005/8/layout/cycle1"/>
    <dgm:cxn modelId="{80820250-5472-4302-A793-7F792EE9B337}" type="presOf" srcId="{ADD042F7-8926-4C28-9CC1-ED83E0499969}" destId="{4641DC3E-D55E-4609-9AB4-A16FFDAD5728}" srcOrd="0" destOrd="0" presId="urn:microsoft.com/office/officeart/2005/8/layout/cycle1"/>
    <dgm:cxn modelId="{9E1414FB-00DF-4194-AEF1-7C72E66B266F}" type="presParOf" srcId="{9D5EC6C8-86FB-47BE-86E2-E12A71BC03FC}" destId="{DE02831C-AE39-4A4A-B5D6-68DE9CEB7433}" srcOrd="0" destOrd="0" presId="urn:microsoft.com/office/officeart/2005/8/layout/cycle1"/>
    <dgm:cxn modelId="{75CCFFEE-A7D1-441B-B5E9-029CD3782561}" type="presParOf" srcId="{9D5EC6C8-86FB-47BE-86E2-E12A71BC03FC}" destId="{1F39CF31-9406-4294-987D-5B70F037615B}" srcOrd="1" destOrd="0" presId="urn:microsoft.com/office/officeart/2005/8/layout/cycle1"/>
    <dgm:cxn modelId="{07D26C42-EBB1-4D3C-A062-5C6D70BF3E0B}" type="presParOf" srcId="{9D5EC6C8-86FB-47BE-86E2-E12A71BC03FC}" destId="{A427F9E8-AD2D-4996-BEF1-0245E3AE4509}" srcOrd="2" destOrd="0" presId="urn:microsoft.com/office/officeart/2005/8/layout/cycle1"/>
    <dgm:cxn modelId="{F65DFBF7-61BC-4ED7-9486-B7E5C9DC8CD1}" type="presParOf" srcId="{9D5EC6C8-86FB-47BE-86E2-E12A71BC03FC}" destId="{27C9ABD1-F3EC-498B-AA35-29875EA5123D}" srcOrd="3" destOrd="0" presId="urn:microsoft.com/office/officeart/2005/8/layout/cycle1"/>
    <dgm:cxn modelId="{7B9393C6-9470-490C-8313-461A1DD4A86C}" type="presParOf" srcId="{9D5EC6C8-86FB-47BE-86E2-E12A71BC03FC}" destId="{6C81EB9C-A49F-44F2-9304-6DA32E4C0D6D}" srcOrd="4" destOrd="0" presId="urn:microsoft.com/office/officeart/2005/8/layout/cycle1"/>
    <dgm:cxn modelId="{A96920E5-90F1-4521-A947-D08ECD3E42A9}" type="presParOf" srcId="{9D5EC6C8-86FB-47BE-86E2-E12A71BC03FC}" destId="{AE0E893F-BB1D-460C-9838-53205A3CF5BC}" srcOrd="5" destOrd="0" presId="urn:microsoft.com/office/officeart/2005/8/layout/cycle1"/>
    <dgm:cxn modelId="{29687F3A-BAC1-4E3D-9033-B83EC494F194}" type="presParOf" srcId="{9D5EC6C8-86FB-47BE-86E2-E12A71BC03FC}" destId="{9CD8BE0F-1FA5-406E-8E29-89ED7640DD02}" srcOrd="6" destOrd="0" presId="urn:microsoft.com/office/officeart/2005/8/layout/cycle1"/>
    <dgm:cxn modelId="{1B2174BF-BB85-4257-96EA-3BF07ED01186}" type="presParOf" srcId="{9D5EC6C8-86FB-47BE-86E2-E12A71BC03FC}" destId="{4641DC3E-D55E-4609-9AB4-A16FFDAD5728}" srcOrd="7" destOrd="0" presId="urn:microsoft.com/office/officeart/2005/8/layout/cycle1"/>
    <dgm:cxn modelId="{A42618F2-C05A-41DB-9E17-9ABE60978477}" type="presParOf" srcId="{9D5EC6C8-86FB-47BE-86E2-E12A71BC03FC}" destId="{880728E5-44D0-447C-A443-741258EEA514}" srcOrd="8" destOrd="0" presId="urn:microsoft.com/office/officeart/2005/8/layout/cycle1"/>
    <dgm:cxn modelId="{A5C36AB1-BC09-4759-AE1C-35976790D4DD}" type="presParOf" srcId="{9D5EC6C8-86FB-47BE-86E2-E12A71BC03FC}" destId="{69743456-C3A6-4B5C-8737-4DB2B708CF1A}" srcOrd="9" destOrd="0" presId="urn:microsoft.com/office/officeart/2005/8/layout/cycle1"/>
    <dgm:cxn modelId="{EA0C53DC-BDF9-490E-943A-CB064D30135C}" type="presParOf" srcId="{9D5EC6C8-86FB-47BE-86E2-E12A71BC03FC}" destId="{9691EB56-4E1B-4A62-B0E5-5074B2A9CBAC}" srcOrd="10" destOrd="0" presId="urn:microsoft.com/office/officeart/2005/8/layout/cycle1"/>
    <dgm:cxn modelId="{F603E845-7B62-436B-BC15-5A1FE1AC5780}" type="presParOf" srcId="{9D5EC6C8-86FB-47BE-86E2-E12A71BC03FC}" destId="{F45F37D0-ABE2-4686-B6B9-775438ACA0FB}" srcOrd="11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8F110D6-F046-47FE-A5CA-1239C8AEFB00}" type="datetimeFigureOut">
              <a:rPr lang="en-US" smtClean="0"/>
              <a:pPr/>
              <a:t>5/22/2008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6043B68-32FC-4186-B3B5-C9E306A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D448ECD-277D-472F-85DC-CA3905306D20}" type="datetimeFigureOut">
              <a:rPr lang="en-US" smtClean="0"/>
              <a:pPr/>
              <a:t>5/22/2008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533076A-B306-4D38-952A-8560ACDD0F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Mardis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3237">
              <a:spcBef>
                <a:spcPct val="0"/>
              </a:spcBef>
              <a:defRPr/>
            </a:pPr>
            <a:r>
              <a:rPr lang="en-US" dirty="0" smtClean="0"/>
              <a:t>Patty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30053-89A1-4541-BA7E-3C79D605051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3237">
              <a:spcBef>
                <a:spcPct val="0"/>
              </a:spcBef>
              <a:defRPr/>
            </a:pPr>
            <a:r>
              <a:rPr lang="en-US" dirty="0" smtClean="0"/>
              <a:t>Patty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30053-89A1-4541-BA7E-3C79D605051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3237">
              <a:spcBef>
                <a:spcPct val="0"/>
              </a:spcBef>
              <a:defRPr/>
            </a:pPr>
            <a:r>
              <a:rPr lang="en-US" dirty="0" smtClean="0"/>
              <a:t>Patty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30053-89A1-4541-BA7E-3C79D605051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3237">
              <a:spcBef>
                <a:spcPct val="0"/>
              </a:spcBef>
              <a:defRPr/>
            </a:pPr>
            <a:r>
              <a:rPr lang="en-US" dirty="0" smtClean="0"/>
              <a:t>Patty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430053-89A1-4541-BA7E-3C79D605051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0C4DD-D0BC-40C7-8A31-5E69A4A716E0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Dr.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Mardis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r>
              <a:rPr lang="en-US" dirty="0" smtClean="0"/>
              <a:t>Patty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Hannah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Hannah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076A-B306-4D38-952A-8560ACDD0F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3618" name="Object 2"/>
          <p:cNvGraphicFramePr>
            <a:graphicFrameLocks noChangeAspect="1"/>
          </p:cNvGraphicFramePr>
          <p:nvPr/>
        </p:nvGraphicFramePr>
        <p:xfrm>
          <a:off x="0" y="0"/>
          <a:ext cx="9144000" cy="6864350"/>
        </p:xfrm>
        <a:graphic>
          <a:graphicData uri="http://schemas.openxmlformats.org/presentationml/2006/ole">
            <p:oleObj spid="_x0000_s2050" name="Photo Editor Photo" r:id="rId3" imgW="9514286" imgH="7144747" progId="">
              <p:embed/>
            </p:oleObj>
          </a:graphicData>
        </a:graphic>
      </p:graphicFrame>
      <p:sp>
        <p:nvSpPr>
          <p:cNvPr id="1903619" name="Rectangle 3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03620" name="Rectangle 4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903621" name="Line 5"/>
          <p:cNvSpPr>
            <a:spLocks noChangeShapeType="1"/>
          </p:cNvSpPr>
          <p:nvPr/>
        </p:nvSpPr>
        <p:spPr bwMode="auto">
          <a:xfrm>
            <a:off x="803275" y="1127125"/>
            <a:ext cx="7519988" cy="0"/>
          </a:xfrm>
          <a:prstGeom prst="line">
            <a:avLst/>
          </a:prstGeom>
          <a:noFill/>
          <a:ln w="57150" cmpd="thickThin">
            <a:solidFill>
              <a:srgbClr val="5E5E5E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7813"/>
            <a:ext cx="1927225" cy="6351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7813"/>
            <a:ext cx="5629275" cy="6351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60475"/>
            <a:ext cx="377825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260475"/>
            <a:ext cx="3778250" cy="536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7093" name="Object 21"/>
          <p:cNvGraphicFramePr>
            <a:graphicFrameLocks noChangeAspect="1"/>
          </p:cNvGraphicFramePr>
          <p:nvPr/>
        </p:nvGraphicFramePr>
        <p:xfrm>
          <a:off x="0" y="0"/>
          <a:ext cx="9144000" cy="6864350"/>
        </p:xfrm>
        <a:graphic>
          <a:graphicData uri="http://schemas.openxmlformats.org/presentationml/2006/ole">
            <p:oleObj spid="_x0000_s1026" name="Photo Editor Photo" r:id="rId14" imgW="9514286" imgH="7144747" progId="">
              <p:embed/>
            </p:oleObj>
          </a:graphicData>
        </a:graphic>
      </p:graphicFrame>
      <p:sp>
        <p:nvSpPr>
          <p:cNvPr id="1667075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88988" y="341313"/>
            <a:ext cx="752951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Ideas to Action</a:t>
            </a:r>
          </a:p>
        </p:txBody>
      </p:sp>
      <p:sp>
        <p:nvSpPr>
          <p:cNvPr id="1667076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62000" y="1260475"/>
            <a:ext cx="77089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Using Critical Thinking to Foster Student Learning and Community Engagement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sz="2400" dirty="0" smtClean="0"/>
              <a:t>Patricia R. Payette, Ph.D.</a:t>
            </a:r>
          </a:p>
          <a:p>
            <a:pPr lvl="0"/>
            <a:r>
              <a:rPr lang="en-US" sz="2400" dirty="0" smtClean="0"/>
              <a:t>Hannah Anthony</a:t>
            </a:r>
          </a:p>
          <a:p>
            <a:pPr lvl="0"/>
            <a:r>
              <a:rPr lang="en-US" sz="2400" dirty="0" smtClean="0"/>
              <a:t>February 6, 2008</a:t>
            </a:r>
            <a:endParaRPr lang="en-US" dirty="0" smtClean="0"/>
          </a:p>
        </p:txBody>
      </p:sp>
      <p:sp>
        <p:nvSpPr>
          <p:cNvPr id="1667089" name="Line 17"/>
          <p:cNvSpPr>
            <a:spLocks noChangeShapeType="1"/>
          </p:cNvSpPr>
          <p:nvPr/>
        </p:nvSpPr>
        <p:spPr bwMode="auto">
          <a:xfrm>
            <a:off x="803275" y="1127125"/>
            <a:ext cx="7519988" cy="0"/>
          </a:xfrm>
          <a:prstGeom prst="line">
            <a:avLst/>
          </a:prstGeom>
          <a:noFill/>
          <a:ln w="57150" cmpd="thickThin">
            <a:solidFill>
              <a:srgbClr val="5E5E5E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5400">
          <a:solidFill>
            <a:srgbClr val="5E5E5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>
          <a:solidFill>
            <a:srgbClr val="5E5E5E"/>
          </a:solidFill>
          <a:latin typeface="Century Gothic" pitchFamily="34" charset="0"/>
        </a:defRPr>
      </a:lvl9pPr>
    </p:titleStyle>
    <p:bodyStyle>
      <a:lvl1pPr marL="342900" indent="-342900" algn="ctr" rtl="0" eaLnBrk="1" fontAlgn="base" hangingPunct="1">
        <a:spcBef>
          <a:spcPts val="0"/>
        </a:spcBef>
        <a:spcAft>
          <a:spcPct val="0"/>
        </a:spcAft>
        <a:buClr>
          <a:srgbClr val="003870"/>
        </a:buClr>
        <a:buSzPct val="75000"/>
        <a:buFont typeface="Wingdings" pitchFamily="2" charset="2"/>
        <a:buNone/>
        <a:defRPr sz="4000" baseline="0">
          <a:solidFill>
            <a:srgbClr val="0038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 sz="2000">
          <a:solidFill>
            <a:srgbClr val="002D5A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>
          <a:solidFill>
            <a:srgbClr val="003870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 sz="1600">
          <a:solidFill>
            <a:srgbClr val="003870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 sz="1400">
          <a:solidFill>
            <a:srgbClr val="003870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 sz="1400">
          <a:solidFill>
            <a:srgbClr val="003870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 sz="1400">
          <a:solidFill>
            <a:srgbClr val="003870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 sz="1400">
          <a:solidFill>
            <a:srgbClr val="003870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rgbClr val="003870"/>
        </a:buClr>
        <a:defRPr sz="1400">
          <a:solidFill>
            <a:srgbClr val="0038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to Action (</a:t>
            </a:r>
            <a:r>
              <a:rPr lang="en-US" dirty="0" smtClean="0">
                <a:latin typeface="Century" pitchFamily="18" charset="0"/>
              </a:rPr>
              <a:t>I</a:t>
            </a:r>
            <a:r>
              <a:rPr lang="en-US" dirty="0" smtClean="0"/>
              <a:t>2A)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8839200" cy="5486400"/>
          </a:xfrm>
        </p:spPr>
        <p:txBody>
          <a:bodyPr/>
          <a:lstStyle/>
          <a:p>
            <a:pPr lvl="0" algn="ctr">
              <a:spcAft>
                <a:spcPts val="0"/>
              </a:spcAft>
              <a:buNone/>
            </a:pPr>
            <a:r>
              <a:rPr lang="en-US" sz="5400" dirty="0" smtClean="0"/>
              <a:t>Introduction to </a:t>
            </a:r>
            <a:r>
              <a:rPr lang="en-US" sz="5400" dirty="0" smtClean="0">
                <a:latin typeface="Century" pitchFamily="18" charset="0"/>
              </a:rPr>
              <a:t>I</a:t>
            </a:r>
            <a:r>
              <a:rPr lang="en-US" sz="5400" dirty="0" smtClean="0"/>
              <a:t>2A </a:t>
            </a:r>
          </a:p>
          <a:p>
            <a:pPr lvl="0" algn="ctr">
              <a:spcAft>
                <a:spcPts val="2400"/>
              </a:spcAft>
              <a:buNone/>
            </a:pPr>
            <a:r>
              <a:rPr lang="en-US" sz="5400" dirty="0" smtClean="0"/>
              <a:t>&amp; Critical Thinking</a:t>
            </a:r>
          </a:p>
          <a:p>
            <a:pPr lvl="0" algn="ctr">
              <a:buNone/>
            </a:pPr>
            <a:r>
              <a:rPr lang="en-US" dirty="0" smtClean="0"/>
              <a:t>A session for the Student Orientation Staff</a:t>
            </a:r>
          </a:p>
          <a:p>
            <a:pPr lvl="0" algn="ctr">
              <a:buNone/>
            </a:pPr>
            <a:endParaRPr lang="en-US" dirty="0" smtClean="0"/>
          </a:p>
          <a:p>
            <a:pPr lvl="0" algn="ctr">
              <a:spcAft>
                <a:spcPts val="600"/>
              </a:spcAft>
              <a:buNone/>
            </a:pPr>
            <a:r>
              <a:rPr lang="en-US" sz="1800" dirty="0" smtClean="0"/>
              <a:t>Patricia R. Payette, Ph.D.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Hannah Anthony</a:t>
            </a:r>
          </a:p>
          <a:p>
            <a:pPr lvl="0" algn="ctr">
              <a:buNone/>
            </a:pPr>
            <a:endParaRPr lang="en-US" sz="1800" dirty="0" smtClean="0"/>
          </a:p>
          <a:p>
            <a:pPr lvl="0" algn="ctr">
              <a:buNone/>
            </a:pPr>
            <a:r>
              <a:rPr lang="en-US" sz="1800" dirty="0" smtClean="0"/>
              <a:t>May 23, 2008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Examples of when we use critical thinking…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/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u="sng" dirty="0" smtClean="0"/>
              <a:t>Academic problems</a:t>
            </a:r>
          </a:p>
          <a:p>
            <a:pPr lvl="1"/>
            <a:r>
              <a:rPr lang="en-US" sz="2400" dirty="0" smtClean="0"/>
              <a:t>-  What is the best interpretation of a piece of literature?</a:t>
            </a:r>
          </a:p>
          <a:p>
            <a:pPr lvl="1"/>
            <a:r>
              <a:rPr lang="en-US" sz="2400" dirty="0" smtClean="0"/>
              <a:t>-  How can a leader most efficiently promote effective team work?</a:t>
            </a:r>
          </a:p>
          <a:p>
            <a:pPr marL="347663"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u="sng" dirty="0" smtClean="0"/>
              <a:t>Personal problems</a:t>
            </a:r>
          </a:p>
          <a:p>
            <a:pPr marL="747713" lvl="1" indent="-290513"/>
            <a:r>
              <a:rPr lang="en-US" sz="2400" dirty="0" smtClean="0"/>
              <a:t>-  What should I do to optimize my career options?</a:t>
            </a:r>
          </a:p>
          <a:p>
            <a:pPr marL="346075" lvl="2" indent="-346075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u="sng" dirty="0" smtClean="0"/>
              <a:t>Civic problems</a:t>
            </a:r>
          </a:p>
          <a:p>
            <a:pPr marL="747713" lvl="3" indent="-290513"/>
            <a:r>
              <a:rPr lang="en-US" sz="2400" dirty="0" smtClean="0"/>
              <a:t>-  How should I vote on a particular ballot initiative?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57200" y="63963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From </a:t>
            </a:r>
            <a:r>
              <a:rPr lang="en-US" sz="1200" i="1" dirty="0" smtClean="0"/>
              <a:t>Helping Your Students Develop Critical Thinking Skills</a:t>
            </a:r>
            <a:endParaRPr lang="en-US" sz="1200" dirty="0" smtClean="0"/>
          </a:p>
          <a:p>
            <a:pPr algn="ctr"/>
            <a:r>
              <a:rPr lang="en-US" sz="1200" dirty="0" smtClean="0"/>
              <a:t>Cindy L. Lynch and Susan K. Wolcott, October 2001, The IDEA Center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Critical Thinking </a:t>
            </a:r>
            <a:r>
              <a:rPr lang="en-US" sz="3200" dirty="0" smtClean="0">
                <a:latin typeface="+mj-lt"/>
              </a:rPr>
              <a:t>definition adopted </a:t>
            </a:r>
            <a:r>
              <a:rPr lang="en-US" sz="3200" dirty="0">
                <a:latin typeface="+mj-lt"/>
              </a:rPr>
              <a:t>for </a:t>
            </a:r>
            <a:r>
              <a:rPr lang="en-US" sz="3200" dirty="0">
                <a:latin typeface="Century" pitchFamily="18" charset="0"/>
              </a:rPr>
              <a:t>I</a:t>
            </a:r>
            <a:r>
              <a:rPr lang="en-US" sz="3200" dirty="0">
                <a:latin typeface="+mj-lt"/>
              </a:rPr>
              <a:t>2A </a:t>
            </a:r>
            <a:endParaRPr lang="en-US" sz="3200" dirty="0" smtClean="0">
              <a:latin typeface="+mj-lt"/>
            </a:endParaRPr>
          </a:p>
          <a:p>
            <a:pPr algn="ctr"/>
            <a:endParaRPr lang="en-US" sz="28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/>
              <a:t>From: </a:t>
            </a:r>
            <a:r>
              <a:rPr lang="en-US" sz="2400" dirty="0" err="1"/>
              <a:t>Scriven</a:t>
            </a:r>
            <a:r>
              <a:rPr lang="en-US" sz="2400" dirty="0"/>
              <a:t> and Paul, 2003)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2438400"/>
          <a:ext cx="5562600" cy="313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5562600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Understanding</a:t>
            </a:r>
          </a:p>
          <a:p>
            <a:r>
              <a:rPr lang="en-US" sz="2000" dirty="0"/>
              <a:t>Concepts</a:t>
            </a:r>
          </a:p>
          <a:p>
            <a:r>
              <a:rPr lang="en-US" sz="2000" dirty="0"/>
              <a:t>Appreciation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5562600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/>
              <a:t>Decisions</a:t>
            </a:r>
          </a:p>
          <a:p>
            <a:pPr algn="r"/>
            <a:r>
              <a:rPr lang="en-US" sz="2000"/>
              <a:t>Synthesize</a:t>
            </a:r>
          </a:p>
          <a:p>
            <a:pPr algn="r"/>
            <a:r>
              <a:rPr lang="en-US" sz="2000"/>
              <a:t>Application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2133600" y="5562600"/>
            <a:ext cx="22098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5638800" y="5562600"/>
            <a:ext cx="1752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10"/>
          <p:cNvSpPr>
            <a:spLocks noGrp="1"/>
          </p:cNvSpPr>
          <p:nvPr>
            <p:ph type="subTitle" idx="4294967295"/>
          </p:nvPr>
        </p:nvSpPr>
        <p:spPr>
          <a:xfrm>
            <a:off x="381000" y="1524000"/>
            <a:ext cx="8610600" cy="4953000"/>
          </a:xfrm>
        </p:spPr>
        <p:txBody>
          <a:bodyPr/>
          <a:lstStyle/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600" dirty="0" smtClean="0"/>
              <a:t>You’ve heard from DPS &amp; had emergency training. </a:t>
            </a:r>
            <a:r>
              <a:rPr lang="en-US" sz="3600" dirty="0" smtClean="0"/>
              <a:t>Can you describe an </a:t>
            </a:r>
            <a:r>
              <a:rPr lang="en-US" sz="3600" b="1" dirty="0" smtClean="0"/>
              <a:t>intellectually disciplined process</a:t>
            </a:r>
            <a:r>
              <a:rPr lang="en-US" sz="3600" dirty="0" smtClean="0"/>
              <a:t> that will help guide your </a:t>
            </a:r>
            <a:r>
              <a:rPr lang="en-US" sz="3600" b="1" dirty="0" smtClean="0"/>
              <a:t>actions</a:t>
            </a:r>
            <a:r>
              <a:rPr lang="en-US" sz="3600" dirty="0" smtClean="0"/>
              <a:t> during </a:t>
            </a:r>
            <a:r>
              <a:rPr lang="en-US" sz="3600" dirty="0" smtClean="0"/>
              <a:t>                                   an </a:t>
            </a:r>
            <a:r>
              <a:rPr lang="en-US" sz="3600" dirty="0" smtClean="0"/>
              <a:t>emergency?</a:t>
            </a:r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 rot="10800000" flipV="1">
            <a:off x="914400" y="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Critical thinking is </a:t>
            </a:r>
          </a:p>
          <a:p>
            <a:pPr algn="ctr"/>
            <a:r>
              <a:rPr lang="en-US" sz="2400" b="1" i="1" dirty="0"/>
              <a:t>the intellectually disciplined process that </a:t>
            </a:r>
          </a:p>
          <a:p>
            <a:pPr algn="ctr"/>
            <a:r>
              <a:rPr lang="en-US" sz="2400" b="1" i="1" dirty="0"/>
              <a:t>results in a guide to belief and action</a:t>
            </a:r>
            <a:r>
              <a:rPr lang="en-US" sz="2000" b="1" i="1" dirty="0"/>
              <a:t>.</a:t>
            </a:r>
            <a:endParaRPr lang="en-US" sz="2000" dirty="0"/>
          </a:p>
        </p:txBody>
      </p:sp>
      <p:pic>
        <p:nvPicPr>
          <p:cNvPr id="4102" name="Picture 6" descr="C:\Documents and Settings\hkgatl01\Local Settings\Temporary Internet Files\Content.IE5\S3KDIP2Z\MPj042285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3581400" cy="238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10"/>
          <p:cNvSpPr>
            <a:spLocks noGrp="1"/>
          </p:cNvSpPr>
          <p:nvPr>
            <p:ph type="subTitle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600" dirty="0" smtClean="0"/>
              <a:t>What are some topics or situations that incoming students find    complex or challenging?</a:t>
            </a: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600" dirty="0" smtClean="0"/>
              <a:t>Novice vs. expert thinking</a:t>
            </a:r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600" dirty="0" smtClean="0"/>
              <a:t>How can you mentor them by modeling difficult decision making?</a:t>
            </a: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 rot="10800000" flipV="1">
            <a:off x="0" y="276999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dirty="0" smtClean="0"/>
              <a:t>Model your thinking for new students!</a:t>
            </a:r>
          </a:p>
        </p:txBody>
      </p:sp>
      <p:pic>
        <p:nvPicPr>
          <p:cNvPr id="3075" name="Picture 3" descr="C:\Documents and Settings\hkgatl01\Local Settings\Temporary Internet Files\Content.IE5\K86DX8O0\MCj041149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362200"/>
            <a:ext cx="1584325" cy="184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10"/>
          <p:cNvSpPr>
            <a:spLocks noGrp="1"/>
          </p:cNvSpPr>
          <p:nvPr>
            <p:ph type="subTitle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600" dirty="0" smtClean="0"/>
              <a:t>Are there ways you can help new students think critically about registering for classes? </a:t>
            </a:r>
          </a:p>
          <a:p>
            <a:pPr algn="l" eaLnBrk="1" hangingPunct="1">
              <a:spcAft>
                <a:spcPts val="2400"/>
              </a:spcAft>
            </a:pP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r>
              <a:rPr lang="en-US" sz="3600" dirty="0" smtClean="0"/>
              <a:t>What are some of the questions you ask yourself when you’re selecting classes?</a:t>
            </a:r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 rot="10800000" flipV="1">
            <a:off x="0" y="276999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dirty="0" smtClean="0"/>
              <a:t>Model your thinking for new students!</a:t>
            </a:r>
          </a:p>
        </p:txBody>
      </p:sp>
      <p:pic>
        <p:nvPicPr>
          <p:cNvPr id="3077" name="Picture 5" descr="C:\Documents and Settings\hkgatl01\Local Settings\Temporary Internet Files\Content.IE5\492R0XWL\MPj040226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057400"/>
            <a:ext cx="1476683" cy="2217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Its true because I believe it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Its true because we believe it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Its true because I want to believe it</a:t>
            </a:r>
          </a:p>
          <a:p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Its true because I have always believed it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Its true because its in my selfish interest to believe it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33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00" b="0" i="0" u="none" strike="noStrike" kern="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Critical Thinking is </a:t>
            </a:r>
            <a:r>
              <a:rPr kumimoji="0" lang="en-US" sz="17600" b="0" i="1" u="none" strike="noStrike" kern="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</a:t>
            </a:r>
            <a: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…we want to foster an awareness that critical thinking is more than </a:t>
            </a:r>
            <a:r>
              <a:rPr lang="en-US" sz="2800" b="1" u="sng" dirty="0" smtClean="0"/>
              <a:t>thinking</a:t>
            </a:r>
            <a:r>
              <a:rPr lang="en-US" sz="2800" b="1" dirty="0" smtClean="0"/>
              <a:t>, it’s: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5562600"/>
            <a:ext cx="8458200" cy="1066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600" i="1" dirty="0" smtClean="0"/>
              <a:t>…</a:t>
            </a:r>
            <a:r>
              <a:rPr lang="en-US" sz="3600" i="1" dirty="0" smtClean="0"/>
              <a:t>my very reasoning itself in order to continuously improve my thinking.</a:t>
            </a:r>
          </a:p>
          <a:p>
            <a:pPr>
              <a:buFont typeface="Wingdings" pitchFamily="2" charset="2"/>
              <a:buNone/>
            </a:pPr>
            <a:endParaRPr lang="en-US" i="1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371600"/>
          <a:ext cx="8458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…we want to foster an awareness that critical thinking is more than </a:t>
            </a:r>
            <a:r>
              <a:rPr lang="en-US" sz="2800" b="1" u="sng" dirty="0" smtClean="0"/>
              <a:t>thinking</a:t>
            </a:r>
            <a:r>
              <a:rPr lang="en-US" sz="2800" b="1" dirty="0" smtClean="0"/>
              <a:t>, it’s: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343400"/>
          </a:xfrm>
        </p:spPr>
        <p:txBody>
          <a:bodyPr/>
          <a:lstStyle/>
          <a:p>
            <a:r>
              <a:rPr lang="en-US" sz="3600" dirty="0" smtClean="0"/>
              <a:t>It’s being flexible in your thinking.</a:t>
            </a:r>
          </a:p>
          <a:p>
            <a:endParaRPr lang="en-US" sz="3600" dirty="0" smtClean="0"/>
          </a:p>
          <a:p>
            <a:r>
              <a:rPr lang="en-US" sz="3600" dirty="0" smtClean="0"/>
              <a:t>It’s </a:t>
            </a:r>
            <a:r>
              <a:rPr lang="en-US" sz="3600" dirty="0" smtClean="0"/>
              <a:t>“thinking things through</a:t>
            </a:r>
            <a:r>
              <a:rPr lang="en-US" sz="3600" dirty="0" smtClean="0"/>
              <a:t>.”</a:t>
            </a:r>
          </a:p>
          <a:p>
            <a:endParaRPr lang="en-US" sz="3600" dirty="0" smtClean="0"/>
          </a:p>
          <a:p>
            <a:r>
              <a:rPr lang="en-US" sz="3600" dirty="0" smtClean="0"/>
              <a:t>It’s making decisions (complex or not).</a:t>
            </a:r>
            <a:endParaRPr lang="en-US" sz="3600" dirty="0" smtClean="0"/>
          </a:p>
          <a:p>
            <a:pPr>
              <a:buFont typeface="Wingdings" pitchFamily="2" charset="2"/>
              <a:buNone/>
            </a:pPr>
            <a:endParaRPr lang="en-US" i="1" dirty="0" smtClean="0"/>
          </a:p>
          <a:p>
            <a:pPr>
              <a:buFont typeface="Wingdings" pitchFamily="2" charset="2"/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ChangeArrowheads="1"/>
          </p:cNvSpPr>
          <p:nvPr/>
        </p:nvSpPr>
        <p:spPr bwMode="auto">
          <a:xfrm rot="10800000" flipV="1">
            <a:off x="0" y="276999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600" dirty="0" smtClean="0"/>
              <a:t>Reflect, Question, Monitor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3716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Subtitle 10"/>
          <p:cNvSpPr>
            <a:spLocks noGrp="1"/>
          </p:cNvSpPr>
          <p:nvPr>
            <p:ph type="subTitle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algn="l" eaLnBrk="1" hangingPunct="1">
              <a:spcAft>
                <a:spcPts val="2400"/>
              </a:spcAft>
            </a:pPr>
            <a:r>
              <a:rPr lang="en-US" sz="3200" b="1" u="sng" dirty="0" smtClean="0"/>
              <a:t>Example:</a:t>
            </a:r>
            <a:r>
              <a:rPr lang="en-US" sz="3200" b="1" dirty="0" smtClean="0"/>
              <a:t>  </a:t>
            </a:r>
            <a:r>
              <a:rPr lang="en-US" sz="3200" dirty="0" smtClean="0"/>
              <a:t>Encourage students to get </a:t>
            </a:r>
            <a:r>
              <a:rPr lang="en-US" sz="3200" dirty="0" smtClean="0"/>
              <a:t>involved on campus! </a:t>
            </a:r>
            <a:r>
              <a:rPr lang="en-US" sz="3200" dirty="0" smtClean="0"/>
              <a:t>(Book in Common, RSOs, Greek Life, Freshman L.E.A.D, etc.)</a:t>
            </a:r>
          </a:p>
          <a:p>
            <a:pPr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Reflect on </a:t>
            </a:r>
            <a:r>
              <a:rPr lang="en-US" sz="3600" dirty="0" smtClean="0"/>
              <a:t>why getting involved is important</a:t>
            </a: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Question what organization/program would be best for you</a:t>
            </a:r>
          </a:p>
          <a:p>
            <a:pPr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dirty="0" smtClean="0"/>
              <a:t>Monitor your commitment and time</a:t>
            </a:r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algn="l" eaLnBrk="1" hangingPunct="1">
              <a:spcAft>
                <a:spcPts val="2400"/>
              </a:spcAft>
              <a:buFont typeface="Wingdings" pitchFamily="2" charset="2"/>
              <a:buChar char="§"/>
            </a:pPr>
            <a:endParaRPr lang="en-US" sz="36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Well-Cultivated Critical Thinker: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4876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Raises vital questions and problems, formulating them clearly and precisely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Gathers and assesses relevant information, using abstract ideas to interpret it effectively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Comes to well-reasoned conclusions and solutions, testing them against relevant criteria and standards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Thinks open mindedly within alternative systems of thought, recognizing and assessing, as needs be, their assumptions, implications, and practical consequences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Communicates effectively with others in figuring out solutions to complex problems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(Richard Paul and Linda Elder, the Foundation for Critical Thinking:</a:t>
            </a:r>
            <a:br>
              <a:rPr lang="en-US" sz="1600" dirty="0" smtClean="0"/>
            </a:br>
            <a:r>
              <a:rPr lang="en-US" sz="1600" dirty="0" smtClean="0"/>
              <a:t> http://www.criticalthinking.org/)</a:t>
            </a:r>
            <a:endParaRPr lang="en-US" sz="16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I2A Team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>
                <a:latin typeface="Cambria" pitchFamily="18" charset="0"/>
              </a:rPr>
              <a:t>Dr. Patty Payette   		Dr. Cathy Bays  	 </a:t>
            </a:r>
            <a:r>
              <a:rPr lang="en-US" dirty="0" smtClean="0">
                <a:latin typeface="Cambria" pitchFamily="18" charset="0"/>
              </a:rPr>
              <a:t>	 </a:t>
            </a:r>
            <a:r>
              <a:rPr lang="en-US" dirty="0" smtClean="0">
                <a:latin typeface="Cambria" pitchFamily="18" charset="0"/>
              </a:rPr>
              <a:t>Dr. Edna Ross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ambria" pitchFamily="18" charset="0"/>
              </a:rPr>
              <a:t>Executive Director             </a:t>
            </a:r>
            <a:r>
              <a:rPr lang="en-US" sz="2000" dirty="0" smtClean="0">
                <a:latin typeface="Cambria" pitchFamily="18" charset="0"/>
              </a:rPr>
              <a:t>	 </a:t>
            </a:r>
            <a:r>
              <a:rPr lang="en-US" sz="2000" dirty="0" smtClean="0">
                <a:latin typeface="Cambria" pitchFamily="18" charset="0"/>
              </a:rPr>
              <a:t>I2A Specialist         	 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I2A Specialist                                                       				for Assessment    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</a:t>
            </a:r>
            <a:r>
              <a:rPr lang="en-US" sz="2000" dirty="0" smtClean="0">
                <a:latin typeface="Cambria" pitchFamily="18" charset="0"/>
              </a:rPr>
              <a:t>           </a:t>
            </a:r>
            <a:r>
              <a:rPr lang="en-US" sz="2000" dirty="0" smtClean="0">
                <a:latin typeface="Cambria" pitchFamily="18" charset="0"/>
              </a:rPr>
              <a:t>for Critical Thinking</a:t>
            </a:r>
          </a:p>
          <a:p>
            <a:pPr lvl="1" algn="ctr" eaLnBrk="1" hangingPunct="1">
              <a:spcBef>
                <a:spcPts val="3000"/>
              </a:spcBef>
              <a:buFontTx/>
              <a:buNone/>
            </a:pPr>
            <a:r>
              <a:rPr lang="en-US" dirty="0" smtClean="0">
                <a:latin typeface="Cambria" pitchFamily="18" charset="0"/>
              </a:rPr>
              <a:t>Hannah Anthony, </a:t>
            </a:r>
            <a:r>
              <a:rPr lang="en-US" sz="2000" dirty="0" smtClean="0">
                <a:latin typeface="Cambria" pitchFamily="18" charset="0"/>
              </a:rPr>
              <a:t>Program Assistant Senior</a:t>
            </a:r>
          </a:p>
          <a:p>
            <a:pPr lvl="1" eaLnBrk="1" hangingPunct="1">
              <a:buFontTx/>
              <a:buNone/>
            </a:pPr>
            <a:r>
              <a:rPr lang="en-US" sz="2000" dirty="0" smtClean="0">
                <a:latin typeface="Cambria" pitchFamily="18" charset="0"/>
              </a:rPr>
              <a:t>		</a:t>
            </a:r>
          </a:p>
        </p:txBody>
      </p:sp>
      <p:pic>
        <p:nvPicPr>
          <p:cNvPr id="18435" name="Picture 3" descr="payet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bay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057400"/>
            <a:ext cx="133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ros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0574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152400"/>
            <a:ext cx="7529512" cy="868363"/>
          </a:xfrm>
        </p:spPr>
        <p:txBody>
          <a:bodyPr>
            <a:normAutofit/>
          </a:bodyPr>
          <a:lstStyle/>
          <a:p>
            <a:r>
              <a:rPr lang="en-US" dirty="0" smtClean="0"/>
              <a:t>What you can do: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09144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Become aware and discuss with your peers </a:t>
            </a:r>
            <a:r>
              <a:rPr lang="en-US" sz="2000" b="1" i="1" dirty="0" smtClean="0"/>
              <a:t>how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why</a:t>
            </a:r>
            <a:r>
              <a:rPr lang="en-US" sz="2000" b="1" dirty="0" smtClean="0"/>
              <a:t> critical thinking is important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Model </a:t>
            </a:r>
            <a:r>
              <a:rPr lang="en-US" sz="2000" b="1" dirty="0" smtClean="0"/>
              <a:t>for other students</a:t>
            </a:r>
            <a:r>
              <a:rPr lang="en-US" sz="2000" dirty="0" smtClean="0"/>
              <a:t>—in a very explicit way—how </a:t>
            </a:r>
            <a:r>
              <a:rPr lang="en-US" sz="2000" i="1" dirty="0" smtClean="0"/>
              <a:t>you</a:t>
            </a:r>
            <a:r>
              <a:rPr lang="en-US" sz="2000" dirty="0" smtClean="0"/>
              <a:t> </a:t>
            </a:r>
            <a:r>
              <a:rPr lang="en-US" sz="2000" b="1" dirty="0" smtClean="0"/>
              <a:t>“think things through.”</a:t>
            </a:r>
            <a:r>
              <a:rPr lang="en-US" sz="2000" dirty="0" smtClean="0"/>
              <a:t>  Give the gift of your time, your mentorship in issues large and small.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Tell </a:t>
            </a:r>
            <a:r>
              <a:rPr lang="en-US" sz="2000" dirty="0" smtClean="0"/>
              <a:t>students how </a:t>
            </a:r>
            <a:r>
              <a:rPr lang="en-US" sz="2000" b="1" dirty="0" smtClean="0"/>
              <a:t>Ideas to Action </a:t>
            </a:r>
            <a:r>
              <a:rPr lang="en-US" sz="2000" dirty="0" smtClean="0"/>
              <a:t>is focused on improving their experience at U of L!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Never </a:t>
            </a:r>
            <a:r>
              <a:rPr lang="en-US" sz="2000" dirty="0" smtClean="0"/>
              <a:t>forget that at the heart of critical thinking is learning to </a:t>
            </a:r>
            <a:r>
              <a:rPr lang="en-US" sz="2000" b="1" dirty="0" smtClean="0"/>
              <a:t>ask relevant, important questions. </a:t>
            </a:r>
            <a:r>
              <a:rPr lang="en-US" sz="2000" dirty="0" smtClean="0"/>
              <a:t> To re-evaluate, to reconsider and reflect on the answers –and then ask the next set of questions—are the intellectual habits of mind we wish to cultivate.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68363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will Ideas to Action improve my experience at UofL?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0914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000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4" name="Subtitle 10"/>
          <p:cNvSpPr txBox="1">
            <a:spLocks/>
          </p:cNvSpPr>
          <p:nvPr/>
        </p:nvSpPr>
        <p:spPr bwMode="auto">
          <a:xfrm>
            <a:off x="3810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387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8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38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connected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38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peers and faculty on and off campus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38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387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8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Supporting your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engagement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8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real-world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38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problem solving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38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387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8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Helping you explore new ways to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critically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3870"/>
              </a:buClr>
              <a:buSzPct val="75000"/>
              <a:buFont typeface="Arial" pitchFamily="34" charset="0"/>
              <a:buChar char="•"/>
              <a:tabLst/>
              <a:defRPr/>
            </a:pPr>
            <a:r>
              <a:rPr lang="en-US" sz="3600" kern="0" baseline="0" dirty="0" smtClean="0">
                <a:solidFill>
                  <a:srgbClr val="003870"/>
                </a:solidFill>
              </a:rPr>
              <a:t>Preparing</a:t>
            </a:r>
            <a:r>
              <a:rPr lang="en-US" sz="3600" kern="0" dirty="0" smtClean="0">
                <a:solidFill>
                  <a:srgbClr val="003870"/>
                </a:solidFill>
              </a:rPr>
              <a:t> you to find your </a:t>
            </a:r>
            <a:r>
              <a:rPr lang="en-US" sz="3600" b="1" kern="0" dirty="0" smtClean="0">
                <a:solidFill>
                  <a:schemeClr val="accent2">
                    <a:lumMod val="75000"/>
                  </a:schemeClr>
                </a:solidFill>
              </a:rPr>
              <a:t>passion</a:t>
            </a:r>
            <a:r>
              <a:rPr lang="en-US" sz="3600" kern="0" dirty="0" smtClean="0">
                <a:solidFill>
                  <a:srgbClr val="003870"/>
                </a:solidFill>
              </a:rPr>
              <a:t> and </a:t>
            </a:r>
            <a:r>
              <a:rPr lang="en-US" sz="3600" b="1" kern="0" dirty="0" smtClean="0">
                <a:solidFill>
                  <a:schemeClr val="accent2">
                    <a:lumMod val="75000"/>
                  </a:schemeClr>
                </a:solidFill>
              </a:rPr>
              <a:t>take action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3870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38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3870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38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70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38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870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387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hkgatl01\Local Settings\Temporary Internet Files\Content.IE5\K86DX8O0\MCj0416014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83978">
            <a:off x="7594363" y="3034345"/>
            <a:ext cx="1854200" cy="1803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41313"/>
            <a:ext cx="8686800" cy="67945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entury" pitchFamily="18" charset="0"/>
              </a:rPr>
              <a:t>I</a:t>
            </a:r>
            <a:r>
              <a:rPr lang="en-US" sz="4800" dirty="0" smtClean="0"/>
              <a:t>2A…the next steps!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2057400"/>
            <a:ext cx="7708900" cy="4572000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Help students think critically!</a:t>
            </a:r>
          </a:p>
          <a:p>
            <a:pPr algn="l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Increase awareness of Ideas to Action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Student Interest Group (Fall 2008)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latin typeface="Cambria" pitchFamily="18" charset="0"/>
              </a:rPr>
              <a:t>Student representation on the                               I2A Task Group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7170" name="Picture 2" descr="C:\Documents and Settings\hkgatl01\Local Settings\Temporary Internet Files\Content.IE5\K86DX8O0\MCj0416014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83978">
            <a:off x="6451363" y="4558346"/>
            <a:ext cx="1854200" cy="1803400"/>
          </a:xfrm>
          <a:prstGeom prst="rect">
            <a:avLst/>
          </a:prstGeom>
          <a:noFill/>
        </p:spPr>
      </p:pic>
      <p:pic>
        <p:nvPicPr>
          <p:cNvPr id="5" name="Picture 2" descr="C:\Documents and Settings\hkgatl01\Local Settings\Temporary Internet Files\Content.IE5\K86DX8O0\MCj0416014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83978">
            <a:off x="5384562" y="6158545"/>
            <a:ext cx="1854200" cy="1803400"/>
          </a:xfrm>
          <a:prstGeom prst="rect">
            <a:avLst/>
          </a:prstGeom>
          <a:noFill/>
        </p:spPr>
      </p:pic>
      <p:pic>
        <p:nvPicPr>
          <p:cNvPr id="7" name="Picture 2" descr="C:\Documents and Settings\hkgatl01\Local Settings\Temporary Internet Files\Content.IE5\K86DX8O0\MCj0416014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83978">
            <a:off x="8661164" y="1434144"/>
            <a:ext cx="1854200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-dthink.gif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4800" y="1752600"/>
            <a:ext cx="8305800" cy="319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152400"/>
            <a:ext cx="7529512" cy="868363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0914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400" dirty="0" smtClean="0"/>
              <a:t>What is I2A?</a:t>
            </a:r>
          </a:p>
          <a:p>
            <a:pPr marL="342900" indent="-342900"/>
            <a:endParaRPr lang="en-US" sz="4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4400" dirty="0" smtClean="0"/>
              <a:t>What’s critical thinking?</a:t>
            </a:r>
          </a:p>
          <a:p>
            <a:pPr marL="342900" indent="-342900"/>
            <a:endParaRPr lang="en-US" sz="4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4400" dirty="0" smtClean="0"/>
              <a:t>What’s one thing you can do to help students think critically?</a:t>
            </a:r>
          </a:p>
          <a:p>
            <a:pPr marL="342900" indent="-342900"/>
            <a:endParaRPr lang="en-US" sz="4400" dirty="0" smtClean="0"/>
          </a:p>
        </p:txBody>
      </p:sp>
      <p:pic>
        <p:nvPicPr>
          <p:cNvPr id="5122" name="Picture 2" descr="C:\Documents and Settings\hkgatl01\Local Settings\Temporary Internet Files\Content.IE5\K86DX8O0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954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C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3733800"/>
            <a:ext cx="1987358" cy="2028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6096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4200" dirty="0" smtClean="0"/>
              <a:t>Ideas to Action: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667000"/>
            <a:ext cx="77089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Ideas to Action (</a:t>
            </a:r>
            <a:r>
              <a:rPr lang="en-US" sz="3600" dirty="0" smtClean="0">
                <a:latin typeface="Century" pitchFamily="18" charset="0"/>
              </a:rPr>
              <a:t>I</a:t>
            </a:r>
            <a:r>
              <a:rPr lang="en-US" sz="3600" dirty="0" smtClean="0"/>
              <a:t>2A) is our Quality Enhancement Plan (QEP), and we need to show measurable progress to the Southern Association of Colleges and Schools (SACS) by April 2012.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Using Critical Thinking to Foster Student Learning and Community Engagement</a:t>
            </a:r>
            <a:endParaRPr lang="en-US" sz="3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93038" cy="1143000"/>
          </a:xfrm>
        </p:spPr>
        <p:txBody>
          <a:bodyPr/>
          <a:lstStyle/>
          <a:p>
            <a:r>
              <a:rPr lang="en-US" sz="4400" dirty="0"/>
              <a:t>From student focus groups: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68363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Century" pitchFamily="18" charset="0"/>
              </a:rPr>
              <a:t>I</a:t>
            </a:r>
            <a:r>
              <a:rPr lang="en-US" sz="4400" dirty="0" smtClean="0"/>
              <a:t>2A and “Connecting the Dots”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3200400"/>
          <a:ext cx="7620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447800"/>
            <a:ext cx="792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“Our extensive consultation with all University constituencies yielded a surprisingly strong and clear call for education focused on the </a:t>
            </a:r>
            <a:r>
              <a:rPr lang="en-US" sz="2200" b="1" dirty="0" smtClean="0"/>
              <a:t>skills and knowledge </a:t>
            </a:r>
            <a:r>
              <a:rPr lang="en-US" sz="2200" dirty="0" smtClean="0"/>
              <a:t>needed to deal with </a:t>
            </a:r>
            <a:r>
              <a:rPr lang="en-US" sz="2200" b="1" dirty="0" smtClean="0"/>
              <a:t>real-world issues and problems</a:t>
            </a:r>
            <a:r>
              <a:rPr lang="en-US" sz="2200" dirty="0" smtClean="0"/>
              <a:t>, an education in which </a:t>
            </a:r>
            <a:r>
              <a:rPr lang="en-US" sz="2200" b="1" dirty="0" smtClean="0"/>
              <a:t>students can see the importance of the parts (the courses) to the whole</a:t>
            </a:r>
            <a:r>
              <a:rPr lang="en-US" sz="2200" dirty="0" smtClean="0"/>
              <a:t> (their education as citizens and workers).” [QEP Report, 2007]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273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http://louisville.edu/ideastoaction/files/finalreport.pdf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419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skills and knowledge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419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real-world issues &amp; problems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419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parts to the whole</a:t>
            </a:r>
            <a:endParaRPr lang="en-US" sz="22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r>
              <a:rPr lang="en-US" sz="3200" dirty="0" smtClean="0"/>
              <a:t>Employers Advise Colleges Where to Focus Resources to Assess Student Learning</a:t>
            </a:r>
            <a:endParaRPr lang="en-US" sz="32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763000" cy="565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  <a:gridCol w="2590800"/>
              </a:tblGrid>
              <a:tr h="5605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One/Two Practices</a:t>
                      </a:r>
                      <a:r>
                        <a:rPr lang="en-US" sz="1800" baseline="0" dirty="0" smtClean="0"/>
                        <a:t> to Which Colleges Should Devote Resources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Employers</a:t>
                      </a:r>
                      <a:endParaRPr lang="en-US" dirty="0"/>
                    </a:p>
                  </a:txBody>
                  <a:tcPr/>
                </a:tc>
              </a:tr>
              <a:tr h="708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+mn-ea"/>
                          <a:cs typeface="+mn-cs"/>
                        </a:rPr>
                        <a:t>Faculty-evaluated internships or community-based learning experiences</a:t>
                      </a:r>
                      <a:r>
                        <a:rPr lang="en-US" sz="1500" dirty="0" smtClean="0"/>
                        <a:t> </a:t>
                      </a:r>
                      <a:endParaRPr lang="en-US" sz="1500" b="1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708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Essay tests that measure students' problem-solving, writing, and analytical-thinking skills </a:t>
                      </a:r>
                      <a:endParaRPr lang="en-US" sz="1500" b="1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  <a:tr h="907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Electronic portfolios of students' work, including examples of accomplishments in key skill areas and faculty assessments of them </a:t>
                      </a:r>
                      <a:endParaRPr lang="en-US" sz="1500" b="1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907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Faculty-evaluated comprehensive senior projects demonstrating students' depth of skill in major &amp; advanced problem-solving, writing, and analytic-reasoning skills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840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Tests that show how a college compares to others in advancing students' critical-thinking skills </a:t>
                      </a:r>
                      <a:endParaRPr lang="en-US" sz="1500" b="1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8%</a:t>
                      </a:r>
                      <a:endParaRPr lang="en-US" dirty="0"/>
                    </a:p>
                  </a:txBody>
                  <a:tcPr/>
                </a:tc>
              </a:tr>
              <a:tr h="702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Multiple-choice tests of general content knowledge </a:t>
                      </a:r>
                      <a:endParaRPr lang="en-US" sz="1500" b="1" dirty="0" smtClean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457200" y="6477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From </a:t>
            </a:r>
            <a:r>
              <a:rPr lang="en-US" sz="1000" i="1" dirty="0" smtClean="0"/>
              <a:t>How Should Colleges Assess And Improve Student Learning</a:t>
            </a:r>
          </a:p>
          <a:p>
            <a:pPr algn="ctr"/>
            <a:r>
              <a:rPr lang="en-US" sz="1000" dirty="0" smtClean="0"/>
              <a:t>Peter D. Hart Research Associates, Inc., January 2008, Association of American Colleges and Universities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41313"/>
            <a:ext cx="8458200" cy="679450"/>
          </a:xfrm>
        </p:spPr>
        <p:txBody>
          <a:bodyPr/>
          <a:lstStyle/>
          <a:p>
            <a:r>
              <a:rPr lang="en-US" sz="4000" dirty="0">
                <a:latin typeface="Century" pitchFamily="18" charset="0"/>
              </a:rPr>
              <a:t>I</a:t>
            </a:r>
            <a:r>
              <a:rPr lang="en-US" sz="4000" dirty="0"/>
              <a:t>2A: What are the components?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4478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hkgatl01\Local Settings\Temporary Internet Files\Content.IE5\4OYPWJIA\MCPE03044_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83875" y="3429000"/>
            <a:ext cx="3767750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0475"/>
            <a:ext cx="8610600" cy="5368925"/>
          </a:xfrm>
        </p:spPr>
        <p:txBody>
          <a:bodyPr/>
          <a:lstStyle/>
          <a:p>
            <a:r>
              <a:rPr lang="en-US" sz="2800" dirty="0" smtClean="0"/>
              <a:t>In groups of 3-4, use a short phrase to complete </a:t>
            </a:r>
            <a:r>
              <a:rPr lang="en-US" sz="2800" dirty="0" smtClean="0"/>
              <a:t>this sentence, draw a picture or give an example.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Critical thinking is ________________________.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3" descr="C:\Documents and Settings\hkgatl01\Local Settings\Temporary Internet Files\Content.IE5\4OYPWJIA\MCj043488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3434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hkgatl01\Local Settings\Temporary Internet Files\Content.IE5\4OYPWJIA\MCPE03044_0000[1].wmf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83875" y="3429000"/>
            <a:ext cx="3767750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0475"/>
            <a:ext cx="8610600" cy="5368925"/>
          </a:xfrm>
        </p:spPr>
        <p:txBody>
          <a:bodyPr/>
          <a:lstStyle/>
          <a:p>
            <a:r>
              <a:rPr lang="en-US" sz="2800" dirty="0" smtClean="0"/>
              <a:t>In groups of 3-4, use a short phrase to complete </a:t>
            </a:r>
            <a:r>
              <a:rPr lang="en-US" sz="2800" dirty="0" smtClean="0"/>
              <a:t>this sentence, draw a picture or give an example.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Critical thinking </a:t>
            </a:r>
            <a:r>
              <a:rPr lang="en-US" sz="2800" b="1" dirty="0" smtClean="0"/>
              <a:t>is 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</a:t>
            </a:r>
            <a:r>
              <a:rPr lang="en-US" sz="2800" b="1" dirty="0" smtClean="0"/>
              <a:t>________________________.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3" descr="C:\Documents and Settings\hkgatl01\Local Settings\Temporary Internet Files\Content.IE5\4OYPWJIA\MCj043488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343400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ker">
  <a:themeElements>
    <a:clrScheme name="">
      <a:dk1>
        <a:srgbClr val="000000"/>
      </a:dk1>
      <a:lt1>
        <a:srgbClr val="FFFFFF"/>
      </a:lt1>
      <a:dk2>
        <a:srgbClr val="000066"/>
      </a:dk2>
      <a:lt2>
        <a:srgbClr val="6E6E6E"/>
      </a:lt2>
      <a:accent1>
        <a:srgbClr val="4591F3"/>
      </a:accent1>
      <a:accent2>
        <a:srgbClr val="C2DCFF"/>
      </a:accent2>
      <a:accent3>
        <a:srgbClr val="FFFFFF"/>
      </a:accent3>
      <a:accent4>
        <a:srgbClr val="000000"/>
      </a:accent4>
      <a:accent5>
        <a:srgbClr val="B0C7F8"/>
      </a:accent5>
      <a:accent6>
        <a:srgbClr val="B0C7E7"/>
      </a:accent6>
      <a:hlink>
        <a:srgbClr val="91B5E8"/>
      </a:hlink>
      <a:folHlink>
        <a:srgbClr val="CCCCCC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Pct val="11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Pct val="11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80808"/>
        </a:dk1>
        <a:lt1>
          <a:srgbClr val="F8F8F8"/>
        </a:lt1>
        <a:dk2>
          <a:srgbClr val="080808"/>
        </a:dk2>
        <a:lt2>
          <a:srgbClr val="000000"/>
        </a:lt2>
        <a:accent1>
          <a:srgbClr val="4A78B7"/>
        </a:accent1>
        <a:accent2>
          <a:srgbClr val="4A78B7"/>
        </a:accent2>
        <a:accent3>
          <a:srgbClr val="FBFBFB"/>
        </a:accent3>
        <a:accent4>
          <a:srgbClr val="060606"/>
        </a:accent4>
        <a:accent5>
          <a:srgbClr val="B1BED8"/>
        </a:accent5>
        <a:accent6>
          <a:srgbClr val="426CA6"/>
        </a:accent6>
        <a:hlink>
          <a:srgbClr val="CC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8F8F8"/>
        </a:lt1>
        <a:dk2>
          <a:srgbClr val="FFFFFF"/>
        </a:dk2>
        <a:lt2>
          <a:srgbClr val="CCCCCC"/>
        </a:lt2>
        <a:accent1>
          <a:srgbClr val="99CCCC"/>
        </a:accent1>
        <a:accent2>
          <a:srgbClr val="336666"/>
        </a:accent2>
        <a:accent3>
          <a:srgbClr val="FBFBFB"/>
        </a:accent3>
        <a:accent4>
          <a:srgbClr val="000000"/>
        </a:accent4>
        <a:accent5>
          <a:srgbClr val="CAE2E2"/>
        </a:accent5>
        <a:accent6>
          <a:srgbClr val="2D5C5C"/>
        </a:accent6>
        <a:hlink>
          <a:srgbClr val="669999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8F8F8"/>
        </a:lt1>
        <a:dk2>
          <a:srgbClr val="5E8AC5"/>
        </a:dk2>
        <a:lt2>
          <a:srgbClr val="6E6E6E"/>
        </a:lt2>
        <a:accent1>
          <a:srgbClr val="4591F3"/>
        </a:accent1>
        <a:accent2>
          <a:srgbClr val="C2DCFF"/>
        </a:accent2>
        <a:accent3>
          <a:srgbClr val="FBFBFB"/>
        </a:accent3>
        <a:accent4>
          <a:srgbClr val="000000"/>
        </a:accent4>
        <a:accent5>
          <a:srgbClr val="B0C7F8"/>
        </a:accent5>
        <a:accent6>
          <a:srgbClr val="B0C7E7"/>
        </a:accent6>
        <a:hlink>
          <a:srgbClr val="91B5E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thinker</Template>
  <TotalTime>629</TotalTime>
  <Words>1283</Words>
  <Application>Microsoft Office PowerPoint</Application>
  <PresentationFormat>On-screen Show (4:3)</PresentationFormat>
  <Paragraphs>222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thinker</vt:lpstr>
      <vt:lpstr>Photo Editor Photo</vt:lpstr>
      <vt:lpstr>Ideas to Action (I2A)</vt:lpstr>
      <vt:lpstr>Introductions</vt:lpstr>
      <vt:lpstr>Ideas to Action:</vt:lpstr>
      <vt:lpstr>From student focus groups:</vt:lpstr>
      <vt:lpstr>I2A and “Connecting the Dots”</vt:lpstr>
      <vt:lpstr>Employers Advise Colleges Where to Focus Resources to Assess Student Learning</vt:lpstr>
      <vt:lpstr>I2A: What are the components?</vt:lpstr>
      <vt:lpstr>Define Critical Thinking</vt:lpstr>
      <vt:lpstr>Define Critical Thinking</vt:lpstr>
      <vt:lpstr>Examples of when we use critical thinking…</vt:lpstr>
      <vt:lpstr>Slide 11</vt:lpstr>
      <vt:lpstr>Slide 12</vt:lpstr>
      <vt:lpstr>Slide 13</vt:lpstr>
      <vt:lpstr>Slide 14</vt:lpstr>
      <vt:lpstr>Slide 15</vt:lpstr>
      <vt:lpstr>…we want to foster an awareness that critical thinking is more than thinking, it’s:</vt:lpstr>
      <vt:lpstr>…we want to foster an awareness that critical thinking is more than thinking, it’s:</vt:lpstr>
      <vt:lpstr>Slide 18</vt:lpstr>
      <vt:lpstr>A Well-Cultivated Critical Thinker:</vt:lpstr>
      <vt:lpstr>What you can do:</vt:lpstr>
      <vt:lpstr>How will Ideas to Action improve my experience at UofL?</vt:lpstr>
      <vt:lpstr>I2A…the next steps!</vt:lpstr>
      <vt:lpstr>Slide 23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critical thinking? </dc:title>
  <dc:creator>Patty Payette</dc:creator>
  <cp:lastModifiedBy>hkgatl01</cp:lastModifiedBy>
  <cp:revision>68</cp:revision>
  <dcterms:created xsi:type="dcterms:W3CDTF">2008-02-04T20:50:43Z</dcterms:created>
  <dcterms:modified xsi:type="dcterms:W3CDTF">2008-05-22T19:57:13Z</dcterms:modified>
</cp:coreProperties>
</file>