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mp4"/>
  <Default Extension="emf" ContentType="image/x-em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83" r:id="rId5"/>
    <p:sldId id="260" r:id="rId6"/>
    <p:sldId id="262" r:id="rId7"/>
    <p:sldId id="263" r:id="rId8"/>
    <p:sldId id="268" r:id="rId9"/>
    <p:sldId id="269" r:id="rId10"/>
    <p:sldId id="282" r:id="rId11"/>
    <p:sldId id="284" r:id="rId12"/>
    <p:sldId id="264" r:id="rId13"/>
    <p:sldId id="265" r:id="rId14"/>
    <p:sldId id="266" r:id="rId15"/>
    <p:sldId id="267" r:id="rId16"/>
    <p:sldId id="261" r:id="rId17"/>
    <p:sldId id="25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55" autoAdjust="0"/>
    <p:restoredTop sz="94660"/>
  </p:normalViewPr>
  <p:slideViewPr>
    <p:cSldViewPr snapToGrid="0">
      <p:cViewPr>
        <p:scale>
          <a:sx n="72" d="100"/>
          <a:sy n="72" d="100"/>
        </p:scale>
        <p:origin x="2144" y="1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1353C-12D4-4317-B452-E63E95139B8B}" type="datetimeFigureOut">
              <a:rPr lang="en-US" smtClean="0"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3DEE27F4-1368-4264-83B2-6A413DC65C5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1353C-12D4-4317-B452-E63E95139B8B}" type="datetimeFigureOut">
              <a:rPr lang="en-US" smtClean="0"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E27F4-1368-4264-83B2-6A413DC65C5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1353C-12D4-4317-B452-E63E95139B8B}" type="datetimeFigureOut">
              <a:rPr lang="en-US" smtClean="0"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E27F4-1368-4264-83B2-6A413DC65C5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1353C-12D4-4317-B452-E63E95139B8B}" type="datetimeFigureOut">
              <a:rPr lang="en-US" smtClean="0"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E27F4-1368-4264-83B2-6A413DC65C5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FC91353C-12D4-4317-B452-E63E95139B8B}" type="datetimeFigureOut">
              <a:rPr lang="en-US" smtClean="0"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3DEE27F4-1368-4264-83B2-6A413DC65C5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1353C-12D4-4317-B452-E63E95139B8B}" type="datetimeFigureOut">
              <a:rPr lang="en-US" smtClean="0"/>
              <a:t>9/5/17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E27F4-1368-4264-83B2-6A413DC65C5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1353C-12D4-4317-B452-E63E95139B8B}" type="datetimeFigureOut">
              <a:rPr lang="en-US" smtClean="0"/>
              <a:t>9/5/17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E27F4-1368-4264-83B2-6A413DC65C5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1353C-12D4-4317-B452-E63E95139B8B}" type="datetimeFigureOut">
              <a:rPr lang="en-US" smtClean="0"/>
              <a:t>9/5/17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E27F4-1368-4264-83B2-6A413DC65C5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1353C-12D4-4317-B452-E63E95139B8B}" type="datetimeFigureOut">
              <a:rPr lang="en-US" smtClean="0"/>
              <a:t>9/5/17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E27F4-1368-4264-83B2-6A413DC65C5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1353C-12D4-4317-B452-E63E95139B8B}" type="datetimeFigureOut">
              <a:rPr lang="en-US" smtClean="0"/>
              <a:t>9/5/17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E27F4-1368-4264-83B2-6A413DC65C5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1353C-12D4-4317-B452-E63E95139B8B}" type="datetimeFigureOut">
              <a:rPr lang="en-US" smtClean="0"/>
              <a:t>9/5/17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E27F4-1368-4264-83B2-6A413DC65C5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FC91353C-12D4-4317-B452-E63E95139B8B}" type="datetimeFigureOut">
              <a:rPr lang="en-US" smtClean="0"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3DEE27F4-1368-4264-83B2-6A413DC65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9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Travel Award Tutorial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GSC Summit</a:t>
            </a:r>
          </a:p>
          <a:p>
            <a:r>
              <a:rPr lang="en-US" dirty="0" smtClean="0"/>
              <a:t>September 8</a:t>
            </a:r>
            <a:r>
              <a:rPr lang="en-US" baseline="30000" dirty="0" smtClean="0"/>
              <a:t>th</a:t>
            </a:r>
            <a:r>
              <a:rPr lang="en-US" dirty="0" smtClean="0"/>
              <a:t> 2016</a:t>
            </a:r>
          </a:p>
          <a:p>
            <a:r>
              <a:rPr lang="en-US" dirty="0" smtClean="0"/>
              <a:t>Manooch Saeedi</a:t>
            </a:r>
          </a:p>
          <a:p>
            <a:r>
              <a:rPr lang="en-US" dirty="0" smtClean="0"/>
              <a:t>Director of Graduate Travel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67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4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reasons for Denial of Funds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Inactive department</a:t>
            </a:r>
          </a:p>
          <a:p>
            <a:r>
              <a:rPr lang="en-US" dirty="0" smtClean="0"/>
              <a:t>Already funded this fiscal year</a:t>
            </a:r>
          </a:p>
          <a:p>
            <a:r>
              <a:rPr lang="en-US" dirty="0" smtClean="0"/>
              <a:t>Failed to follow instruction when applying in the previous </a:t>
            </a:r>
            <a:r>
              <a:rPr lang="en-US" dirty="0" smtClean="0"/>
              <a:t>year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0011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GSC Reimbursement 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632" y="1456660"/>
            <a:ext cx="4437966" cy="575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61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Travel Award Letter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3563" y="1312614"/>
            <a:ext cx="5252483" cy="585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98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of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Abstract Acceptance email</a:t>
            </a:r>
          </a:p>
          <a:p>
            <a:r>
              <a:rPr lang="en-US" dirty="0" smtClean="0"/>
              <a:t>Screenshot of a conference program with your name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709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Receipts that you want reimbursed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Scanned copies and PDFs work well!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833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2493" y="457200"/>
            <a:ext cx="5127013" cy="571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11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1- Applying for funding</a:t>
            </a:r>
            <a:endParaRPr lang="en-US" dirty="0"/>
          </a:p>
        </p:txBody>
      </p:sp>
      <p:pic>
        <p:nvPicPr>
          <p:cNvPr id="10" name="B18CBA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5550" y="2120900"/>
            <a:ext cx="7205663" cy="4051300"/>
          </a:xfrm>
        </p:spPr>
      </p:pic>
    </p:spTree>
    <p:extLst>
      <p:ext uri="{BB962C8B-B14F-4D97-AF65-F5344CB8AC3E}">
        <p14:creationId xmlns:p14="http://schemas.microsoft.com/office/powerpoint/2010/main" val="1289357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Going Somewhere??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Apply for Travel Funds!</a:t>
            </a:r>
          </a:p>
          <a:p>
            <a:r>
              <a:rPr lang="en-US" dirty="0" smtClean="0"/>
              <a:t>GSC is able to offer funding for travel to conference or other academic/professionally related events</a:t>
            </a:r>
          </a:p>
          <a:p>
            <a:pPr lvl="1"/>
            <a:r>
              <a:rPr lang="en-US" dirty="0" smtClean="0"/>
              <a:t>$200 if not presenting</a:t>
            </a:r>
          </a:p>
          <a:p>
            <a:pPr lvl="1"/>
            <a:r>
              <a:rPr lang="en-US" dirty="0" smtClean="0"/>
              <a:t>$350 if presenting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41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Easy Steps to obtain travel funds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1- Apply for funding</a:t>
            </a:r>
          </a:p>
          <a:p>
            <a:r>
              <a:rPr lang="en-US" dirty="0" smtClean="0"/>
              <a:t>2- Receive Award Letter</a:t>
            </a:r>
          </a:p>
          <a:p>
            <a:r>
              <a:rPr lang="en-US" dirty="0" smtClean="0"/>
              <a:t>3- Travel/present/enjoy yourself!</a:t>
            </a:r>
          </a:p>
          <a:p>
            <a:r>
              <a:rPr lang="en-US" dirty="0" smtClean="0"/>
              <a:t>4- Gather required documentation</a:t>
            </a:r>
          </a:p>
          <a:p>
            <a:r>
              <a:rPr lang="en-US" dirty="0" smtClean="0"/>
              <a:t>5- Submit documentation</a:t>
            </a:r>
          </a:p>
          <a:p>
            <a:r>
              <a:rPr lang="en-US" dirty="0" smtClean="0"/>
              <a:t>6- Sit back, relax, and let the funds roll in….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40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1- Applying for funding</a:t>
            </a:r>
          </a:p>
        </p:txBody>
      </p:sp>
      <p:pic>
        <p:nvPicPr>
          <p:cNvPr id="6" name="EB8D8B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5550" y="2120900"/>
            <a:ext cx="7205663" cy="4051300"/>
          </a:xfrm>
        </p:spPr>
      </p:pic>
    </p:spTree>
    <p:extLst>
      <p:ext uri="{BB962C8B-B14F-4D97-AF65-F5344CB8AC3E}">
        <p14:creationId xmlns:p14="http://schemas.microsoft.com/office/powerpoint/2010/main" val="78330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974" y="83525"/>
            <a:ext cx="10058400" cy="1609344"/>
          </a:xfrm>
        </p:spPr>
        <p:txBody>
          <a:bodyPr/>
          <a:lstStyle/>
          <a:p>
            <a:r>
              <a:rPr lang="en-US" dirty="0" smtClean="0"/>
              <a:t>Step 2- Receive travel award letter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2100" y="2120900"/>
            <a:ext cx="8754149" cy="4051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232" y="1264838"/>
            <a:ext cx="4532264" cy="547291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4549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3- Travel/Present/Enjoy Yourselves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BUT!!! Make sure you are gathering/keeping your receipts</a:t>
            </a:r>
          </a:p>
          <a:p>
            <a:pPr lvl="1"/>
            <a:r>
              <a:rPr lang="en-US" dirty="0" smtClean="0"/>
              <a:t>Hotels</a:t>
            </a:r>
          </a:p>
          <a:p>
            <a:pPr lvl="1"/>
            <a:r>
              <a:rPr lang="en-US" dirty="0" smtClean="0"/>
              <a:t>Rental car/ taxis/ </a:t>
            </a:r>
            <a:r>
              <a:rPr lang="en-US" dirty="0" err="1" smtClean="0"/>
              <a:t>Lyfts</a:t>
            </a:r>
            <a:r>
              <a:rPr lang="en-US" dirty="0" smtClean="0"/>
              <a:t>/Ubers</a:t>
            </a:r>
          </a:p>
          <a:p>
            <a:pPr lvl="1"/>
            <a:r>
              <a:rPr lang="en-US" dirty="0" smtClean="0"/>
              <a:t>Conference Registration</a:t>
            </a:r>
          </a:p>
          <a:p>
            <a:pPr lvl="1"/>
            <a:r>
              <a:rPr lang="en-US" dirty="0" smtClean="0"/>
              <a:t>Other travel related costs</a:t>
            </a:r>
          </a:p>
          <a:p>
            <a:pPr lvl="1"/>
            <a:r>
              <a:rPr lang="en-US" dirty="0" smtClean="0"/>
              <a:t>Sometimes.. Food*</a:t>
            </a:r>
          </a:p>
        </p:txBody>
      </p:sp>
    </p:spTree>
    <p:extLst>
      <p:ext uri="{BB962C8B-B14F-4D97-AF65-F5344CB8AC3E}">
        <p14:creationId xmlns:p14="http://schemas.microsoft.com/office/powerpoint/2010/main" val="80979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4- Gather required 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GSC Reimbursement Form</a:t>
            </a:r>
          </a:p>
          <a:p>
            <a:r>
              <a:rPr lang="en-US" dirty="0" smtClean="0"/>
              <a:t>Travel Award Letter</a:t>
            </a:r>
          </a:p>
          <a:p>
            <a:r>
              <a:rPr lang="en-US" dirty="0" smtClean="0"/>
              <a:t>Proof of Presentation (if you presented)</a:t>
            </a:r>
          </a:p>
          <a:p>
            <a:pPr lvl="1"/>
            <a:r>
              <a:rPr lang="en-US" dirty="0"/>
              <a:t>Abstract Acceptance email</a:t>
            </a:r>
          </a:p>
          <a:p>
            <a:pPr lvl="1"/>
            <a:r>
              <a:rPr lang="en-US" dirty="0"/>
              <a:t>Screenshot of a conference program with your </a:t>
            </a:r>
            <a:r>
              <a:rPr lang="en-US" dirty="0" smtClean="0"/>
              <a:t>name</a:t>
            </a:r>
          </a:p>
          <a:p>
            <a:r>
              <a:rPr lang="en-US" dirty="0" smtClean="0"/>
              <a:t>Receipt(s) that you want GSC to reimburse</a:t>
            </a:r>
          </a:p>
          <a:p>
            <a:pPr lvl="1"/>
            <a:r>
              <a:rPr lang="en-US" dirty="0"/>
              <a:t>Scanned copies and PDFs work well!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834" y="1261611"/>
            <a:ext cx="4437966" cy="57587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174" y="1383318"/>
            <a:ext cx="4535817" cy="54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2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5- Submit 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you have departmental funding?</a:t>
            </a:r>
          </a:p>
          <a:p>
            <a:pPr lvl="1"/>
            <a:r>
              <a:rPr lang="en-US" dirty="0" smtClean="0"/>
              <a:t>YES!!</a:t>
            </a:r>
          </a:p>
          <a:p>
            <a:pPr lvl="2"/>
            <a:r>
              <a:rPr lang="en-US" dirty="0" smtClean="0"/>
              <a:t>Submit all documentation to your UBM</a:t>
            </a:r>
          </a:p>
          <a:p>
            <a:pPr lvl="2"/>
            <a:r>
              <a:rPr lang="en-US" dirty="0" smtClean="0"/>
              <a:t>They will determine what they will pay and what we will pay</a:t>
            </a:r>
          </a:p>
          <a:p>
            <a:pPr lvl="3"/>
            <a:r>
              <a:rPr lang="en-US" dirty="0" smtClean="0"/>
              <a:t>Our funds should be applied last!</a:t>
            </a:r>
          </a:p>
          <a:p>
            <a:pPr lvl="2"/>
            <a:r>
              <a:rPr lang="en-US" dirty="0" smtClean="0"/>
              <a:t>UBM should submit documentation on your behalf**</a:t>
            </a:r>
          </a:p>
          <a:p>
            <a:pPr lvl="1"/>
            <a:r>
              <a:rPr lang="en-US" dirty="0" smtClean="0"/>
              <a:t>No </a:t>
            </a:r>
            <a:r>
              <a:rPr lang="en-US" dirty="0" smtClean="0">
                <a:sym typeface="Wingdings" panose="05000000000000000000" pitchFamily="2" charset="2"/>
              </a:rPr>
              <a:t>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**Scan and email required documentation directly to me (gsctravl@louisville.edu)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47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Step 6- Sit back, relax, and let the funds roll in….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Applied to your student account</a:t>
            </a:r>
          </a:p>
          <a:p>
            <a:pPr lvl="1"/>
            <a:r>
              <a:rPr lang="en-US" dirty="0" err="1" smtClean="0"/>
              <a:t>BankMobile</a:t>
            </a:r>
            <a:r>
              <a:rPr lang="en-US" dirty="0" smtClean="0"/>
              <a:t>- how financial aid disburses refunds</a:t>
            </a:r>
          </a:p>
          <a:p>
            <a:pPr lvl="1"/>
            <a:r>
              <a:rPr lang="en-US" dirty="0" smtClean="0"/>
              <a:t>What does this mean for financial aid?</a:t>
            </a:r>
          </a:p>
          <a:p>
            <a:pPr lvl="2"/>
            <a:r>
              <a:rPr lang="en-US" dirty="0" smtClean="0"/>
              <a:t>If you have the full amount of loans possible, your refund will be applied to those loans</a:t>
            </a:r>
          </a:p>
          <a:p>
            <a:pPr lvl="1"/>
            <a:r>
              <a:rPr lang="en-US" dirty="0" smtClean="0"/>
              <a:t>If you get $350, there will be two deposits!</a:t>
            </a:r>
          </a:p>
          <a:p>
            <a:pPr lvl="2"/>
            <a:r>
              <a:rPr lang="en-US" dirty="0" smtClean="0"/>
              <a:t>$200 and $150, will not hit at the same time</a:t>
            </a:r>
          </a:p>
          <a:p>
            <a:pPr lvl="2"/>
            <a:r>
              <a:rPr lang="en-US" dirty="0" smtClean="0"/>
              <a:t>Only one deposit for $200 or less.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00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1404</TotalTime>
  <Words>376</Words>
  <Application>Microsoft Macintosh PowerPoint</Application>
  <PresentationFormat>Widescreen</PresentationFormat>
  <Paragraphs>64</Paragraphs>
  <Slides>17</Slides>
  <Notes>0</Notes>
  <HiddenSlides>6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Rockwell</vt:lpstr>
      <vt:lpstr>Rockwell Condensed</vt:lpstr>
      <vt:lpstr>Rockwell Extra Bold</vt:lpstr>
      <vt:lpstr>Wingdings</vt:lpstr>
      <vt:lpstr>Wood Type</vt:lpstr>
      <vt:lpstr>Travel Award Tutorial</vt:lpstr>
      <vt:lpstr>Going Somewhere??</vt:lpstr>
      <vt:lpstr>Easy Steps to obtain travel funds</vt:lpstr>
      <vt:lpstr>Step 1- Applying for funding</vt:lpstr>
      <vt:lpstr>Step 2- Receive travel award letter</vt:lpstr>
      <vt:lpstr>Step 3- Travel/Present/Enjoy Yourselves</vt:lpstr>
      <vt:lpstr>Step 4- Gather required documentation</vt:lpstr>
      <vt:lpstr>Step 5- Submit documentation</vt:lpstr>
      <vt:lpstr>Step 6- Sit back, relax, and let the funds roll in….</vt:lpstr>
      <vt:lpstr>Questions?</vt:lpstr>
      <vt:lpstr>Potential reasons for Denial of Funds</vt:lpstr>
      <vt:lpstr>GSC Reimbursement Form</vt:lpstr>
      <vt:lpstr>Travel Award Letter</vt:lpstr>
      <vt:lpstr>Proof of Presentation</vt:lpstr>
      <vt:lpstr>Receipts that you want reimbursed</vt:lpstr>
      <vt:lpstr>PowerPoint Presentation</vt:lpstr>
      <vt:lpstr>Step 1- Applying for funding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Travel and Research Fund Tutorials</dc:title>
  <dc:creator>Assgari,Ashley Atri</dc:creator>
  <cp:lastModifiedBy>Saeedi,Manooch S</cp:lastModifiedBy>
  <cp:revision>25</cp:revision>
  <dcterms:created xsi:type="dcterms:W3CDTF">2016-08-29T22:39:14Z</dcterms:created>
  <dcterms:modified xsi:type="dcterms:W3CDTF">2017-09-05T16:44:54Z</dcterms:modified>
</cp:coreProperties>
</file>