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What is a Wiki?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657600"/>
            <a:ext cx="8610600" cy="2514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What are its uses/benefits 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in composition</a:t>
            </a:r>
            <a:r>
              <a:rPr lang="en-US" sz="4000" b="1" dirty="0" smtClean="0">
                <a:solidFill>
                  <a:srgbClr val="C00000"/>
                </a:solidFill>
              </a:rPr>
              <a:t>?</a:t>
            </a:r>
          </a:p>
          <a:p>
            <a:endParaRPr lang="en-US" sz="4000" b="1" dirty="0" smtClean="0">
              <a:solidFill>
                <a:srgbClr val="C00000"/>
              </a:solidFill>
            </a:endParaRP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-Shyam Sharma (Sept. 30, 2009)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20574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a writing tool for composition par excellence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How?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Wiki is process </a:t>
            </a:r>
            <a:r>
              <a:rPr lang="en-US" b="1" dirty="0" smtClean="0"/>
              <a:t>friendly</a:t>
            </a:r>
            <a:r>
              <a:rPr lang="en-US" dirty="0" smtClean="0"/>
              <a:t>: web site where pages are easily created &amp; edited and which are automatically saved as process drafts/history</a:t>
            </a:r>
          </a:p>
          <a:p>
            <a:endParaRPr lang="en-US" dirty="0" smtClean="0"/>
          </a:p>
          <a:p>
            <a:r>
              <a:rPr lang="en-US" b="1" dirty="0" smtClean="0"/>
              <a:t>Wiki is great </a:t>
            </a:r>
            <a:r>
              <a:rPr lang="en-US" b="1" dirty="0" smtClean="0"/>
              <a:t>for collaboration</a:t>
            </a:r>
            <a:r>
              <a:rPr lang="en-US" dirty="0" smtClean="0"/>
              <a:t>: multiple users can access and edit a page, integrate/share media, and set up email updates/alert </a:t>
            </a:r>
          </a:p>
          <a:p>
            <a:endParaRPr lang="en-US" dirty="0" smtClean="0"/>
          </a:p>
          <a:p>
            <a:r>
              <a:rPr lang="en-US" sz="2600" dirty="0" smtClean="0"/>
              <a:t>And it only requires </a:t>
            </a:r>
            <a:r>
              <a:rPr lang="en-US" sz="2600" b="1" dirty="0" smtClean="0"/>
              <a:t>minimal technological </a:t>
            </a:r>
            <a:r>
              <a:rPr lang="en-US" sz="2600" b="1" dirty="0" smtClean="0"/>
              <a:t>expertise.</a:t>
            </a:r>
            <a:endParaRPr lang="en-US" sz="3100" b="1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Makes Learning More Effective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Promotes networked learning:</a:t>
            </a:r>
            <a:r>
              <a:rPr lang="en-US" dirty="0" smtClean="0"/>
              <a:t> allow students to hyperlink sources, subscribe to feeds, set up email alerts, integrate group discussion</a:t>
            </a:r>
          </a:p>
          <a:p>
            <a:endParaRPr lang="en-US" dirty="0" smtClean="0"/>
          </a:p>
          <a:p>
            <a:r>
              <a:rPr lang="en-US" b="1" dirty="0" smtClean="0"/>
              <a:t>Accelerates negotiation</a:t>
            </a:r>
            <a:r>
              <a:rPr lang="en-US" dirty="0" smtClean="0"/>
              <a:t>: students (must) make decisions of structure, design, content, etc as they compose</a:t>
            </a:r>
          </a:p>
          <a:p>
            <a:endParaRPr lang="en-US" dirty="0" smtClean="0"/>
          </a:p>
          <a:p>
            <a:r>
              <a:rPr lang="en-US" b="1" dirty="0" smtClean="0"/>
              <a:t>Increases sense of ownership/responsibility</a:t>
            </a:r>
            <a:r>
              <a:rPr lang="en-US" dirty="0" smtClean="0"/>
              <a:t>: students feel a stronger sense of ownership of their work (esp. with group wiki)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More Benefits…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Makes peer and teacher assessment convenient</a:t>
            </a:r>
            <a:r>
              <a:rPr lang="en-US" dirty="0" smtClean="0"/>
              <a:t>: students and teacher can leave comments below any page/entry</a:t>
            </a:r>
          </a:p>
          <a:p>
            <a:endParaRPr lang="en-US" dirty="0" smtClean="0"/>
          </a:p>
          <a:p>
            <a:r>
              <a:rPr lang="en-US" b="1" dirty="0" smtClean="0"/>
              <a:t>Has flexible security features</a:t>
            </a:r>
            <a:r>
              <a:rPr lang="en-US" dirty="0" smtClean="0"/>
              <a:t>: In Blackboard, you can set up a wiki as private, as groups, or as whole class</a:t>
            </a:r>
          </a:p>
          <a:p>
            <a:endParaRPr lang="en-US" dirty="0" smtClean="0"/>
          </a:p>
          <a:p>
            <a:r>
              <a:rPr lang="en-US" b="1" dirty="0" smtClean="0"/>
              <a:t>Wiki is a mode of publication:</a:t>
            </a:r>
            <a:r>
              <a:rPr lang="en-US" dirty="0" smtClean="0"/>
              <a:t> shared among a community of readers, however small; the writing is up/out there.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Assignment 1: Collaborative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“employees” of a travel agency, groups collaboratively draft &amp; develop a </a:t>
            </a:r>
            <a:r>
              <a:rPr lang="en-US" b="1" dirty="0" smtClean="0"/>
              <a:t>proposal</a:t>
            </a:r>
            <a:r>
              <a:rPr lang="en-US" dirty="0" smtClean="0"/>
              <a:t> describing how they are creating a travel package. Groups also plan &amp; develops materials for a </a:t>
            </a:r>
            <a:r>
              <a:rPr lang="en-US" b="1" dirty="0" smtClean="0"/>
              <a:t>class presentation.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Parts of the group project (process materials): </a:t>
            </a:r>
            <a:r>
              <a:rPr lang="en-US" dirty="0" smtClean="0"/>
              <a:t>task schedule, team charter, individual parts of the proposal, presentation materials, and final draft of combined </a:t>
            </a:r>
            <a:r>
              <a:rPr lang="en-US" dirty="0" smtClean="0"/>
              <a:t>proposal</a:t>
            </a:r>
          </a:p>
          <a:p>
            <a:r>
              <a:rPr lang="en-US" dirty="0" smtClean="0"/>
              <a:t>[Demo on Blackboard]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Assignment 2: Individual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regular writing assignment</a:t>
            </a:r>
          </a:p>
          <a:p>
            <a:endParaRPr lang="en-US" dirty="0" smtClean="0"/>
          </a:p>
          <a:p>
            <a:r>
              <a:rPr lang="en-US" dirty="0" smtClean="0"/>
              <a:t>Wiki set up as editable by individual students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Benefit</a:t>
            </a:r>
            <a:r>
              <a:rPr lang="en-US" dirty="0" smtClean="0"/>
              <a:t>: you can see the </a:t>
            </a:r>
            <a:r>
              <a:rPr lang="en-US" dirty="0" smtClean="0">
                <a:solidFill>
                  <a:srgbClr val="7030A0"/>
                </a:solidFill>
              </a:rPr>
              <a:t>drafting process</a:t>
            </a:r>
            <a:r>
              <a:rPr lang="en-US" dirty="0" smtClean="0"/>
              <a:t>; it makes assessment and support easier in the process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314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 is a Wiki?</vt:lpstr>
      <vt:lpstr>a writing tool for composition par excellence</vt:lpstr>
      <vt:lpstr>How?</vt:lpstr>
      <vt:lpstr>Makes Learning More Effective</vt:lpstr>
      <vt:lpstr>More Benefits…</vt:lpstr>
      <vt:lpstr>Assignment 1: Collaborative</vt:lpstr>
      <vt:lpstr>Assignment 2: Individual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wiki? </dc:title>
  <dc:creator/>
  <cp:lastModifiedBy>shyam</cp:lastModifiedBy>
  <cp:revision>10</cp:revision>
  <dcterms:created xsi:type="dcterms:W3CDTF">2006-08-16T00:00:00Z</dcterms:created>
  <dcterms:modified xsi:type="dcterms:W3CDTF">2009-09-30T17:40:53Z</dcterms:modified>
</cp:coreProperties>
</file>