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43" r:id="rId2"/>
    <p:sldId id="383" r:id="rId3"/>
    <p:sldId id="384" r:id="rId4"/>
    <p:sldId id="385" r:id="rId5"/>
    <p:sldId id="386" r:id="rId6"/>
    <p:sldId id="360" r:id="rId7"/>
    <p:sldId id="387" r:id="rId8"/>
    <p:sldId id="370" r:id="rId9"/>
    <p:sldId id="394" r:id="rId10"/>
    <p:sldId id="388" r:id="rId11"/>
    <p:sldId id="389" r:id="rId12"/>
    <p:sldId id="393" r:id="rId13"/>
    <p:sldId id="390" r:id="rId14"/>
    <p:sldId id="392" r:id="rId15"/>
    <p:sldId id="363" r:id="rId16"/>
    <p:sldId id="381" r:id="rId17"/>
    <p:sldId id="356"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53" autoAdjust="0"/>
    <p:restoredTop sz="93945" autoAdjust="0"/>
  </p:normalViewPr>
  <p:slideViewPr>
    <p:cSldViewPr>
      <p:cViewPr>
        <p:scale>
          <a:sx n="60" d="100"/>
          <a:sy n="60" d="100"/>
        </p:scale>
        <p:origin x="-976" y="-632"/>
      </p:cViewPr>
      <p:guideLst>
        <p:guide orient="horz" pos="2160"/>
        <p:guide pos="2880"/>
      </p:guideLst>
    </p:cSldViewPr>
  </p:slideViewPr>
  <p:outlineViewPr>
    <p:cViewPr>
      <p:scale>
        <a:sx n="33" d="100"/>
        <a:sy n="33" d="100"/>
      </p:scale>
      <p:origin x="48" y="12780"/>
    </p:cViewPr>
  </p:outlin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68ACE-34DB-1941-824E-457BAECA162E}" type="doc">
      <dgm:prSet loTypeId="urn:microsoft.com/office/officeart/2005/8/layout/arrow3" loCatId="" qsTypeId="urn:microsoft.com/office/officeart/2005/8/quickstyle/3D2" qsCatId="3D" csTypeId="urn:microsoft.com/office/officeart/2005/8/colors/accent2_3" csCatId="accent2" phldr="1"/>
      <dgm:spPr/>
      <dgm:t>
        <a:bodyPr/>
        <a:lstStyle/>
        <a:p>
          <a:endParaRPr lang="en-US"/>
        </a:p>
      </dgm:t>
    </dgm:pt>
    <dgm:pt modelId="{2683C4E1-3FCA-E945-9811-6629713FEF4C}">
      <dgm:prSet phldrT="[Text]"/>
      <dgm:spPr/>
      <dgm:t>
        <a:bodyPr/>
        <a:lstStyle/>
        <a:p>
          <a:r>
            <a:rPr lang="en-US" dirty="0" smtClean="0"/>
            <a:t>University</a:t>
          </a:r>
          <a:endParaRPr lang="en-US" dirty="0"/>
        </a:p>
      </dgm:t>
    </dgm:pt>
    <dgm:pt modelId="{0C4EA4A8-8F12-4847-AA4A-A77ED556A87A}" type="parTrans" cxnId="{FEEB1598-DEE9-B24B-A0D8-252B2E332B76}">
      <dgm:prSet/>
      <dgm:spPr/>
      <dgm:t>
        <a:bodyPr/>
        <a:lstStyle/>
        <a:p>
          <a:endParaRPr lang="en-US"/>
        </a:p>
      </dgm:t>
    </dgm:pt>
    <dgm:pt modelId="{520FCE2F-67B1-D742-96C9-EF59C16D265F}" type="sibTrans" cxnId="{FEEB1598-DEE9-B24B-A0D8-252B2E332B76}">
      <dgm:prSet/>
      <dgm:spPr/>
      <dgm:t>
        <a:bodyPr/>
        <a:lstStyle/>
        <a:p>
          <a:endParaRPr lang="en-US"/>
        </a:p>
      </dgm:t>
    </dgm:pt>
    <dgm:pt modelId="{3EA7CAB9-29A1-C542-9EA5-5AAA484ECED4}">
      <dgm:prSet phldrT="[Text]"/>
      <dgm:spPr/>
      <dgm:t>
        <a:bodyPr/>
        <a:lstStyle/>
        <a:p>
          <a:r>
            <a:rPr lang="en-US" dirty="0" smtClean="0"/>
            <a:t>K-12 School</a:t>
          </a:r>
          <a:endParaRPr lang="en-US" dirty="0"/>
        </a:p>
      </dgm:t>
    </dgm:pt>
    <dgm:pt modelId="{268670C3-5F77-0744-95C0-DE59C942A133}" type="parTrans" cxnId="{BC5AFAD2-0C4F-3742-B910-0F4E401DCEA5}">
      <dgm:prSet/>
      <dgm:spPr/>
      <dgm:t>
        <a:bodyPr/>
        <a:lstStyle/>
        <a:p>
          <a:endParaRPr lang="en-US"/>
        </a:p>
      </dgm:t>
    </dgm:pt>
    <dgm:pt modelId="{5ADBAC7F-BA52-E34D-900E-AE79C2A44B7D}" type="sibTrans" cxnId="{BC5AFAD2-0C4F-3742-B910-0F4E401DCEA5}">
      <dgm:prSet/>
      <dgm:spPr/>
      <dgm:t>
        <a:bodyPr/>
        <a:lstStyle/>
        <a:p>
          <a:endParaRPr lang="en-US"/>
        </a:p>
      </dgm:t>
    </dgm:pt>
    <dgm:pt modelId="{B444BEE0-5F2C-A147-B758-E50C72281336}" type="pres">
      <dgm:prSet presAssocID="{38268ACE-34DB-1941-824E-457BAECA162E}" presName="compositeShape" presStyleCnt="0">
        <dgm:presLayoutVars>
          <dgm:chMax val="2"/>
          <dgm:dir/>
          <dgm:resizeHandles val="exact"/>
        </dgm:presLayoutVars>
      </dgm:prSet>
      <dgm:spPr/>
      <dgm:t>
        <a:bodyPr/>
        <a:lstStyle/>
        <a:p>
          <a:endParaRPr lang="en-US"/>
        </a:p>
      </dgm:t>
    </dgm:pt>
    <dgm:pt modelId="{AA32CB36-11E2-BB47-B9C8-35CDC305397C}" type="pres">
      <dgm:prSet presAssocID="{38268ACE-34DB-1941-824E-457BAECA162E}" presName="divider" presStyleLbl="fgShp" presStyleIdx="0" presStyleCnt="1" custAng="21430968"/>
      <dgm:spPr/>
    </dgm:pt>
    <dgm:pt modelId="{1C65C710-EECC-554A-8040-2984F89F908E}" type="pres">
      <dgm:prSet presAssocID="{2683C4E1-3FCA-E945-9811-6629713FEF4C}" presName="downArrow" presStyleLbl="node1" presStyleIdx="0" presStyleCnt="2"/>
      <dgm:spPr/>
    </dgm:pt>
    <dgm:pt modelId="{CDD073E1-DADE-1046-B501-127E95695240}" type="pres">
      <dgm:prSet presAssocID="{2683C4E1-3FCA-E945-9811-6629713FEF4C}" presName="downArrowText" presStyleLbl="revTx" presStyleIdx="0" presStyleCnt="2">
        <dgm:presLayoutVars>
          <dgm:bulletEnabled val="1"/>
        </dgm:presLayoutVars>
      </dgm:prSet>
      <dgm:spPr/>
      <dgm:t>
        <a:bodyPr/>
        <a:lstStyle/>
        <a:p>
          <a:endParaRPr lang="en-US"/>
        </a:p>
      </dgm:t>
    </dgm:pt>
    <dgm:pt modelId="{FACD62A2-6C5A-7840-9529-8C819B1E279A}" type="pres">
      <dgm:prSet presAssocID="{3EA7CAB9-29A1-C542-9EA5-5AAA484ECED4}" presName="upArrow" presStyleLbl="node1" presStyleIdx="1" presStyleCnt="2"/>
      <dgm:spPr/>
    </dgm:pt>
    <dgm:pt modelId="{4987F8D8-6B58-6E4B-9B93-DC7C883CA641}" type="pres">
      <dgm:prSet presAssocID="{3EA7CAB9-29A1-C542-9EA5-5AAA484ECED4}" presName="upArrowText" presStyleLbl="revTx" presStyleIdx="1" presStyleCnt="2">
        <dgm:presLayoutVars>
          <dgm:bulletEnabled val="1"/>
        </dgm:presLayoutVars>
      </dgm:prSet>
      <dgm:spPr/>
      <dgm:t>
        <a:bodyPr/>
        <a:lstStyle/>
        <a:p>
          <a:endParaRPr lang="en-US"/>
        </a:p>
      </dgm:t>
    </dgm:pt>
  </dgm:ptLst>
  <dgm:cxnLst>
    <dgm:cxn modelId="{9665BBAE-548D-EE4C-8D5F-0F9355D3D0CD}" type="presOf" srcId="{3EA7CAB9-29A1-C542-9EA5-5AAA484ECED4}" destId="{4987F8D8-6B58-6E4B-9B93-DC7C883CA641}" srcOrd="0" destOrd="0" presId="urn:microsoft.com/office/officeart/2005/8/layout/arrow3"/>
    <dgm:cxn modelId="{9D2A409A-D921-5C44-B09F-35A4870443A3}" type="presOf" srcId="{2683C4E1-3FCA-E945-9811-6629713FEF4C}" destId="{CDD073E1-DADE-1046-B501-127E95695240}" srcOrd="0" destOrd="0" presId="urn:microsoft.com/office/officeart/2005/8/layout/arrow3"/>
    <dgm:cxn modelId="{FEEB1598-DEE9-B24B-A0D8-252B2E332B76}" srcId="{38268ACE-34DB-1941-824E-457BAECA162E}" destId="{2683C4E1-3FCA-E945-9811-6629713FEF4C}" srcOrd="0" destOrd="0" parTransId="{0C4EA4A8-8F12-4847-AA4A-A77ED556A87A}" sibTransId="{520FCE2F-67B1-D742-96C9-EF59C16D265F}"/>
    <dgm:cxn modelId="{08EFFF38-5331-B94F-80EA-B189C4851174}" type="presOf" srcId="{38268ACE-34DB-1941-824E-457BAECA162E}" destId="{B444BEE0-5F2C-A147-B758-E50C72281336}" srcOrd="0" destOrd="0" presId="urn:microsoft.com/office/officeart/2005/8/layout/arrow3"/>
    <dgm:cxn modelId="{BC5AFAD2-0C4F-3742-B910-0F4E401DCEA5}" srcId="{38268ACE-34DB-1941-824E-457BAECA162E}" destId="{3EA7CAB9-29A1-C542-9EA5-5AAA484ECED4}" srcOrd="1" destOrd="0" parTransId="{268670C3-5F77-0744-95C0-DE59C942A133}" sibTransId="{5ADBAC7F-BA52-E34D-900E-AE79C2A44B7D}"/>
    <dgm:cxn modelId="{FD4B9212-FEB0-934F-A697-98886890C98D}" type="presParOf" srcId="{B444BEE0-5F2C-A147-B758-E50C72281336}" destId="{AA32CB36-11E2-BB47-B9C8-35CDC305397C}" srcOrd="0" destOrd="0" presId="urn:microsoft.com/office/officeart/2005/8/layout/arrow3"/>
    <dgm:cxn modelId="{947C0D23-EC73-1C49-98AB-55232368B086}" type="presParOf" srcId="{B444BEE0-5F2C-A147-B758-E50C72281336}" destId="{1C65C710-EECC-554A-8040-2984F89F908E}" srcOrd="1" destOrd="0" presId="urn:microsoft.com/office/officeart/2005/8/layout/arrow3"/>
    <dgm:cxn modelId="{69512AA9-9B0A-2A4F-930F-D3BCE99D6592}" type="presParOf" srcId="{B444BEE0-5F2C-A147-B758-E50C72281336}" destId="{CDD073E1-DADE-1046-B501-127E95695240}" srcOrd="2" destOrd="0" presId="urn:microsoft.com/office/officeart/2005/8/layout/arrow3"/>
    <dgm:cxn modelId="{EE427A55-2327-5347-A597-EC04750BF342}" type="presParOf" srcId="{B444BEE0-5F2C-A147-B758-E50C72281336}" destId="{FACD62A2-6C5A-7840-9529-8C819B1E279A}" srcOrd="3" destOrd="0" presId="urn:microsoft.com/office/officeart/2005/8/layout/arrow3"/>
    <dgm:cxn modelId="{4493C246-F82E-814B-B113-CE0056872A95}" type="presParOf" srcId="{B444BEE0-5F2C-A147-B758-E50C72281336}" destId="{4987F8D8-6B58-6E4B-9B93-DC7C883CA64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68ACE-34DB-1941-824E-457BAECA162E}" type="doc">
      <dgm:prSet loTypeId="urn:microsoft.com/office/officeart/2005/8/layout/arrow3" loCatId="" qsTypeId="urn:microsoft.com/office/officeart/2005/8/quickstyle/3D2" qsCatId="3D" csTypeId="urn:microsoft.com/office/officeart/2005/8/colors/accent2_3" csCatId="accent2" phldr="1"/>
      <dgm:spPr/>
      <dgm:t>
        <a:bodyPr/>
        <a:lstStyle/>
        <a:p>
          <a:endParaRPr lang="en-US"/>
        </a:p>
      </dgm:t>
    </dgm:pt>
    <dgm:pt modelId="{2683C4E1-3FCA-E945-9811-6629713FEF4C}">
      <dgm:prSet phldrT="[Text]"/>
      <dgm:spPr/>
      <dgm:t>
        <a:bodyPr/>
        <a:lstStyle/>
        <a:p>
          <a:r>
            <a:rPr lang="en-US" dirty="0" smtClean="0"/>
            <a:t>University</a:t>
          </a:r>
          <a:endParaRPr lang="en-US" dirty="0"/>
        </a:p>
      </dgm:t>
    </dgm:pt>
    <dgm:pt modelId="{0C4EA4A8-8F12-4847-AA4A-A77ED556A87A}" type="parTrans" cxnId="{FEEB1598-DEE9-B24B-A0D8-252B2E332B76}">
      <dgm:prSet/>
      <dgm:spPr/>
      <dgm:t>
        <a:bodyPr/>
        <a:lstStyle/>
        <a:p>
          <a:endParaRPr lang="en-US"/>
        </a:p>
      </dgm:t>
    </dgm:pt>
    <dgm:pt modelId="{520FCE2F-67B1-D742-96C9-EF59C16D265F}" type="sibTrans" cxnId="{FEEB1598-DEE9-B24B-A0D8-252B2E332B76}">
      <dgm:prSet/>
      <dgm:spPr/>
      <dgm:t>
        <a:bodyPr/>
        <a:lstStyle/>
        <a:p>
          <a:endParaRPr lang="en-US"/>
        </a:p>
      </dgm:t>
    </dgm:pt>
    <dgm:pt modelId="{3EA7CAB9-29A1-C542-9EA5-5AAA484ECED4}">
      <dgm:prSet phldrT="[Text]"/>
      <dgm:spPr/>
      <dgm:t>
        <a:bodyPr/>
        <a:lstStyle/>
        <a:p>
          <a:r>
            <a:rPr lang="en-US" dirty="0" smtClean="0"/>
            <a:t>K-12 School</a:t>
          </a:r>
          <a:endParaRPr lang="en-US" dirty="0"/>
        </a:p>
      </dgm:t>
    </dgm:pt>
    <dgm:pt modelId="{268670C3-5F77-0744-95C0-DE59C942A133}" type="parTrans" cxnId="{BC5AFAD2-0C4F-3742-B910-0F4E401DCEA5}">
      <dgm:prSet/>
      <dgm:spPr/>
      <dgm:t>
        <a:bodyPr/>
        <a:lstStyle/>
        <a:p>
          <a:endParaRPr lang="en-US"/>
        </a:p>
      </dgm:t>
    </dgm:pt>
    <dgm:pt modelId="{5ADBAC7F-BA52-E34D-900E-AE79C2A44B7D}" type="sibTrans" cxnId="{BC5AFAD2-0C4F-3742-B910-0F4E401DCEA5}">
      <dgm:prSet/>
      <dgm:spPr/>
      <dgm:t>
        <a:bodyPr/>
        <a:lstStyle/>
        <a:p>
          <a:endParaRPr lang="en-US"/>
        </a:p>
      </dgm:t>
    </dgm:pt>
    <dgm:pt modelId="{B444BEE0-5F2C-A147-B758-E50C72281336}" type="pres">
      <dgm:prSet presAssocID="{38268ACE-34DB-1941-824E-457BAECA162E}" presName="compositeShape" presStyleCnt="0">
        <dgm:presLayoutVars>
          <dgm:chMax val="2"/>
          <dgm:dir/>
          <dgm:resizeHandles val="exact"/>
        </dgm:presLayoutVars>
      </dgm:prSet>
      <dgm:spPr/>
      <dgm:t>
        <a:bodyPr/>
        <a:lstStyle/>
        <a:p>
          <a:endParaRPr lang="en-US"/>
        </a:p>
      </dgm:t>
    </dgm:pt>
    <dgm:pt modelId="{AA32CB36-11E2-BB47-B9C8-35CDC305397C}" type="pres">
      <dgm:prSet presAssocID="{38268ACE-34DB-1941-824E-457BAECA162E}" presName="divider" presStyleLbl="fgShp" presStyleIdx="0" presStyleCnt="1" custAng="11645461"/>
      <dgm:spPr/>
    </dgm:pt>
    <dgm:pt modelId="{1C65C710-EECC-554A-8040-2984F89F908E}" type="pres">
      <dgm:prSet presAssocID="{2683C4E1-3FCA-E945-9811-6629713FEF4C}" presName="downArrow" presStyleLbl="node1" presStyleIdx="0" presStyleCnt="2"/>
      <dgm:spPr/>
    </dgm:pt>
    <dgm:pt modelId="{CDD073E1-DADE-1046-B501-127E95695240}" type="pres">
      <dgm:prSet presAssocID="{2683C4E1-3FCA-E945-9811-6629713FEF4C}" presName="downArrowText" presStyleLbl="revTx" presStyleIdx="0" presStyleCnt="2">
        <dgm:presLayoutVars>
          <dgm:bulletEnabled val="1"/>
        </dgm:presLayoutVars>
      </dgm:prSet>
      <dgm:spPr/>
      <dgm:t>
        <a:bodyPr/>
        <a:lstStyle/>
        <a:p>
          <a:endParaRPr lang="en-US"/>
        </a:p>
      </dgm:t>
    </dgm:pt>
    <dgm:pt modelId="{FACD62A2-6C5A-7840-9529-8C819B1E279A}" type="pres">
      <dgm:prSet presAssocID="{3EA7CAB9-29A1-C542-9EA5-5AAA484ECED4}" presName="upArrow" presStyleLbl="node1" presStyleIdx="1" presStyleCnt="2"/>
      <dgm:spPr/>
    </dgm:pt>
    <dgm:pt modelId="{4987F8D8-6B58-6E4B-9B93-DC7C883CA641}" type="pres">
      <dgm:prSet presAssocID="{3EA7CAB9-29A1-C542-9EA5-5AAA484ECED4}" presName="upArrowText" presStyleLbl="revTx" presStyleIdx="1" presStyleCnt="2">
        <dgm:presLayoutVars>
          <dgm:bulletEnabled val="1"/>
        </dgm:presLayoutVars>
      </dgm:prSet>
      <dgm:spPr/>
      <dgm:t>
        <a:bodyPr/>
        <a:lstStyle/>
        <a:p>
          <a:endParaRPr lang="en-US"/>
        </a:p>
      </dgm:t>
    </dgm:pt>
  </dgm:ptLst>
  <dgm:cxnLst>
    <dgm:cxn modelId="{FEEB1598-DEE9-B24B-A0D8-252B2E332B76}" srcId="{38268ACE-34DB-1941-824E-457BAECA162E}" destId="{2683C4E1-3FCA-E945-9811-6629713FEF4C}" srcOrd="0" destOrd="0" parTransId="{0C4EA4A8-8F12-4847-AA4A-A77ED556A87A}" sibTransId="{520FCE2F-67B1-D742-96C9-EF59C16D265F}"/>
    <dgm:cxn modelId="{BC5AFAD2-0C4F-3742-B910-0F4E401DCEA5}" srcId="{38268ACE-34DB-1941-824E-457BAECA162E}" destId="{3EA7CAB9-29A1-C542-9EA5-5AAA484ECED4}" srcOrd="1" destOrd="0" parTransId="{268670C3-5F77-0744-95C0-DE59C942A133}" sibTransId="{5ADBAC7F-BA52-E34D-900E-AE79C2A44B7D}"/>
    <dgm:cxn modelId="{C64B3C34-3C1F-4F42-A2D0-6C492F487CF2}" type="presOf" srcId="{38268ACE-34DB-1941-824E-457BAECA162E}" destId="{B444BEE0-5F2C-A147-B758-E50C72281336}" srcOrd="0" destOrd="0" presId="urn:microsoft.com/office/officeart/2005/8/layout/arrow3"/>
    <dgm:cxn modelId="{6C9ADB32-EC15-094E-AB6D-A77DBCA65C63}" type="presOf" srcId="{2683C4E1-3FCA-E945-9811-6629713FEF4C}" destId="{CDD073E1-DADE-1046-B501-127E95695240}" srcOrd="0" destOrd="0" presId="urn:microsoft.com/office/officeart/2005/8/layout/arrow3"/>
    <dgm:cxn modelId="{FB59D4F0-074C-EF48-BF17-ABE2979EA6A3}" type="presOf" srcId="{3EA7CAB9-29A1-C542-9EA5-5AAA484ECED4}" destId="{4987F8D8-6B58-6E4B-9B93-DC7C883CA641}" srcOrd="0" destOrd="0" presId="urn:microsoft.com/office/officeart/2005/8/layout/arrow3"/>
    <dgm:cxn modelId="{DB05D6BF-C3B0-8745-ABE2-BBF08C516EBD}" type="presParOf" srcId="{B444BEE0-5F2C-A147-B758-E50C72281336}" destId="{AA32CB36-11E2-BB47-B9C8-35CDC305397C}" srcOrd="0" destOrd="0" presId="urn:microsoft.com/office/officeart/2005/8/layout/arrow3"/>
    <dgm:cxn modelId="{F42A656F-7A89-0943-BCD7-2166BF1CE15A}" type="presParOf" srcId="{B444BEE0-5F2C-A147-B758-E50C72281336}" destId="{1C65C710-EECC-554A-8040-2984F89F908E}" srcOrd="1" destOrd="0" presId="urn:microsoft.com/office/officeart/2005/8/layout/arrow3"/>
    <dgm:cxn modelId="{725EE01D-668C-0D4E-8A3C-4A8599C7601E}" type="presParOf" srcId="{B444BEE0-5F2C-A147-B758-E50C72281336}" destId="{CDD073E1-DADE-1046-B501-127E95695240}" srcOrd="2" destOrd="0" presId="urn:microsoft.com/office/officeart/2005/8/layout/arrow3"/>
    <dgm:cxn modelId="{67638FAE-9CB1-D94B-843B-F88D883AE360}" type="presParOf" srcId="{B444BEE0-5F2C-A147-B758-E50C72281336}" destId="{FACD62A2-6C5A-7840-9529-8C819B1E279A}" srcOrd="3" destOrd="0" presId="urn:microsoft.com/office/officeart/2005/8/layout/arrow3"/>
    <dgm:cxn modelId="{E1A61498-4E6D-D84A-92CF-56F48DE336AD}" type="presParOf" srcId="{B444BEE0-5F2C-A147-B758-E50C72281336}" destId="{4987F8D8-6B58-6E4B-9B93-DC7C883CA64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268ACE-34DB-1941-824E-457BAECA162E}" type="doc">
      <dgm:prSet loTypeId="urn:microsoft.com/office/officeart/2005/8/layout/arrow3" loCatId="" qsTypeId="urn:microsoft.com/office/officeart/2005/8/quickstyle/3D2" qsCatId="3D" csTypeId="urn:microsoft.com/office/officeart/2005/8/colors/accent2_3" csCatId="accent2" phldr="1"/>
      <dgm:spPr/>
      <dgm:t>
        <a:bodyPr/>
        <a:lstStyle/>
        <a:p>
          <a:endParaRPr lang="en-US"/>
        </a:p>
      </dgm:t>
    </dgm:pt>
    <dgm:pt modelId="{2683C4E1-3FCA-E945-9811-6629713FEF4C}">
      <dgm:prSet phldrT="[Text]"/>
      <dgm:spPr/>
      <dgm:t>
        <a:bodyPr/>
        <a:lstStyle/>
        <a:p>
          <a:r>
            <a:rPr lang="en-US" dirty="0" smtClean="0"/>
            <a:t>University</a:t>
          </a:r>
          <a:endParaRPr lang="en-US" dirty="0"/>
        </a:p>
      </dgm:t>
    </dgm:pt>
    <dgm:pt modelId="{0C4EA4A8-8F12-4847-AA4A-A77ED556A87A}" type="parTrans" cxnId="{FEEB1598-DEE9-B24B-A0D8-252B2E332B76}">
      <dgm:prSet/>
      <dgm:spPr/>
      <dgm:t>
        <a:bodyPr/>
        <a:lstStyle/>
        <a:p>
          <a:endParaRPr lang="en-US"/>
        </a:p>
      </dgm:t>
    </dgm:pt>
    <dgm:pt modelId="{520FCE2F-67B1-D742-96C9-EF59C16D265F}" type="sibTrans" cxnId="{FEEB1598-DEE9-B24B-A0D8-252B2E332B76}">
      <dgm:prSet/>
      <dgm:spPr/>
      <dgm:t>
        <a:bodyPr/>
        <a:lstStyle/>
        <a:p>
          <a:endParaRPr lang="en-US"/>
        </a:p>
      </dgm:t>
    </dgm:pt>
    <dgm:pt modelId="{3EA7CAB9-29A1-C542-9EA5-5AAA484ECED4}">
      <dgm:prSet phldrT="[Text]"/>
      <dgm:spPr/>
      <dgm:t>
        <a:bodyPr/>
        <a:lstStyle/>
        <a:p>
          <a:r>
            <a:rPr lang="en-US" dirty="0" smtClean="0"/>
            <a:t>K-12 School</a:t>
          </a:r>
          <a:endParaRPr lang="en-US" dirty="0"/>
        </a:p>
      </dgm:t>
    </dgm:pt>
    <dgm:pt modelId="{268670C3-5F77-0744-95C0-DE59C942A133}" type="parTrans" cxnId="{BC5AFAD2-0C4F-3742-B910-0F4E401DCEA5}">
      <dgm:prSet/>
      <dgm:spPr/>
      <dgm:t>
        <a:bodyPr/>
        <a:lstStyle/>
        <a:p>
          <a:endParaRPr lang="en-US"/>
        </a:p>
      </dgm:t>
    </dgm:pt>
    <dgm:pt modelId="{5ADBAC7F-BA52-E34D-900E-AE79C2A44B7D}" type="sibTrans" cxnId="{BC5AFAD2-0C4F-3742-B910-0F4E401DCEA5}">
      <dgm:prSet/>
      <dgm:spPr/>
      <dgm:t>
        <a:bodyPr/>
        <a:lstStyle/>
        <a:p>
          <a:endParaRPr lang="en-US"/>
        </a:p>
      </dgm:t>
    </dgm:pt>
    <dgm:pt modelId="{B444BEE0-5F2C-A147-B758-E50C72281336}" type="pres">
      <dgm:prSet presAssocID="{38268ACE-34DB-1941-824E-457BAECA162E}" presName="compositeShape" presStyleCnt="0">
        <dgm:presLayoutVars>
          <dgm:chMax val="2"/>
          <dgm:dir/>
          <dgm:resizeHandles val="exact"/>
        </dgm:presLayoutVars>
      </dgm:prSet>
      <dgm:spPr/>
      <dgm:t>
        <a:bodyPr/>
        <a:lstStyle/>
        <a:p>
          <a:endParaRPr lang="en-US"/>
        </a:p>
      </dgm:t>
    </dgm:pt>
    <dgm:pt modelId="{AA32CB36-11E2-BB47-B9C8-35CDC305397C}" type="pres">
      <dgm:prSet presAssocID="{38268ACE-34DB-1941-824E-457BAECA162E}" presName="divider" presStyleLbl="fgShp" presStyleIdx="0" presStyleCnt="1" custAng="11100000"/>
      <dgm:spPr/>
    </dgm:pt>
    <dgm:pt modelId="{1C65C710-EECC-554A-8040-2984F89F908E}" type="pres">
      <dgm:prSet presAssocID="{2683C4E1-3FCA-E945-9811-6629713FEF4C}" presName="downArrow" presStyleLbl="node1" presStyleIdx="0" presStyleCnt="2"/>
      <dgm:spPr/>
    </dgm:pt>
    <dgm:pt modelId="{CDD073E1-DADE-1046-B501-127E95695240}" type="pres">
      <dgm:prSet presAssocID="{2683C4E1-3FCA-E945-9811-6629713FEF4C}" presName="downArrowText" presStyleLbl="revTx" presStyleIdx="0" presStyleCnt="2">
        <dgm:presLayoutVars>
          <dgm:bulletEnabled val="1"/>
        </dgm:presLayoutVars>
      </dgm:prSet>
      <dgm:spPr/>
      <dgm:t>
        <a:bodyPr/>
        <a:lstStyle/>
        <a:p>
          <a:endParaRPr lang="en-US"/>
        </a:p>
      </dgm:t>
    </dgm:pt>
    <dgm:pt modelId="{FACD62A2-6C5A-7840-9529-8C819B1E279A}" type="pres">
      <dgm:prSet presAssocID="{3EA7CAB9-29A1-C542-9EA5-5AAA484ECED4}" presName="upArrow" presStyleLbl="node1" presStyleIdx="1" presStyleCnt="2"/>
      <dgm:spPr/>
    </dgm:pt>
    <dgm:pt modelId="{4987F8D8-6B58-6E4B-9B93-DC7C883CA641}" type="pres">
      <dgm:prSet presAssocID="{3EA7CAB9-29A1-C542-9EA5-5AAA484ECED4}" presName="upArrowText" presStyleLbl="revTx" presStyleIdx="1" presStyleCnt="2">
        <dgm:presLayoutVars>
          <dgm:bulletEnabled val="1"/>
        </dgm:presLayoutVars>
      </dgm:prSet>
      <dgm:spPr/>
      <dgm:t>
        <a:bodyPr/>
        <a:lstStyle/>
        <a:p>
          <a:endParaRPr lang="en-US"/>
        </a:p>
      </dgm:t>
    </dgm:pt>
  </dgm:ptLst>
  <dgm:cxnLst>
    <dgm:cxn modelId="{96BA3E54-9E44-C640-8EB4-F524456ABFC9}" type="presOf" srcId="{3EA7CAB9-29A1-C542-9EA5-5AAA484ECED4}" destId="{4987F8D8-6B58-6E4B-9B93-DC7C883CA641}" srcOrd="0" destOrd="0" presId="urn:microsoft.com/office/officeart/2005/8/layout/arrow3"/>
    <dgm:cxn modelId="{FEEB1598-DEE9-B24B-A0D8-252B2E332B76}" srcId="{38268ACE-34DB-1941-824E-457BAECA162E}" destId="{2683C4E1-3FCA-E945-9811-6629713FEF4C}" srcOrd="0" destOrd="0" parTransId="{0C4EA4A8-8F12-4847-AA4A-A77ED556A87A}" sibTransId="{520FCE2F-67B1-D742-96C9-EF59C16D265F}"/>
    <dgm:cxn modelId="{DDFE76D0-9066-9849-B8FF-3CE19A12390D}" type="presOf" srcId="{38268ACE-34DB-1941-824E-457BAECA162E}" destId="{B444BEE0-5F2C-A147-B758-E50C72281336}" srcOrd="0" destOrd="0" presId="urn:microsoft.com/office/officeart/2005/8/layout/arrow3"/>
    <dgm:cxn modelId="{BC5AFAD2-0C4F-3742-B910-0F4E401DCEA5}" srcId="{38268ACE-34DB-1941-824E-457BAECA162E}" destId="{3EA7CAB9-29A1-C542-9EA5-5AAA484ECED4}" srcOrd="1" destOrd="0" parTransId="{268670C3-5F77-0744-95C0-DE59C942A133}" sibTransId="{5ADBAC7F-BA52-E34D-900E-AE79C2A44B7D}"/>
    <dgm:cxn modelId="{8D0B2B92-66CC-674F-B9FA-13A7F1387088}" type="presOf" srcId="{2683C4E1-3FCA-E945-9811-6629713FEF4C}" destId="{CDD073E1-DADE-1046-B501-127E95695240}" srcOrd="0" destOrd="0" presId="urn:microsoft.com/office/officeart/2005/8/layout/arrow3"/>
    <dgm:cxn modelId="{968F8BF1-91EA-014C-AF94-AA39A67EF845}" type="presParOf" srcId="{B444BEE0-5F2C-A147-B758-E50C72281336}" destId="{AA32CB36-11E2-BB47-B9C8-35CDC305397C}" srcOrd="0" destOrd="0" presId="urn:microsoft.com/office/officeart/2005/8/layout/arrow3"/>
    <dgm:cxn modelId="{077C127D-F77A-D34D-8019-0FA1A8D23AAC}" type="presParOf" srcId="{B444BEE0-5F2C-A147-B758-E50C72281336}" destId="{1C65C710-EECC-554A-8040-2984F89F908E}" srcOrd="1" destOrd="0" presId="urn:microsoft.com/office/officeart/2005/8/layout/arrow3"/>
    <dgm:cxn modelId="{CA32884E-BE6D-6648-88CB-7ABF6A9561A5}" type="presParOf" srcId="{B444BEE0-5F2C-A147-B758-E50C72281336}" destId="{CDD073E1-DADE-1046-B501-127E95695240}" srcOrd="2" destOrd="0" presId="urn:microsoft.com/office/officeart/2005/8/layout/arrow3"/>
    <dgm:cxn modelId="{F5A827D6-3165-DF44-9A24-32F8DD1E4CD0}" type="presParOf" srcId="{B444BEE0-5F2C-A147-B758-E50C72281336}" destId="{FACD62A2-6C5A-7840-9529-8C819B1E279A}" srcOrd="3" destOrd="0" presId="urn:microsoft.com/office/officeart/2005/8/layout/arrow3"/>
    <dgm:cxn modelId="{B1D485DD-1C9A-A140-82AC-A0DA084A5327}" type="presParOf" srcId="{B444BEE0-5F2C-A147-B758-E50C72281336}" destId="{4987F8D8-6B58-6E4B-9B93-DC7C883CA64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55E41E-7E80-C040-BCFB-E44F558B7D4A}" type="doc">
      <dgm:prSet loTypeId="urn:microsoft.com/office/officeart/2005/8/layout/funnel1" loCatId="" qsTypeId="urn:microsoft.com/office/officeart/2005/8/quickstyle/3D1" qsCatId="3D" csTypeId="urn:microsoft.com/office/officeart/2005/8/colors/accent2_2" csCatId="accent2" phldr="1"/>
      <dgm:spPr/>
      <dgm:t>
        <a:bodyPr/>
        <a:lstStyle/>
        <a:p>
          <a:endParaRPr lang="en-US"/>
        </a:p>
      </dgm:t>
    </dgm:pt>
    <dgm:pt modelId="{A4971942-727A-7545-B771-B3D44E1208F4}">
      <dgm:prSet phldrT="[Text]"/>
      <dgm:spPr/>
      <dgm:t>
        <a:bodyPr/>
        <a:lstStyle/>
        <a:p>
          <a:r>
            <a:rPr lang="en-US" dirty="0" smtClean="0"/>
            <a:t>WKU faculty teach in K-12 schools</a:t>
          </a:r>
          <a:endParaRPr lang="en-US" dirty="0"/>
        </a:p>
      </dgm:t>
    </dgm:pt>
    <dgm:pt modelId="{731958DC-7EF0-7846-8821-18D5A966C5B0}" type="parTrans" cxnId="{A007CBB6-8D52-9C41-BA6F-1B8BF2CD18B6}">
      <dgm:prSet/>
      <dgm:spPr/>
      <dgm:t>
        <a:bodyPr/>
        <a:lstStyle/>
        <a:p>
          <a:endParaRPr lang="en-US"/>
        </a:p>
      </dgm:t>
    </dgm:pt>
    <dgm:pt modelId="{A1D2327F-71DC-BB43-A2CE-8565142FEF67}" type="sibTrans" cxnId="{A007CBB6-8D52-9C41-BA6F-1B8BF2CD18B6}">
      <dgm:prSet/>
      <dgm:spPr/>
      <dgm:t>
        <a:bodyPr/>
        <a:lstStyle/>
        <a:p>
          <a:endParaRPr lang="en-US"/>
        </a:p>
      </dgm:t>
    </dgm:pt>
    <dgm:pt modelId="{BA0B9A18-F042-8245-BA9C-78E1443F0550}">
      <dgm:prSet phldrT="[Text]"/>
      <dgm:spPr/>
      <dgm:t>
        <a:bodyPr/>
        <a:lstStyle/>
        <a:p>
          <a:r>
            <a:rPr lang="en-US" dirty="0" smtClean="0"/>
            <a:t>Careful selection of partner schools</a:t>
          </a:r>
          <a:endParaRPr lang="en-US" dirty="0"/>
        </a:p>
      </dgm:t>
    </dgm:pt>
    <dgm:pt modelId="{D788932B-6A80-CD46-A84D-5B927E55F604}" type="parTrans" cxnId="{4B675876-974C-4F48-83A5-0399289C6F78}">
      <dgm:prSet/>
      <dgm:spPr/>
      <dgm:t>
        <a:bodyPr/>
        <a:lstStyle/>
        <a:p>
          <a:endParaRPr lang="en-US"/>
        </a:p>
      </dgm:t>
    </dgm:pt>
    <dgm:pt modelId="{FB194514-B7E6-ED4A-A442-9D82D6B773ED}" type="sibTrans" cxnId="{4B675876-974C-4F48-83A5-0399289C6F78}">
      <dgm:prSet/>
      <dgm:spPr/>
      <dgm:t>
        <a:bodyPr/>
        <a:lstStyle/>
        <a:p>
          <a:endParaRPr lang="en-US"/>
        </a:p>
      </dgm:t>
    </dgm:pt>
    <dgm:pt modelId="{6D3DDC85-1C27-3D45-B12B-23A529C77E57}">
      <dgm:prSet phldrT="[Text]"/>
      <dgm:spPr/>
      <dgm:t>
        <a:bodyPr/>
        <a:lstStyle/>
        <a:p>
          <a:r>
            <a:rPr lang="en-US" dirty="0" smtClean="0"/>
            <a:t>Daily face-to-face communication</a:t>
          </a:r>
          <a:endParaRPr lang="en-US" dirty="0"/>
        </a:p>
      </dgm:t>
    </dgm:pt>
    <dgm:pt modelId="{35FD9BB2-E985-5F45-9B95-46C5B4E3CF5D}" type="parTrans" cxnId="{B0DB91C8-4605-7147-8081-1C3AB832B1AE}">
      <dgm:prSet/>
      <dgm:spPr/>
      <dgm:t>
        <a:bodyPr/>
        <a:lstStyle/>
        <a:p>
          <a:endParaRPr lang="en-US"/>
        </a:p>
      </dgm:t>
    </dgm:pt>
    <dgm:pt modelId="{6D5DB746-875C-0B4F-82E5-3538018C9022}" type="sibTrans" cxnId="{B0DB91C8-4605-7147-8081-1C3AB832B1AE}">
      <dgm:prSet/>
      <dgm:spPr/>
      <dgm:t>
        <a:bodyPr/>
        <a:lstStyle/>
        <a:p>
          <a:endParaRPr lang="en-US"/>
        </a:p>
      </dgm:t>
    </dgm:pt>
    <dgm:pt modelId="{8AFFE954-E667-2244-A791-5D5C793D3E75}">
      <dgm:prSet phldrT="[Text]"/>
      <dgm:spPr/>
      <dgm:t>
        <a:bodyPr/>
        <a:lstStyle/>
        <a:p>
          <a:r>
            <a:rPr lang="en-US" dirty="0" smtClean="0"/>
            <a:t>WKU “Clinical Semester”</a:t>
          </a:r>
          <a:endParaRPr lang="en-US" dirty="0"/>
        </a:p>
      </dgm:t>
    </dgm:pt>
    <dgm:pt modelId="{7E66E99B-B932-5249-83F4-7EBC23B1CDB0}" type="parTrans" cxnId="{D94F02D8-3764-CE4F-B5DF-465E4212AB60}">
      <dgm:prSet/>
      <dgm:spPr/>
      <dgm:t>
        <a:bodyPr/>
        <a:lstStyle/>
        <a:p>
          <a:endParaRPr lang="en-US"/>
        </a:p>
      </dgm:t>
    </dgm:pt>
    <dgm:pt modelId="{FE9BE62E-F06E-9D43-BCF0-D0B602D7CFFE}" type="sibTrans" cxnId="{D94F02D8-3764-CE4F-B5DF-465E4212AB60}">
      <dgm:prSet/>
      <dgm:spPr/>
      <dgm:t>
        <a:bodyPr/>
        <a:lstStyle/>
        <a:p>
          <a:endParaRPr lang="en-US"/>
        </a:p>
      </dgm:t>
    </dgm:pt>
    <dgm:pt modelId="{DA2796B6-79B2-F44A-816E-EAAC1F20B3E0}" type="pres">
      <dgm:prSet presAssocID="{6555E41E-7E80-C040-BCFB-E44F558B7D4A}" presName="Name0" presStyleCnt="0">
        <dgm:presLayoutVars>
          <dgm:chMax val="4"/>
          <dgm:resizeHandles val="exact"/>
        </dgm:presLayoutVars>
      </dgm:prSet>
      <dgm:spPr/>
      <dgm:t>
        <a:bodyPr/>
        <a:lstStyle/>
        <a:p>
          <a:endParaRPr lang="en-US"/>
        </a:p>
      </dgm:t>
    </dgm:pt>
    <dgm:pt modelId="{087BC7CB-5FFC-7F46-90C2-BA3296653747}" type="pres">
      <dgm:prSet presAssocID="{6555E41E-7E80-C040-BCFB-E44F558B7D4A}" presName="ellipse" presStyleLbl="trBgShp" presStyleIdx="0" presStyleCnt="1"/>
      <dgm:spPr/>
    </dgm:pt>
    <dgm:pt modelId="{6B1352FC-A24F-BC41-861C-35323C099C5A}" type="pres">
      <dgm:prSet presAssocID="{6555E41E-7E80-C040-BCFB-E44F558B7D4A}" presName="arrow1" presStyleLbl="fgShp" presStyleIdx="0" presStyleCnt="1"/>
      <dgm:spPr/>
    </dgm:pt>
    <dgm:pt modelId="{F5869900-37FE-914F-BD53-53320DFACB03}" type="pres">
      <dgm:prSet presAssocID="{6555E41E-7E80-C040-BCFB-E44F558B7D4A}" presName="rectangle" presStyleLbl="revTx" presStyleIdx="0" presStyleCnt="1">
        <dgm:presLayoutVars>
          <dgm:bulletEnabled val="1"/>
        </dgm:presLayoutVars>
      </dgm:prSet>
      <dgm:spPr/>
      <dgm:t>
        <a:bodyPr/>
        <a:lstStyle/>
        <a:p>
          <a:endParaRPr lang="en-US"/>
        </a:p>
      </dgm:t>
    </dgm:pt>
    <dgm:pt modelId="{C194577C-7640-1A4D-B46B-98E367C4B1FC}" type="pres">
      <dgm:prSet presAssocID="{BA0B9A18-F042-8245-BA9C-78E1443F0550}" presName="item1" presStyleLbl="node1" presStyleIdx="0" presStyleCnt="3">
        <dgm:presLayoutVars>
          <dgm:bulletEnabled val="1"/>
        </dgm:presLayoutVars>
      </dgm:prSet>
      <dgm:spPr/>
      <dgm:t>
        <a:bodyPr/>
        <a:lstStyle/>
        <a:p>
          <a:endParaRPr lang="en-US"/>
        </a:p>
      </dgm:t>
    </dgm:pt>
    <dgm:pt modelId="{1051DEFB-C645-D749-822F-290DF98EB16E}" type="pres">
      <dgm:prSet presAssocID="{6D3DDC85-1C27-3D45-B12B-23A529C77E57}" presName="item2" presStyleLbl="node1" presStyleIdx="1" presStyleCnt="3">
        <dgm:presLayoutVars>
          <dgm:bulletEnabled val="1"/>
        </dgm:presLayoutVars>
      </dgm:prSet>
      <dgm:spPr/>
      <dgm:t>
        <a:bodyPr/>
        <a:lstStyle/>
        <a:p>
          <a:endParaRPr lang="en-US"/>
        </a:p>
      </dgm:t>
    </dgm:pt>
    <dgm:pt modelId="{040F7459-FBC3-5D49-A08E-A484572D90D9}" type="pres">
      <dgm:prSet presAssocID="{8AFFE954-E667-2244-A791-5D5C793D3E75}" presName="item3" presStyleLbl="node1" presStyleIdx="2" presStyleCnt="3">
        <dgm:presLayoutVars>
          <dgm:bulletEnabled val="1"/>
        </dgm:presLayoutVars>
      </dgm:prSet>
      <dgm:spPr/>
      <dgm:t>
        <a:bodyPr/>
        <a:lstStyle/>
        <a:p>
          <a:endParaRPr lang="en-US"/>
        </a:p>
      </dgm:t>
    </dgm:pt>
    <dgm:pt modelId="{A6C3AF91-8B24-FE46-82E9-FDA15A9C6480}" type="pres">
      <dgm:prSet presAssocID="{6555E41E-7E80-C040-BCFB-E44F558B7D4A}" presName="funnel" presStyleLbl="trAlignAcc1" presStyleIdx="0" presStyleCnt="1"/>
      <dgm:spPr/>
    </dgm:pt>
  </dgm:ptLst>
  <dgm:cxnLst>
    <dgm:cxn modelId="{5A013371-403D-654A-BAD9-19E83485B964}" type="presOf" srcId="{6555E41E-7E80-C040-BCFB-E44F558B7D4A}" destId="{DA2796B6-79B2-F44A-816E-EAAC1F20B3E0}" srcOrd="0" destOrd="0" presId="urn:microsoft.com/office/officeart/2005/8/layout/funnel1"/>
    <dgm:cxn modelId="{B0DB91C8-4605-7147-8081-1C3AB832B1AE}" srcId="{6555E41E-7E80-C040-BCFB-E44F558B7D4A}" destId="{6D3DDC85-1C27-3D45-B12B-23A529C77E57}" srcOrd="2" destOrd="0" parTransId="{35FD9BB2-E985-5F45-9B95-46C5B4E3CF5D}" sibTransId="{6D5DB746-875C-0B4F-82E5-3538018C9022}"/>
    <dgm:cxn modelId="{4B675876-974C-4F48-83A5-0399289C6F78}" srcId="{6555E41E-7E80-C040-BCFB-E44F558B7D4A}" destId="{BA0B9A18-F042-8245-BA9C-78E1443F0550}" srcOrd="1" destOrd="0" parTransId="{D788932B-6A80-CD46-A84D-5B927E55F604}" sibTransId="{FB194514-B7E6-ED4A-A442-9D82D6B773ED}"/>
    <dgm:cxn modelId="{14E6CAEF-FC7F-784E-BBA4-1AE5DEC03786}" type="presOf" srcId="{A4971942-727A-7545-B771-B3D44E1208F4}" destId="{040F7459-FBC3-5D49-A08E-A484572D90D9}" srcOrd="0" destOrd="0" presId="urn:microsoft.com/office/officeart/2005/8/layout/funnel1"/>
    <dgm:cxn modelId="{BE748582-8D34-CD4C-A92E-4E3F7DBBAED0}" type="presOf" srcId="{6D3DDC85-1C27-3D45-B12B-23A529C77E57}" destId="{C194577C-7640-1A4D-B46B-98E367C4B1FC}" srcOrd="0" destOrd="0" presId="urn:microsoft.com/office/officeart/2005/8/layout/funnel1"/>
    <dgm:cxn modelId="{A007CBB6-8D52-9C41-BA6F-1B8BF2CD18B6}" srcId="{6555E41E-7E80-C040-BCFB-E44F558B7D4A}" destId="{A4971942-727A-7545-B771-B3D44E1208F4}" srcOrd="0" destOrd="0" parTransId="{731958DC-7EF0-7846-8821-18D5A966C5B0}" sibTransId="{A1D2327F-71DC-BB43-A2CE-8565142FEF67}"/>
    <dgm:cxn modelId="{08F221D6-1936-0C43-8AFB-B9472B2519FE}" type="presOf" srcId="{BA0B9A18-F042-8245-BA9C-78E1443F0550}" destId="{1051DEFB-C645-D749-822F-290DF98EB16E}" srcOrd="0" destOrd="0" presId="urn:microsoft.com/office/officeart/2005/8/layout/funnel1"/>
    <dgm:cxn modelId="{D94F02D8-3764-CE4F-B5DF-465E4212AB60}" srcId="{6555E41E-7E80-C040-BCFB-E44F558B7D4A}" destId="{8AFFE954-E667-2244-A791-5D5C793D3E75}" srcOrd="3" destOrd="0" parTransId="{7E66E99B-B932-5249-83F4-7EBC23B1CDB0}" sibTransId="{FE9BE62E-F06E-9D43-BCF0-D0B602D7CFFE}"/>
    <dgm:cxn modelId="{0198B59D-F52C-5445-8565-F4F29ECFBC6D}" type="presOf" srcId="{8AFFE954-E667-2244-A791-5D5C793D3E75}" destId="{F5869900-37FE-914F-BD53-53320DFACB03}" srcOrd="0" destOrd="0" presId="urn:microsoft.com/office/officeart/2005/8/layout/funnel1"/>
    <dgm:cxn modelId="{717C1276-3518-A14E-9BD4-A0D168ECE65F}" type="presParOf" srcId="{DA2796B6-79B2-F44A-816E-EAAC1F20B3E0}" destId="{087BC7CB-5FFC-7F46-90C2-BA3296653747}" srcOrd="0" destOrd="0" presId="urn:microsoft.com/office/officeart/2005/8/layout/funnel1"/>
    <dgm:cxn modelId="{5E200A75-B227-094A-A2CD-B3D57EE30EE5}" type="presParOf" srcId="{DA2796B6-79B2-F44A-816E-EAAC1F20B3E0}" destId="{6B1352FC-A24F-BC41-861C-35323C099C5A}" srcOrd="1" destOrd="0" presId="urn:microsoft.com/office/officeart/2005/8/layout/funnel1"/>
    <dgm:cxn modelId="{487F0C52-459F-AF4D-8741-9225439DE7EF}" type="presParOf" srcId="{DA2796B6-79B2-F44A-816E-EAAC1F20B3E0}" destId="{F5869900-37FE-914F-BD53-53320DFACB03}" srcOrd="2" destOrd="0" presId="urn:microsoft.com/office/officeart/2005/8/layout/funnel1"/>
    <dgm:cxn modelId="{91A43301-FCDA-A24C-BFA5-8DF2B70B06A5}" type="presParOf" srcId="{DA2796B6-79B2-F44A-816E-EAAC1F20B3E0}" destId="{C194577C-7640-1A4D-B46B-98E367C4B1FC}" srcOrd="3" destOrd="0" presId="urn:microsoft.com/office/officeart/2005/8/layout/funnel1"/>
    <dgm:cxn modelId="{1BCA367C-B531-C649-BDC3-2EEEEB39D6F0}" type="presParOf" srcId="{DA2796B6-79B2-F44A-816E-EAAC1F20B3E0}" destId="{1051DEFB-C645-D749-822F-290DF98EB16E}" srcOrd="4" destOrd="0" presId="urn:microsoft.com/office/officeart/2005/8/layout/funnel1"/>
    <dgm:cxn modelId="{023FF1CA-A1BC-B04C-9540-F3EA45169DA0}" type="presParOf" srcId="{DA2796B6-79B2-F44A-816E-EAAC1F20B3E0}" destId="{040F7459-FBC3-5D49-A08E-A484572D90D9}" srcOrd="5" destOrd="0" presId="urn:microsoft.com/office/officeart/2005/8/layout/funnel1"/>
    <dgm:cxn modelId="{A488D2EF-541C-9F4E-A9AF-9B379707DDA2}" type="presParOf" srcId="{DA2796B6-79B2-F44A-816E-EAAC1F20B3E0}" destId="{A6C3AF91-8B24-FE46-82E9-FDA15A9C648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2A154-AEAC-2D4B-B418-F3371E79E9D6}" type="doc">
      <dgm:prSet loTypeId="urn:microsoft.com/office/officeart/2005/8/layout/hList9" loCatId="" qsTypeId="urn:microsoft.com/office/officeart/2005/8/quickstyle/3D2" qsCatId="3D" csTypeId="urn:microsoft.com/office/officeart/2005/8/colors/accent2_3" csCatId="accent2" phldr="1"/>
      <dgm:spPr/>
      <dgm:t>
        <a:bodyPr/>
        <a:lstStyle/>
        <a:p>
          <a:endParaRPr lang="en-US"/>
        </a:p>
      </dgm:t>
    </dgm:pt>
    <dgm:pt modelId="{DE271467-35F6-0647-BD0D-2D1735435CE9}">
      <dgm:prSet phldrT="[Text]"/>
      <dgm:spPr/>
      <dgm:t>
        <a:bodyPr/>
        <a:lstStyle/>
        <a:p>
          <a:r>
            <a:rPr lang="en-US" dirty="0" smtClean="0"/>
            <a:t>Good Behavior Game</a:t>
          </a:r>
          <a:endParaRPr lang="en-US" dirty="0"/>
        </a:p>
      </dgm:t>
    </dgm:pt>
    <dgm:pt modelId="{1BF1A74F-6EFD-0546-8F69-D70C178F48F3}" type="parTrans" cxnId="{E35B6871-27E7-A64F-AC2D-BBC1353455F7}">
      <dgm:prSet/>
      <dgm:spPr/>
      <dgm:t>
        <a:bodyPr/>
        <a:lstStyle/>
        <a:p>
          <a:endParaRPr lang="en-US"/>
        </a:p>
      </dgm:t>
    </dgm:pt>
    <dgm:pt modelId="{A588F2DA-17A8-9446-BA93-290046FF5DB6}" type="sibTrans" cxnId="{E35B6871-27E7-A64F-AC2D-BBC1353455F7}">
      <dgm:prSet/>
      <dgm:spPr/>
      <dgm:t>
        <a:bodyPr/>
        <a:lstStyle/>
        <a:p>
          <a:endParaRPr lang="en-US"/>
        </a:p>
      </dgm:t>
    </dgm:pt>
    <dgm:pt modelId="{EFA64DAF-414F-644F-B638-7FC29346D9AA}">
      <dgm:prSet phldrT="[Text]"/>
      <dgm:spPr/>
      <dgm:t>
        <a:bodyPr/>
        <a:lstStyle/>
        <a:p>
          <a:r>
            <a:rPr lang="en-US" dirty="0" smtClean="0"/>
            <a:t>Working with partner teachers on EBP</a:t>
          </a:r>
          <a:endParaRPr lang="en-US" dirty="0"/>
        </a:p>
      </dgm:t>
    </dgm:pt>
    <dgm:pt modelId="{5B929221-EB2F-BF4A-A606-2E70F8402210}" type="parTrans" cxnId="{39EE3431-E22D-8A47-A201-252FAD80BFE0}">
      <dgm:prSet/>
      <dgm:spPr/>
      <dgm:t>
        <a:bodyPr/>
        <a:lstStyle/>
        <a:p>
          <a:endParaRPr lang="en-US"/>
        </a:p>
      </dgm:t>
    </dgm:pt>
    <dgm:pt modelId="{9B5C534D-6D28-A24D-ADF4-BC8DB6BEF3FD}" type="sibTrans" cxnId="{39EE3431-E22D-8A47-A201-252FAD80BFE0}">
      <dgm:prSet/>
      <dgm:spPr/>
      <dgm:t>
        <a:bodyPr/>
        <a:lstStyle/>
        <a:p>
          <a:endParaRPr lang="en-US"/>
        </a:p>
      </dgm:t>
    </dgm:pt>
    <dgm:pt modelId="{D3C88024-94E5-C140-A632-A5263DFC704A}">
      <dgm:prSet phldrT="[Text]"/>
      <dgm:spPr/>
      <dgm:t>
        <a:bodyPr/>
        <a:lstStyle/>
        <a:p>
          <a:r>
            <a:rPr lang="en-US" dirty="0" smtClean="0"/>
            <a:t>Adding to the research base</a:t>
          </a:r>
          <a:endParaRPr lang="en-US" dirty="0"/>
        </a:p>
      </dgm:t>
    </dgm:pt>
    <dgm:pt modelId="{768A0804-A6B3-1D4C-8A88-83D4567BF30B}" type="parTrans" cxnId="{D6F056E5-A6E9-7A44-A196-F2129164D9FB}">
      <dgm:prSet/>
      <dgm:spPr/>
      <dgm:t>
        <a:bodyPr/>
        <a:lstStyle/>
        <a:p>
          <a:endParaRPr lang="en-US"/>
        </a:p>
      </dgm:t>
    </dgm:pt>
    <dgm:pt modelId="{E2BAE47A-145D-E34D-8165-FB152A6AAF38}" type="sibTrans" cxnId="{D6F056E5-A6E9-7A44-A196-F2129164D9FB}">
      <dgm:prSet/>
      <dgm:spPr/>
      <dgm:t>
        <a:bodyPr/>
        <a:lstStyle/>
        <a:p>
          <a:endParaRPr lang="en-US"/>
        </a:p>
      </dgm:t>
    </dgm:pt>
    <dgm:pt modelId="{3A462D1E-BF78-6D4A-A727-8E35A8F9D807}" type="pres">
      <dgm:prSet presAssocID="{EFD2A154-AEAC-2D4B-B418-F3371E79E9D6}" presName="list" presStyleCnt="0">
        <dgm:presLayoutVars>
          <dgm:dir/>
          <dgm:animLvl val="lvl"/>
        </dgm:presLayoutVars>
      </dgm:prSet>
      <dgm:spPr/>
      <dgm:t>
        <a:bodyPr/>
        <a:lstStyle/>
        <a:p>
          <a:endParaRPr lang="en-US"/>
        </a:p>
      </dgm:t>
    </dgm:pt>
    <dgm:pt modelId="{C1B16971-6DCC-B545-9E0F-E4F6223B5165}" type="pres">
      <dgm:prSet presAssocID="{DE271467-35F6-0647-BD0D-2D1735435CE9}" presName="posSpace" presStyleCnt="0"/>
      <dgm:spPr/>
    </dgm:pt>
    <dgm:pt modelId="{088FC510-B729-9949-AE91-08DE626C5A4B}" type="pres">
      <dgm:prSet presAssocID="{DE271467-35F6-0647-BD0D-2D1735435CE9}" presName="vertFlow" presStyleCnt="0"/>
      <dgm:spPr/>
    </dgm:pt>
    <dgm:pt modelId="{592D0D6A-B9C0-A24F-83DE-454C60660464}" type="pres">
      <dgm:prSet presAssocID="{DE271467-35F6-0647-BD0D-2D1735435CE9}" presName="topSpace" presStyleCnt="0"/>
      <dgm:spPr/>
    </dgm:pt>
    <dgm:pt modelId="{9D3D49D5-F3C8-2A47-A2FE-52481D918AA7}" type="pres">
      <dgm:prSet presAssocID="{DE271467-35F6-0647-BD0D-2D1735435CE9}" presName="firstComp" presStyleCnt="0"/>
      <dgm:spPr/>
    </dgm:pt>
    <dgm:pt modelId="{F0E64BDD-3267-4744-831E-F2B35CF63935}" type="pres">
      <dgm:prSet presAssocID="{DE271467-35F6-0647-BD0D-2D1735435CE9}" presName="firstChild" presStyleLbl="bgAccFollowNode1" presStyleIdx="0" presStyleCnt="2" custLinFactNeighborX="-41232" custLinFactNeighborY="6514"/>
      <dgm:spPr/>
      <dgm:t>
        <a:bodyPr/>
        <a:lstStyle/>
        <a:p>
          <a:endParaRPr lang="en-US"/>
        </a:p>
      </dgm:t>
    </dgm:pt>
    <dgm:pt modelId="{D9B62E0E-2FE4-7C4B-B011-36486EEF56CE}" type="pres">
      <dgm:prSet presAssocID="{DE271467-35F6-0647-BD0D-2D1735435CE9}" presName="firstChildTx" presStyleLbl="bgAccFollowNode1" presStyleIdx="0" presStyleCnt="2">
        <dgm:presLayoutVars>
          <dgm:bulletEnabled val="1"/>
        </dgm:presLayoutVars>
      </dgm:prSet>
      <dgm:spPr/>
      <dgm:t>
        <a:bodyPr/>
        <a:lstStyle/>
        <a:p>
          <a:endParaRPr lang="en-US"/>
        </a:p>
      </dgm:t>
    </dgm:pt>
    <dgm:pt modelId="{974EBC4C-2E19-1F42-AC5B-129B2CB3B73E}" type="pres">
      <dgm:prSet presAssocID="{D3C88024-94E5-C140-A632-A5263DFC704A}" presName="comp" presStyleCnt="0"/>
      <dgm:spPr/>
    </dgm:pt>
    <dgm:pt modelId="{B46D4F06-0EA6-7D40-9B6D-691FCA001B9A}" type="pres">
      <dgm:prSet presAssocID="{D3C88024-94E5-C140-A632-A5263DFC704A}" presName="child" presStyleLbl="bgAccFollowNode1" presStyleIdx="1" presStyleCnt="2" custLinFactNeighborX="-41232" custLinFactNeighborY="909"/>
      <dgm:spPr/>
      <dgm:t>
        <a:bodyPr/>
        <a:lstStyle/>
        <a:p>
          <a:endParaRPr lang="en-US"/>
        </a:p>
      </dgm:t>
    </dgm:pt>
    <dgm:pt modelId="{349B8815-1630-7749-9A65-8C3674746D5E}" type="pres">
      <dgm:prSet presAssocID="{D3C88024-94E5-C140-A632-A5263DFC704A}" presName="childTx" presStyleLbl="bgAccFollowNode1" presStyleIdx="1" presStyleCnt="2">
        <dgm:presLayoutVars>
          <dgm:bulletEnabled val="1"/>
        </dgm:presLayoutVars>
      </dgm:prSet>
      <dgm:spPr/>
      <dgm:t>
        <a:bodyPr/>
        <a:lstStyle/>
        <a:p>
          <a:endParaRPr lang="en-US"/>
        </a:p>
      </dgm:t>
    </dgm:pt>
    <dgm:pt modelId="{2AC535C2-7D81-4441-BF59-409F3F04C3AE}" type="pres">
      <dgm:prSet presAssocID="{DE271467-35F6-0647-BD0D-2D1735435CE9}" presName="negSpace" presStyleCnt="0"/>
      <dgm:spPr/>
    </dgm:pt>
    <dgm:pt modelId="{DB672010-4A77-7040-B6F2-56B7B04EED32}" type="pres">
      <dgm:prSet presAssocID="{DE271467-35F6-0647-BD0D-2D1735435CE9}" presName="circle" presStyleLbl="node1" presStyleIdx="0" presStyleCnt="1" custLinFactNeighborX="-29537" custLinFactNeighborY="3474"/>
      <dgm:spPr/>
      <dgm:t>
        <a:bodyPr/>
        <a:lstStyle/>
        <a:p>
          <a:endParaRPr lang="en-US"/>
        </a:p>
      </dgm:t>
    </dgm:pt>
  </dgm:ptLst>
  <dgm:cxnLst>
    <dgm:cxn modelId="{39EE3431-E22D-8A47-A201-252FAD80BFE0}" srcId="{DE271467-35F6-0647-BD0D-2D1735435CE9}" destId="{EFA64DAF-414F-644F-B638-7FC29346D9AA}" srcOrd="0" destOrd="0" parTransId="{5B929221-EB2F-BF4A-A606-2E70F8402210}" sibTransId="{9B5C534D-6D28-A24D-ADF4-BC8DB6BEF3FD}"/>
    <dgm:cxn modelId="{77CE86C2-FF9B-404A-83ED-B25B0A89EDBA}" type="presOf" srcId="{EFD2A154-AEAC-2D4B-B418-F3371E79E9D6}" destId="{3A462D1E-BF78-6D4A-A727-8E35A8F9D807}" srcOrd="0" destOrd="0" presId="urn:microsoft.com/office/officeart/2005/8/layout/hList9"/>
    <dgm:cxn modelId="{EA89C5A7-D124-2B43-BD98-FF361DAE037F}" type="presOf" srcId="{EFA64DAF-414F-644F-B638-7FC29346D9AA}" destId="{D9B62E0E-2FE4-7C4B-B011-36486EEF56CE}" srcOrd="1" destOrd="0" presId="urn:microsoft.com/office/officeart/2005/8/layout/hList9"/>
    <dgm:cxn modelId="{C860DDE0-AA22-4744-BE3A-923EFE4ED120}" type="presOf" srcId="{EFA64DAF-414F-644F-B638-7FC29346D9AA}" destId="{F0E64BDD-3267-4744-831E-F2B35CF63935}" srcOrd="0" destOrd="0" presId="urn:microsoft.com/office/officeart/2005/8/layout/hList9"/>
    <dgm:cxn modelId="{CD5ACAB6-23C7-8C43-BFA3-4E6EEA34B19E}" type="presOf" srcId="{D3C88024-94E5-C140-A632-A5263DFC704A}" destId="{B46D4F06-0EA6-7D40-9B6D-691FCA001B9A}" srcOrd="0" destOrd="0" presId="urn:microsoft.com/office/officeart/2005/8/layout/hList9"/>
    <dgm:cxn modelId="{D6F056E5-A6E9-7A44-A196-F2129164D9FB}" srcId="{DE271467-35F6-0647-BD0D-2D1735435CE9}" destId="{D3C88024-94E5-C140-A632-A5263DFC704A}" srcOrd="1" destOrd="0" parTransId="{768A0804-A6B3-1D4C-8A88-83D4567BF30B}" sibTransId="{E2BAE47A-145D-E34D-8165-FB152A6AAF38}"/>
    <dgm:cxn modelId="{D52DE8C8-3E12-6248-964A-E86985287E6B}" type="presOf" srcId="{D3C88024-94E5-C140-A632-A5263DFC704A}" destId="{349B8815-1630-7749-9A65-8C3674746D5E}" srcOrd="1" destOrd="0" presId="urn:microsoft.com/office/officeart/2005/8/layout/hList9"/>
    <dgm:cxn modelId="{EEC5AEFA-EA2F-7145-A380-0029B56C80FE}" type="presOf" srcId="{DE271467-35F6-0647-BD0D-2D1735435CE9}" destId="{DB672010-4A77-7040-B6F2-56B7B04EED32}" srcOrd="0" destOrd="0" presId="urn:microsoft.com/office/officeart/2005/8/layout/hList9"/>
    <dgm:cxn modelId="{E35B6871-27E7-A64F-AC2D-BBC1353455F7}" srcId="{EFD2A154-AEAC-2D4B-B418-F3371E79E9D6}" destId="{DE271467-35F6-0647-BD0D-2D1735435CE9}" srcOrd="0" destOrd="0" parTransId="{1BF1A74F-6EFD-0546-8F69-D70C178F48F3}" sibTransId="{A588F2DA-17A8-9446-BA93-290046FF5DB6}"/>
    <dgm:cxn modelId="{F02800C0-F105-C145-A1DB-4D3608814C71}" type="presParOf" srcId="{3A462D1E-BF78-6D4A-A727-8E35A8F9D807}" destId="{C1B16971-6DCC-B545-9E0F-E4F6223B5165}" srcOrd="0" destOrd="0" presId="urn:microsoft.com/office/officeart/2005/8/layout/hList9"/>
    <dgm:cxn modelId="{3B4A05B5-D051-324A-B4E7-2A3E82EB31EF}" type="presParOf" srcId="{3A462D1E-BF78-6D4A-A727-8E35A8F9D807}" destId="{088FC510-B729-9949-AE91-08DE626C5A4B}" srcOrd="1" destOrd="0" presId="urn:microsoft.com/office/officeart/2005/8/layout/hList9"/>
    <dgm:cxn modelId="{2C3356B9-0964-CA4C-AE2F-A5958F2F7A00}" type="presParOf" srcId="{088FC510-B729-9949-AE91-08DE626C5A4B}" destId="{592D0D6A-B9C0-A24F-83DE-454C60660464}" srcOrd="0" destOrd="0" presId="urn:microsoft.com/office/officeart/2005/8/layout/hList9"/>
    <dgm:cxn modelId="{3D9A31E5-2E10-3C4D-9252-7BAB84CEBD89}" type="presParOf" srcId="{088FC510-B729-9949-AE91-08DE626C5A4B}" destId="{9D3D49D5-F3C8-2A47-A2FE-52481D918AA7}" srcOrd="1" destOrd="0" presId="urn:microsoft.com/office/officeart/2005/8/layout/hList9"/>
    <dgm:cxn modelId="{0C12DAA7-3FB4-DE4D-ADDF-FB7EA902E648}" type="presParOf" srcId="{9D3D49D5-F3C8-2A47-A2FE-52481D918AA7}" destId="{F0E64BDD-3267-4744-831E-F2B35CF63935}" srcOrd="0" destOrd="0" presId="urn:microsoft.com/office/officeart/2005/8/layout/hList9"/>
    <dgm:cxn modelId="{37785AAC-10B8-1547-ADA7-4DF7955B62F5}" type="presParOf" srcId="{9D3D49D5-F3C8-2A47-A2FE-52481D918AA7}" destId="{D9B62E0E-2FE4-7C4B-B011-36486EEF56CE}" srcOrd="1" destOrd="0" presId="urn:microsoft.com/office/officeart/2005/8/layout/hList9"/>
    <dgm:cxn modelId="{16F5BC36-D3DD-E548-9288-31D226F541B6}" type="presParOf" srcId="{088FC510-B729-9949-AE91-08DE626C5A4B}" destId="{974EBC4C-2E19-1F42-AC5B-129B2CB3B73E}" srcOrd="2" destOrd="0" presId="urn:microsoft.com/office/officeart/2005/8/layout/hList9"/>
    <dgm:cxn modelId="{B0CB71DC-5F65-E24A-A74E-DBD558C8AFD2}" type="presParOf" srcId="{974EBC4C-2E19-1F42-AC5B-129B2CB3B73E}" destId="{B46D4F06-0EA6-7D40-9B6D-691FCA001B9A}" srcOrd="0" destOrd="0" presId="urn:microsoft.com/office/officeart/2005/8/layout/hList9"/>
    <dgm:cxn modelId="{1BCC8905-517C-D247-A02E-393F4111F1E4}" type="presParOf" srcId="{974EBC4C-2E19-1F42-AC5B-129B2CB3B73E}" destId="{349B8815-1630-7749-9A65-8C3674746D5E}" srcOrd="1" destOrd="0" presId="urn:microsoft.com/office/officeart/2005/8/layout/hList9"/>
    <dgm:cxn modelId="{942D8352-D415-4444-AA86-BC65AB34C723}" type="presParOf" srcId="{3A462D1E-BF78-6D4A-A727-8E35A8F9D807}" destId="{2AC535C2-7D81-4441-BF59-409F3F04C3AE}" srcOrd="2" destOrd="0" presId="urn:microsoft.com/office/officeart/2005/8/layout/hList9"/>
    <dgm:cxn modelId="{D80400DB-34E3-2D4E-9B1B-AB567123F85C}" type="presParOf" srcId="{3A462D1E-BF78-6D4A-A727-8E35A8F9D807}" destId="{DB672010-4A77-7040-B6F2-56B7B04EED32}"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057211-757E-EB43-A036-E1AE21DC4323}" type="doc">
      <dgm:prSet loTypeId="urn:microsoft.com/office/officeart/2009/3/layout/StepUpProcess" loCatId="" qsTypeId="urn:microsoft.com/office/officeart/2005/8/quickstyle/3D1" qsCatId="3D" csTypeId="urn:microsoft.com/office/officeart/2005/8/colors/accent2_3" csCatId="accent2" phldr="1"/>
      <dgm:spPr/>
      <dgm:t>
        <a:bodyPr/>
        <a:lstStyle/>
        <a:p>
          <a:endParaRPr lang="en-US"/>
        </a:p>
      </dgm:t>
    </dgm:pt>
    <dgm:pt modelId="{5EF1CCA8-983F-B944-8E19-B439B9D71E58}">
      <dgm:prSet/>
      <dgm:spPr/>
      <dgm:t>
        <a:bodyPr/>
        <a:lstStyle/>
        <a:p>
          <a:pPr rtl="0"/>
          <a:r>
            <a:rPr lang="en-US" b="1" dirty="0" smtClean="0"/>
            <a:t>Existing Bullying Study</a:t>
          </a:r>
          <a:endParaRPr lang="en-US" dirty="0"/>
        </a:p>
      </dgm:t>
    </dgm:pt>
    <dgm:pt modelId="{B8527F27-33FE-4A44-8054-B0181AF95CF0}" type="parTrans" cxnId="{E53A390D-E848-FE47-8049-692F2EBD1CBB}">
      <dgm:prSet/>
      <dgm:spPr/>
      <dgm:t>
        <a:bodyPr/>
        <a:lstStyle/>
        <a:p>
          <a:endParaRPr lang="en-US"/>
        </a:p>
      </dgm:t>
    </dgm:pt>
    <dgm:pt modelId="{362AE4ED-ADCB-9943-894B-DF4F0E22DA22}" type="sibTrans" cxnId="{E53A390D-E848-FE47-8049-692F2EBD1CBB}">
      <dgm:prSet/>
      <dgm:spPr/>
      <dgm:t>
        <a:bodyPr/>
        <a:lstStyle/>
        <a:p>
          <a:endParaRPr lang="en-US"/>
        </a:p>
      </dgm:t>
    </dgm:pt>
    <dgm:pt modelId="{1AFB5461-C9F7-2649-B7C5-818BA170472D}">
      <dgm:prSet/>
      <dgm:spPr/>
      <dgm:t>
        <a:bodyPr/>
        <a:lstStyle/>
        <a:p>
          <a:pPr rtl="0"/>
          <a:r>
            <a:rPr lang="en-US" smtClean="0"/>
            <a:t>Lowest endorsement of persistence</a:t>
          </a:r>
          <a:endParaRPr lang="en-US"/>
        </a:p>
      </dgm:t>
    </dgm:pt>
    <dgm:pt modelId="{CB707FBD-D0ED-AB45-85B5-8958EA4BD727}" type="parTrans" cxnId="{83F53C88-A020-2342-B53E-280924D1469D}">
      <dgm:prSet/>
      <dgm:spPr/>
      <dgm:t>
        <a:bodyPr/>
        <a:lstStyle/>
        <a:p>
          <a:endParaRPr lang="en-US"/>
        </a:p>
      </dgm:t>
    </dgm:pt>
    <dgm:pt modelId="{832DC3CA-41F2-BA46-98E9-7EE4EC86AF28}" type="sibTrans" cxnId="{83F53C88-A020-2342-B53E-280924D1469D}">
      <dgm:prSet/>
      <dgm:spPr/>
      <dgm:t>
        <a:bodyPr/>
        <a:lstStyle/>
        <a:p>
          <a:endParaRPr lang="en-US"/>
        </a:p>
      </dgm:t>
    </dgm:pt>
    <dgm:pt modelId="{CEBDFE90-3568-8242-92E4-64B3239E30EC}">
      <dgm:prSet/>
      <dgm:spPr/>
      <dgm:t>
        <a:bodyPr/>
        <a:lstStyle/>
        <a:p>
          <a:pPr rtl="0"/>
          <a:r>
            <a:rPr lang="en-US" smtClean="0"/>
            <a:t>Second lowest school climate</a:t>
          </a:r>
          <a:endParaRPr lang="en-US"/>
        </a:p>
      </dgm:t>
    </dgm:pt>
    <dgm:pt modelId="{AC80E293-697E-1049-AB8E-7C4D998CFA43}" type="parTrans" cxnId="{695F7632-A1F8-8B4C-8699-E9B4921B2006}">
      <dgm:prSet/>
      <dgm:spPr/>
      <dgm:t>
        <a:bodyPr/>
        <a:lstStyle/>
        <a:p>
          <a:endParaRPr lang="en-US"/>
        </a:p>
      </dgm:t>
    </dgm:pt>
    <dgm:pt modelId="{2FEAF0CA-B60D-C64A-92CC-5FE6D9757EDA}" type="sibTrans" cxnId="{695F7632-A1F8-8B4C-8699-E9B4921B2006}">
      <dgm:prSet/>
      <dgm:spPr/>
      <dgm:t>
        <a:bodyPr/>
        <a:lstStyle/>
        <a:p>
          <a:endParaRPr lang="en-US"/>
        </a:p>
      </dgm:t>
    </dgm:pt>
    <dgm:pt modelId="{6F010417-8B3F-C745-9A6B-108780FE1D7F}">
      <dgm:prSet/>
      <dgm:spPr/>
      <dgm:t>
        <a:bodyPr/>
        <a:lstStyle/>
        <a:p>
          <a:pPr rtl="0"/>
          <a:r>
            <a:rPr lang="en-US" smtClean="0"/>
            <a:t>44% of 4</a:t>
          </a:r>
          <a:r>
            <a:rPr lang="en-US" baseline="30000" smtClean="0"/>
            <a:t>th</a:t>
          </a:r>
          <a:r>
            <a:rPr lang="en-US" smtClean="0"/>
            <a:t>-5</a:t>
          </a:r>
          <a:r>
            <a:rPr lang="en-US" baseline="30000" smtClean="0"/>
            <a:t>th</a:t>
          </a:r>
          <a:r>
            <a:rPr lang="en-US" smtClean="0"/>
            <a:t> graders report being victimized</a:t>
          </a:r>
          <a:endParaRPr lang="en-US"/>
        </a:p>
      </dgm:t>
    </dgm:pt>
    <dgm:pt modelId="{2F4ABDC1-F086-D44A-B365-4E6760B0F018}" type="parTrans" cxnId="{0621E772-0230-E54C-B328-17BFA93DE076}">
      <dgm:prSet/>
      <dgm:spPr/>
      <dgm:t>
        <a:bodyPr/>
        <a:lstStyle/>
        <a:p>
          <a:endParaRPr lang="en-US"/>
        </a:p>
      </dgm:t>
    </dgm:pt>
    <dgm:pt modelId="{3316605A-D518-AC42-A143-61118E51BDB8}" type="sibTrans" cxnId="{0621E772-0230-E54C-B328-17BFA93DE076}">
      <dgm:prSet/>
      <dgm:spPr/>
      <dgm:t>
        <a:bodyPr/>
        <a:lstStyle/>
        <a:p>
          <a:endParaRPr lang="en-US"/>
        </a:p>
      </dgm:t>
    </dgm:pt>
    <dgm:pt modelId="{55277D36-47B4-3F4F-AB1B-692F97BDDF3E}">
      <dgm:prSet/>
      <dgm:spPr/>
      <dgm:t>
        <a:bodyPr/>
        <a:lstStyle/>
        <a:p>
          <a:r>
            <a:rPr lang="en-US" b="1" dirty="0" smtClean="0"/>
            <a:t>Identification of classrooms</a:t>
          </a:r>
        </a:p>
        <a:p>
          <a:r>
            <a:rPr lang="en-US" b="0" dirty="0" smtClean="0"/>
            <a:t>Principal nomination</a:t>
          </a:r>
        </a:p>
        <a:p>
          <a:r>
            <a:rPr lang="en-US" b="0" dirty="0" smtClean="0"/>
            <a:t>Screening tool (SAEBERS)</a:t>
          </a:r>
        </a:p>
        <a:p>
          <a:r>
            <a:rPr lang="en-US" b="0" dirty="0" smtClean="0"/>
            <a:t>82% match </a:t>
          </a:r>
          <a:endParaRPr lang="en-US" dirty="0"/>
        </a:p>
      </dgm:t>
    </dgm:pt>
    <dgm:pt modelId="{690D7C87-295C-4D41-B5EB-49B5E7CAD493}" type="parTrans" cxnId="{AB3C8861-3DDC-4E46-BD1C-F40C4C4B1857}">
      <dgm:prSet/>
      <dgm:spPr/>
      <dgm:t>
        <a:bodyPr/>
        <a:lstStyle/>
        <a:p>
          <a:endParaRPr lang="en-US"/>
        </a:p>
      </dgm:t>
    </dgm:pt>
    <dgm:pt modelId="{3D681F1E-2C5F-5A4B-80FC-2FB73D99DC5D}" type="sibTrans" cxnId="{AB3C8861-3DDC-4E46-BD1C-F40C4C4B1857}">
      <dgm:prSet/>
      <dgm:spPr/>
      <dgm:t>
        <a:bodyPr/>
        <a:lstStyle/>
        <a:p>
          <a:endParaRPr lang="en-US"/>
        </a:p>
      </dgm:t>
    </dgm:pt>
    <dgm:pt modelId="{20FAAAFE-DAAA-4542-B269-DDAE8DCA9141}">
      <dgm:prSet/>
      <dgm:spPr/>
      <dgm:t>
        <a:bodyPr/>
        <a:lstStyle/>
        <a:p>
          <a:r>
            <a:rPr lang="en-US" b="1" dirty="0" smtClean="0"/>
            <a:t>Identification of Evidence-Based Practice</a:t>
          </a:r>
          <a:endParaRPr lang="en-US" b="1" dirty="0"/>
        </a:p>
      </dgm:t>
    </dgm:pt>
    <dgm:pt modelId="{FE346963-7C97-A14D-86AD-50FBD43F8DAB}" type="parTrans" cxnId="{C3D755E9-A2C9-324D-AA77-CABEDEE7D1A8}">
      <dgm:prSet/>
      <dgm:spPr/>
      <dgm:t>
        <a:bodyPr/>
        <a:lstStyle/>
        <a:p>
          <a:endParaRPr lang="en-US"/>
        </a:p>
      </dgm:t>
    </dgm:pt>
    <dgm:pt modelId="{BE00E0C6-37AB-E448-90E4-AD7DEBEDAF7B}" type="sibTrans" cxnId="{C3D755E9-A2C9-324D-AA77-CABEDEE7D1A8}">
      <dgm:prSet/>
      <dgm:spPr/>
      <dgm:t>
        <a:bodyPr/>
        <a:lstStyle/>
        <a:p>
          <a:endParaRPr lang="en-US"/>
        </a:p>
      </dgm:t>
    </dgm:pt>
    <dgm:pt modelId="{90D2B1E0-990B-2248-B0B3-B98F67806480}">
      <dgm:prSet/>
      <dgm:spPr/>
      <dgm:t>
        <a:bodyPr/>
        <a:lstStyle/>
        <a:p>
          <a:r>
            <a:rPr lang="en-US" b="1" dirty="0" smtClean="0"/>
            <a:t>Identification of Problem Behaviors</a:t>
          </a:r>
          <a:endParaRPr lang="en-US" b="1" dirty="0"/>
        </a:p>
      </dgm:t>
    </dgm:pt>
    <dgm:pt modelId="{5B3D00DF-48C0-F64F-BF31-ED2B4D215605}" type="parTrans" cxnId="{532D2760-D57F-A24D-9314-842E2DC91CC8}">
      <dgm:prSet/>
      <dgm:spPr/>
      <dgm:t>
        <a:bodyPr/>
        <a:lstStyle/>
        <a:p>
          <a:endParaRPr lang="en-US"/>
        </a:p>
      </dgm:t>
    </dgm:pt>
    <dgm:pt modelId="{B0D8914A-B1DD-6449-9E5D-B37BE27A3E54}" type="sibTrans" cxnId="{532D2760-D57F-A24D-9314-842E2DC91CC8}">
      <dgm:prSet/>
      <dgm:spPr/>
      <dgm:t>
        <a:bodyPr/>
        <a:lstStyle/>
        <a:p>
          <a:endParaRPr lang="en-US"/>
        </a:p>
      </dgm:t>
    </dgm:pt>
    <dgm:pt modelId="{C8DF2912-9C3B-804C-A481-219803D2B583}">
      <dgm:prSet/>
      <dgm:spPr/>
      <dgm:t>
        <a:bodyPr/>
        <a:lstStyle/>
        <a:p>
          <a:r>
            <a:rPr lang="en-US" b="0" smtClean="0"/>
            <a:t>Teacher interview</a:t>
          </a:r>
          <a:endParaRPr lang="en-US" b="0" dirty="0" smtClean="0"/>
        </a:p>
      </dgm:t>
    </dgm:pt>
    <dgm:pt modelId="{F812E3AD-0966-D344-B41F-0E31DEFE7A5E}" type="parTrans" cxnId="{D08C6359-3359-AA40-9B60-A470F28F680E}">
      <dgm:prSet/>
      <dgm:spPr/>
      <dgm:t>
        <a:bodyPr/>
        <a:lstStyle/>
        <a:p>
          <a:endParaRPr lang="en-US"/>
        </a:p>
      </dgm:t>
    </dgm:pt>
    <dgm:pt modelId="{8DA41F1E-CA5B-F14F-81F2-D395CA47470D}" type="sibTrans" cxnId="{D08C6359-3359-AA40-9B60-A470F28F680E}">
      <dgm:prSet/>
      <dgm:spPr/>
      <dgm:t>
        <a:bodyPr/>
        <a:lstStyle/>
        <a:p>
          <a:endParaRPr lang="en-US"/>
        </a:p>
      </dgm:t>
    </dgm:pt>
    <dgm:pt modelId="{58165D7C-4E3C-E44C-A6B1-7FED98BA5FD3}">
      <dgm:prSet/>
      <dgm:spPr/>
      <dgm:t>
        <a:bodyPr/>
        <a:lstStyle/>
        <a:p>
          <a:r>
            <a:rPr lang="en-US" b="0" smtClean="0"/>
            <a:t>Direct observation</a:t>
          </a:r>
          <a:endParaRPr lang="en-US" b="0" dirty="0"/>
        </a:p>
      </dgm:t>
    </dgm:pt>
    <dgm:pt modelId="{BBCC1DE1-0C89-9843-94E0-3CB3C687FDDC}" type="parTrans" cxnId="{FD75672D-9534-E34A-A617-9C9785383DF3}">
      <dgm:prSet/>
      <dgm:spPr/>
      <dgm:t>
        <a:bodyPr/>
        <a:lstStyle/>
        <a:p>
          <a:endParaRPr lang="en-US"/>
        </a:p>
      </dgm:t>
    </dgm:pt>
    <dgm:pt modelId="{37C47073-06F1-5F4A-A37B-AB73B05EE98C}" type="sibTrans" cxnId="{FD75672D-9534-E34A-A617-9C9785383DF3}">
      <dgm:prSet/>
      <dgm:spPr/>
      <dgm:t>
        <a:bodyPr/>
        <a:lstStyle/>
        <a:p>
          <a:endParaRPr lang="en-US"/>
        </a:p>
      </dgm:t>
    </dgm:pt>
    <dgm:pt modelId="{1BD9EEC0-C902-0042-90AD-042819FA78C9}">
      <dgm:prSet/>
      <dgm:spPr/>
      <dgm:t>
        <a:bodyPr/>
        <a:lstStyle/>
        <a:p>
          <a:r>
            <a:rPr lang="en-US" b="0" smtClean="0"/>
            <a:t>Good Behavior Game</a:t>
          </a:r>
          <a:endParaRPr lang="en-US" b="0" dirty="0"/>
        </a:p>
      </dgm:t>
    </dgm:pt>
    <dgm:pt modelId="{EFCB97FE-C4C9-E54D-A403-2D581D45D580}" type="parTrans" cxnId="{17F1407D-AEEF-1D46-8D21-6A8221A5FBD8}">
      <dgm:prSet/>
      <dgm:spPr/>
      <dgm:t>
        <a:bodyPr/>
        <a:lstStyle/>
        <a:p>
          <a:endParaRPr lang="en-US"/>
        </a:p>
      </dgm:t>
    </dgm:pt>
    <dgm:pt modelId="{99CF94A4-2028-684B-9F05-FF69644A804D}" type="sibTrans" cxnId="{17F1407D-AEEF-1D46-8D21-6A8221A5FBD8}">
      <dgm:prSet/>
      <dgm:spPr/>
      <dgm:t>
        <a:bodyPr/>
        <a:lstStyle/>
        <a:p>
          <a:endParaRPr lang="en-US"/>
        </a:p>
      </dgm:t>
    </dgm:pt>
    <dgm:pt modelId="{7E786EB7-29C7-CD43-B78F-251E7851D18F}">
      <dgm:prSet/>
      <dgm:spPr/>
      <dgm:t>
        <a:bodyPr/>
        <a:lstStyle/>
        <a:p>
          <a:r>
            <a:rPr lang="en-US" b="1" dirty="0" smtClean="0"/>
            <a:t>Training and Implementation</a:t>
          </a:r>
          <a:endParaRPr lang="en-US" b="1" dirty="0"/>
        </a:p>
      </dgm:t>
    </dgm:pt>
    <dgm:pt modelId="{7A39DEE3-B5FA-CC48-9D4C-420467524626}" type="parTrans" cxnId="{925F9206-FFC4-C341-B2C2-6B635E80D11F}">
      <dgm:prSet/>
      <dgm:spPr/>
      <dgm:t>
        <a:bodyPr/>
        <a:lstStyle/>
        <a:p>
          <a:endParaRPr lang="en-US"/>
        </a:p>
      </dgm:t>
    </dgm:pt>
    <dgm:pt modelId="{2AE3DBA8-34E0-6941-B9F0-22CDB32C8ABC}" type="sibTrans" cxnId="{925F9206-FFC4-C341-B2C2-6B635E80D11F}">
      <dgm:prSet/>
      <dgm:spPr/>
      <dgm:t>
        <a:bodyPr/>
        <a:lstStyle/>
        <a:p>
          <a:endParaRPr lang="en-US"/>
        </a:p>
      </dgm:t>
    </dgm:pt>
    <dgm:pt modelId="{C7CF4675-5FFC-0C4A-9FE2-1676EB43F28C}">
      <dgm:prSet/>
      <dgm:spPr/>
      <dgm:t>
        <a:bodyPr/>
        <a:lstStyle/>
        <a:p>
          <a:r>
            <a:rPr lang="en-US" b="0" smtClean="0"/>
            <a:t>Measured treatment fidelity</a:t>
          </a:r>
          <a:endParaRPr lang="en-US" b="0" dirty="0" smtClean="0"/>
        </a:p>
      </dgm:t>
    </dgm:pt>
    <dgm:pt modelId="{1416FE6D-1ECD-3543-A032-530D2D69DE34}" type="parTrans" cxnId="{557D5CB1-389C-DB48-996E-670256E09801}">
      <dgm:prSet/>
      <dgm:spPr/>
      <dgm:t>
        <a:bodyPr/>
        <a:lstStyle/>
        <a:p>
          <a:endParaRPr lang="en-US"/>
        </a:p>
      </dgm:t>
    </dgm:pt>
    <dgm:pt modelId="{F4AF1B56-0380-164A-BD03-07D665806CEE}" type="sibTrans" cxnId="{557D5CB1-389C-DB48-996E-670256E09801}">
      <dgm:prSet/>
      <dgm:spPr/>
      <dgm:t>
        <a:bodyPr/>
        <a:lstStyle/>
        <a:p>
          <a:endParaRPr lang="en-US"/>
        </a:p>
      </dgm:t>
    </dgm:pt>
    <dgm:pt modelId="{1370BA15-3E06-934B-AD23-0DF50E0D2513}">
      <dgm:prSet/>
      <dgm:spPr/>
      <dgm:t>
        <a:bodyPr/>
        <a:lstStyle/>
        <a:p>
          <a:r>
            <a:rPr lang="en-US" b="0" smtClean="0"/>
            <a:t>Direct observation of behavior</a:t>
          </a:r>
          <a:endParaRPr lang="en-US" b="0" dirty="0"/>
        </a:p>
      </dgm:t>
    </dgm:pt>
    <dgm:pt modelId="{8E2AF0F9-4EBD-0649-9C59-6C6525D173A3}" type="parTrans" cxnId="{5DDEBD27-9B68-764C-8281-DB6F3634E024}">
      <dgm:prSet/>
      <dgm:spPr/>
      <dgm:t>
        <a:bodyPr/>
        <a:lstStyle/>
        <a:p>
          <a:endParaRPr lang="en-US"/>
        </a:p>
      </dgm:t>
    </dgm:pt>
    <dgm:pt modelId="{29AF7060-44C2-1442-BC2A-A5E087D7D518}" type="sibTrans" cxnId="{5DDEBD27-9B68-764C-8281-DB6F3634E024}">
      <dgm:prSet/>
      <dgm:spPr/>
      <dgm:t>
        <a:bodyPr/>
        <a:lstStyle/>
        <a:p>
          <a:endParaRPr lang="en-US"/>
        </a:p>
      </dgm:t>
    </dgm:pt>
    <dgm:pt modelId="{B6182F27-2A91-8D41-A472-07A3790030A9}" type="pres">
      <dgm:prSet presAssocID="{CF057211-757E-EB43-A036-E1AE21DC4323}" presName="rootnode" presStyleCnt="0">
        <dgm:presLayoutVars>
          <dgm:chMax/>
          <dgm:chPref/>
          <dgm:dir/>
          <dgm:animLvl val="lvl"/>
        </dgm:presLayoutVars>
      </dgm:prSet>
      <dgm:spPr/>
      <dgm:t>
        <a:bodyPr/>
        <a:lstStyle/>
        <a:p>
          <a:endParaRPr lang="en-US"/>
        </a:p>
      </dgm:t>
    </dgm:pt>
    <dgm:pt modelId="{56350172-FDDD-6747-A39E-76C87E8D2EBD}" type="pres">
      <dgm:prSet presAssocID="{5EF1CCA8-983F-B944-8E19-B439B9D71E58}" presName="composite" presStyleCnt="0"/>
      <dgm:spPr/>
    </dgm:pt>
    <dgm:pt modelId="{BF8F3941-6313-6E41-A1AA-D42579FC0822}" type="pres">
      <dgm:prSet presAssocID="{5EF1CCA8-983F-B944-8E19-B439B9D71E58}" presName="LShape" presStyleLbl="alignNode1" presStyleIdx="0" presStyleCnt="9"/>
      <dgm:spPr/>
    </dgm:pt>
    <dgm:pt modelId="{F9189CEE-BE72-BD44-B12F-167391AA93C2}" type="pres">
      <dgm:prSet presAssocID="{5EF1CCA8-983F-B944-8E19-B439B9D71E58}" presName="ParentText" presStyleLbl="revTx" presStyleIdx="0" presStyleCnt="5">
        <dgm:presLayoutVars>
          <dgm:chMax val="0"/>
          <dgm:chPref val="0"/>
          <dgm:bulletEnabled val="1"/>
        </dgm:presLayoutVars>
      </dgm:prSet>
      <dgm:spPr/>
      <dgm:t>
        <a:bodyPr/>
        <a:lstStyle/>
        <a:p>
          <a:endParaRPr lang="en-US"/>
        </a:p>
      </dgm:t>
    </dgm:pt>
    <dgm:pt modelId="{9BFC0314-FC50-B943-A7D3-DFE8B3C8E49A}" type="pres">
      <dgm:prSet presAssocID="{5EF1CCA8-983F-B944-8E19-B439B9D71E58}" presName="Triangle" presStyleLbl="alignNode1" presStyleIdx="1" presStyleCnt="9"/>
      <dgm:spPr/>
    </dgm:pt>
    <dgm:pt modelId="{E05DEF43-4F2A-C040-BCFF-1A8828A54229}" type="pres">
      <dgm:prSet presAssocID="{362AE4ED-ADCB-9943-894B-DF4F0E22DA22}" presName="sibTrans" presStyleCnt="0"/>
      <dgm:spPr/>
    </dgm:pt>
    <dgm:pt modelId="{05B138FC-B8BC-F643-9BA2-D69C61598E83}" type="pres">
      <dgm:prSet presAssocID="{362AE4ED-ADCB-9943-894B-DF4F0E22DA22}" presName="space" presStyleCnt="0"/>
      <dgm:spPr/>
    </dgm:pt>
    <dgm:pt modelId="{4FEEFF46-AAE4-714F-9894-8018C22677B2}" type="pres">
      <dgm:prSet presAssocID="{55277D36-47B4-3F4F-AB1B-692F97BDDF3E}" presName="composite" presStyleCnt="0"/>
      <dgm:spPr/>
    </dgm:pt>
    <dgm:pt modelId="{651FB59C-226F-0E47-A54E-004ED6B24D5D}" type="pres">
      <dgm:prSet presAssocID="{55277D36-47B4-3F4F-AB1B-692F97BDDF3E}" presName="LShape" presStyleLbl="alignNode1" presStyleIdx="2" presStyleCnt="9"/>
      <dgm:spPr/>
    </dgm:pt>
    <dgm:pt modelId="{1520D3D4-315F-C840-B556-D263DFB4D087}" type="pres">
      <dgm:prSet presAssocID="{55277D36-47B4-3F4F-AB1B-692F97BDDF3E}" presName="ParentText" presStyleLbl="revTx" presStyleIdx="1" presStyleCnt="5">
        <dgm:presLayoutVars>
          <dgm:chMax val="0"/>
          <dgm:chPref val="0"/>
          <dgm:bulletEnabled val="1"/>
        </dgm:presLayoutVars>
      </dgm:prSet>
      <dgm:spPr/>
      <dgm:t>
        <a:bodyPr/>
        <a:lstStyle/>
        <a:p>
          <a:endParaRPr lang="en-US"/>
        </a:p>
      </dgm:t>
    </dgm:pt>
    <dgm:pt modelId="{776C6A92-14E4-F942-A489-B02C57289126}" type="pres">
      <dgm:prSet presAssocID="{55277D36-47B4-3F4F-AB1B-692F97BDDF3E}" presName="Triangle" presStyleLbl="alignNode1" presStyleIdx="3" presStyleCnt="9"/>
      <dgm:spPr/>
    </dgm:pt>
    <dgm:pt modelId="{DF6EBF90-A0EE-D441-9990-0F5FFF5F3098}" type="pres">
      <dgm:prSet presAssocID="{3D681F1E-2C5F-5A4B-80FC-2FB73D99DC5D}" presName="sibTrans" presStyleCnt="0"/>
      <dgm:spPr/>
    </dgm:pt>
    <dgm:pt modelId="{B29A8C9D-1238-C44B-B261-A3AF4B90618B}" type="pres">
      <dgm:prSet presAssocID="{3D681F1E-2C5F-5A4B-80FC-2FB73D99DC5D}" presName="space" presStyleCnt="0"/>
      <dgm:spPr/>
    </dgm:pt>
    <dgm:pt modelId="{C39E2FD3-244F-2148-B488-CE3FB4ED0E3D}" type="pres">
      <dgm:prSet presAssocID="{90D2B1E0-990B-2248-B0B3-B98F67806480}" presName="composite" presStyleCnt="0"/>
      <dgm:spPr/>
    </dgm:pt>
    <dgm:pt modelId="{04DFA382-D434-F14C-8F9D-882428E8CA95}" type="pres">
      <dgm:prSet presAssocID="{90D2B1E0-990B-2248-B0B3-B98F67806480}" presName="LShape" presStyleLbl="alignNode1" presStyleIdx="4" presStyleCnt="9"/>
      <dgm:spPr/>
    </dgm:pt>
    <dgm:pt modelId="{6CDC7381-94AD-5943-B064-5ED6591A0719}" type="pres">
      <dgm:prSet presAssocID="{90D2B1E0-990B-2248-B0B3-B98F67806480}" presName="ParentText" presStyleLbl="revTx" presStyleIdx="2" presStyleCnt="5">
        <dgm:presLayoutVars>
          <dgm:chMax val="0"/>
          <dgm:chPref val="0"/>
          <dgm:bulletEnabled val="1"/>
        </dgm:presLayoutVars>
      </dgm:prSet>
      <dgm:spPr/>
      <dgm:t>
        <a:bodyPr/>
        <a:lstStyle/>
        <a:p>
          <a:endParaRPr lang="en-US"/>
        </a:p>
      </dgm:t>
    </dgm:pt>
    <dgm:pt modelId="{AE0606CE-465E-294A-BC6D-F6DA2D3ED47C}" type="pres">
      <dgm:prSet presAssocID="{90D2B1E0-990B-2248-B0B3-B98F67806480}" presName="Triangle" presStyleLbl="alignNode1" presStyleIdx="5" presStyleCnt="9"/>
      <dgm:spPr/>
    </dgm:pt>
    <dgm:pt modelId="{FCA2C8A2-C4F9-F845-8910-0E765B2F8D5D}" type="pres">
      <dgm:prSet presAssocID="{B0D8914A-B1DD-6449-9E5D-B37BE27A3E54}" presName="sibTrans" presStyleCnt="0"/>
      <dgm:spPr/>
    </dgm:pt>
    <dgm:pt modelId="{FEBC13F6-050E-624C-B484-D73D369306FB}" type="pres">
      <dgm:prSet presAssocID="{B0D8914A-B1DD-6449-9E5D-B37BE27A3E54}" presName="space" presStyleCnt="0"/>
      <dgm:spPr/>
    </dgm:pt>
    <dgm:pt modelId="{68E9A52E-9114-5C40-A912-0B8851F30CF9}" type="pres">
      <dgm:prSet presAssocID="{20FAAAFE-DAAA-4542-B269-DDAE8DCA9141}" presName="composite" presStyleCnt="0"/>
      <dgm:spPr/>
    </dgm:pt>
    <dgm:pt modelId="{1C4F382A-7BB1-1847-BED2-FA51181C7E8A}" type="pres">
      <dgm:prSet presAssocID="{20FAAAFE-DAAA-4542-B269-DDAE8DCA9141}" presName="LShape" presStyleLbl="alignNode1" presStyleIdx="6" presStyleCnt="9"/>
      <dgm:spPr/>
    </dgm:pt>
    <dgm:pt modelId="{6369A8A8-BF63-B546-B871-F6E6C57831A2}" type="pres">
      <dgm:prSet presAssocID="{20FAAAFE-DAAA-4542-B269-DDAE8DCA9141}" presName="ParentText" presStyleLbl="revTx" presStyleIdx="3" presStyleCnt="5">
        <dgm:presLayoutVars>
          <dgm:chMax val="0"/>
          <dgm:chPref val="0"/>
          <dgm:bulletEnabled val="1"/>
        </dgm:presLayoutVars>
      </dgm:prSet>
      <dgm:spPr/>
      <dgm:t>
        <a:bodyPr/>
        <a:lstStyle/>
        <a:p>
          <a:endParaRPr lang="en-US"/>
        </a:p>
      </dgm:t>
    </dgm:pt>
    <dgm:pt modelId="{5BA02BE5-9027-794B-B307-17C657533518}" type="pres">
      <dgm:prSet presAssocID="{20FAAAFE-DAAA-4542-B269-DDAE8DCA9141}" presName="Triangle" presStyleLbl="alignNode1" presStyleIdx="7" presStyleCnt="9"/>
      <dgm:spPr/>
    </dgm:pt>
    <dgm:pt modelId="{4F1DB192-7B2A-014F-B6D2-CFF8B94322B2}" type="pres">
      <dgm:prSet presAssocID="{BE00E0C6-37AB-E448-90E4-AD7DEBEDAF7B}" presName="sibTrans" presStyleCnt="0"/>
      <dgm:spPr/>
    </dgm:pt>
    <dgm:pt modelId="{4490D27E-CE04-B648-9DF7-0172383856FB}" type="pres">
      <dgm:prSet presAssocID="{BE00E0C6-37AB-E448-90E4-AD7DEBEDAF7B}" presName="space" presStyleCnt="0"/>
      <dgm:spPr/>
    </dgm:pt>
    <dgm:pt modelId="{B146F594-D67D-E443-912D-E929B06E6761}" type="pres">
      <dgm:prSet presAssocID="{7E786EB7-29C7-CD43-B78F-251E7851D18F}" presName="composite" presStyleCnt="0"/>
      <dgm:spPr/>
    </dgm:pt>
    <dgm:pt modelId="{2386B85A-AD9D-0846-B8B8-2123C6743CC2}" type="pres">
      <dgm:prSet presAssocID="{7E786EB7-29C7-CD43-B78F-251E7851D18F}" presName="LShape" presStyleLbl="alignNode1" presStyleIdx="8" presStyleCnt="9"/>
      <dgm:spPr/>
    </dgm:pt>
    <dgm:pt modelId="{7E6C0B04-D88E-FC40-8C98-299D98C9EDE5}" type="pres">
      <dgm:prSet presAssocID="{7E786EB7-29C7-CD43-B78F-251E7851D18F}" presName="ParentText" presStyleLbl="revTx" presStyleIdx="4" presStyleCnt="5">
        <dgm:presLayoutVars>
          <dgm:chMax val="0"/>
          <dgm:chPref val="0"/>
          <dgm:bulletEnabled val="1"/>
        </dgm:presLayoutVars>
      </dgm:prSet>
      <dgm:spPr/>
      <dgm:t>
        <a:bodyPr/>
        <a:lstStyle/>
        <a:p>
          <a:endParaRPr lang="en-US"/>
        </a:p>
      </dgm:t>
    </dgm:pt>
  </dgm:ptLst>
  <dgm:cxnLst>
    <dgm:cxn modelId="{D08C6359-3359-AA40-9B60-A470F28F680E}" srcId="{90D2B1E0-990B-2248-B0B3-B98F67806480}" destId="{C8DF2912-9C3B-804C-A481-219803D2B583}" srcOrd="0" destOrd="0" parTransId="{F812E3AD-0966-D344-B41F-0E31DEFE7A5E}" sibTransId="{8DA41F1E-CA5B-F14F-81F2-D395CA47470D}"/>
    <dgm:cxn modelId="{A80F82B3-6B5A-B04D-8169-450D66432196}" type="presOf" srcId="{5EF1CCA8-983F-B944-8E19-B439B9D71E58}" destId="{F9189CEE-BE72-BD44-B12F-167391AA93C2}" srcOrd="0" destOrd="0" presId="urn:microsoft.com/office/officeart/2009/3/layout/StepUpProcess"/>
    <dgm:cxn modelId="{C3D755E9-A2C9-324D-AA77-CABEDEE7D1A8}" srcId="{CF057211-757E-EB43-A036-E1AE21DC4323}" destId="{20FAAAFE-DAAA-4542-B269-DDAE8DCA9141}" srcOrd="3" destOrd="0" parTransId="{FE346963-7C97-A14D-86AD-50FBD43F8DAB}" sibTransId="{BE00E0C6-37AB-E448-90E4-AD7DEBEDAF7B}"/>
    <dgm:cxn modelId="{E53A390D-E848-FE47-8049-692F2EBD1CBB}" srcId="{CF057211-757E-EB43-A036-E1AE21DC4323}" destId="{5EF1CCA8-983F-B944-8E19-B439B9D71E58}" srcOrd="0" destOrd="0" parTransId="{B8527F27-33FE-4A44-8054-B0181AF95CF0}" sibTransId="{362AE4ED-ADCB-9943-894B-DF4F0E22DA22}"/>
    <dgm:cxn modelId="{F72A5014-82AC-A242-A603-D0C10C15AACA}" type="presOf" srcId="{CEBDFE90-3568-8242-92E4-64B3239E30EC}" destId="{F9189CEE-BE72-BD44-B12F-167391AA93C2}" srcOrd="0" destOrd="2" presId="urn:microsoft.com/office/officeart/2009/3/layout/StepUpProcess"/>
    <dgm:cxn modelId="{476820B7-5C31-7346-B4E0-243EBFA370C9}" type="presOf" srcId="{55277D36-47B4-3F4F-AB1B-692F97BDDF3E}" destId="{1520D3D4-315F-C840-B556-D263DFB4D087}" srcOrd="0" destOrd="0" presId="urn:microsoft.com/office/officeart/2009/3/layout/StepUpProcess"/>
    <dgm:cxn modelId="{5DDEBD27-9B68-764C-8281-DB6F3634E024}" srcId="{7E786EB7-29C7-CD43-B78F-251E7851D18F}" destId="{1370BA15-3E06-934B-AD23-0DF50E0D2513}" srcOrd="1" destOrd="0" parTransId="{8E2AF0F9-4EBD-0649-9C59-6C6525D173A3}" sibTransId="{29AF7060-44C2-1442-BC2A-A5E087D7D518}"/>
    <dgm:cxn modelId="{1A65237A-0790-B34A-9333-F126CC7EF6D8}" type="presOf" srcId="{1BD9EEC0-C902-0042-90AD-042819FA78C9}" destId="{6369A8A8-BF63-B546-B871-F6E6C57831A2}" srcOrd="0" destOrd="1" presId="urn:microsoft.com/office/officeart/2009/3/layout/StepUpProcess"/>
    <dgm:cxn modelId="{DDFDCA3E-C6DD-4C4A-A000-6A746F217B7F}" type="presOf" srcId="{C8DF2912-9C3B-804C-A481-219803D2B583}" destId="{6CDC7381-94AD-5943-B064-5ED6591A0719}" srcOrd="0" destOrd="1" presId="urn:microsoft.com/office/officeart/2009/3/layout/StepUpProcess"/>
    <dgm:cxn modelId="{F4C1AE71-0AAE-2641-9210-CAE3D67C13E3}" type="presOf" srcId="{7E786EB7-29C7-CD43-B78F-251E7851D18F}" destId="{7E6C0B04-D88E-FC40-8C98-299D98C9EDE5}" srcOrd="0" destOrd="0" presId="urn:microsoft.com/office/officeart/2009/3/layout/StepUpProcess"/>
    <dgm:cxn modelId="{93EBE2FE-2C17-6044-BC65-6A00152D8102}" type="presOf" srcId="{20FAAAFE-DAAA-4542-B269-DDAE8DCA9141}" destId="{6369A8A8-BF63-B546-B871-F6E6C57831A2}" srcOrd="0" destOrd="0" presId="urn:microsoft.com/office/officeart/2009/3/layout/StepUpProcess"/>
    <dgm:cxn modelId="{AE6C824A-9740-B248-8DC6-B2FA1901897D}" type="presOf" srcId="{1370BA15-3E06-934B-AD23-0DF50E0D2513}" destId="{7E6C0B04-D88E-FC40-8C98-299D98C9EDE5}" srcOrd="0" destOrd="2" presId="urn:microsoft.com/office/officeart/2009/3/layout/StepUpProcess"/>
    <dgm:cxn modelId="{17F1407D-AEEF-1D46-8D21-6A8221A5FBD8}" srcId="{20FAAAFE-DAAA-4542-B269-DDAE8DCA9141}" destId="{1BD9EEC0-C902-0042-90AD-042819FA78C9}" srcOrd="0" destOrd="0" parTransId="{EFCB97FE-C4C9-E54D-A403-2D581D45D580}" sibTransId="{99CF94A4-2028-684B-9F05-FF69644A804D}"/>
    <dgm:cxn modelId="{C86AE1F7-7A42-9A42-9C65-6103879AD162}" type="presOf" srcId="{6F010417-8B3F-C745-9A6B-108780FE1D7F}" destId="{F9189CEE-BE72-BD44-B12F-167391AA93C2}" srcOrd="0" destOrd="3" presId="urn:microsoft.com/office/officeart/2009/3/layout/StepUpProcess"/>
    <dgm:cxn modelId="{83F53C88-A020-2342-B53E-280924D1469D}" srcId="{5EF1CCA8-983F-B944-8E19-B439B9D71E58}" destId="{1AFB5461-C9F7-2649-B7C5-818BA170472D}" srcOrd="0" destOrd="0" parTransId="{CB707FBD-D0ED-AB45-85B5-8958EA4BD727}" sibTransId="{832DC3CA-41F2-BA46-98E9-7EE4EC86AF28}"/>
    <dgm:cxn modelId="{FD75672D-9534-E34A-A617-9C9785383DF3}" srcId="{90D2B1E0-990B-2248-B0B3-B98F67806480}" destId="{58165D7C-4E3C-E44C-A6B1-7FED98BA5FD3}" srcOrd="1" destOrd="0" parTransId="{BBCC1DE1-0C89-9843-94E0-3CB3C687FDDC}" sibTransId="{37C47073-06F1-5F4A-A37B-AB73B05EE98C}"/>
    <dgm:cxn modelId="{8BEB8A71-9097-C44A-9F83-CF8D9722F9DE}" type="presOf" srcId="{CF057211-757E-EB43-A036-E1AE21DC4323}" destId="{B6182F27-2A91-8D41-A472-07A3790030A9}" srcOrd="0" destOrd="0" presId="urn:microsoft.com/office/officeart/2009/3/layout/StepUpProcess"/>
    <dgm:cxn modelId="{532D2760-D57F-A24D-9314-842E2DC91CC8}" srcId="{CF057211-757E-EB43-A036-E1AE21DC4323}" destId="{90D2B1E0-990B-2248-B0B3-B98F67806480}" srcOrd="2" destOrd="0" parTransId="{5B3D00DF-48C0-F64F-BF31-ED2B4D215605}" sibTransId="{B0D8914A-B1DD-6449-9E5D-B37BE27A3E54}"/>
    <dgm:cxn modelId="{50AFA7C7-8571-9D41-A257-7209F81A5ACC}" type="presOf" srcId="{C7CF4675-5FFC-0C4A-9FE2-1676EB43F28C}" destId="{7E6C0B04-D88E-FC40-8C98-299D98C9EDE5}" srcOrd="0" destOrd="1" presId="urn:microsoft.com/office/officeart/2009/3/layout/StepUpProcess"/>
    <dgm:cxn modelId="{A52308BB-277F-4447-B498-97864C75845F}" type="presOf" srcId="{90D2B1E0-990B-2248-B0B3-B98F67806480}" destId="{6CDC7381-94AD-5943-B064-5ED6591A0719}" srcOrd="0" destOrd="0" presId="urn:microsoft.com/office/officeart/2009/3/layout/StepUpProcess"/>
    <dgm:cxn modelId="{925F9206-FFC4-C341-B2C2-6B635E80D11F}" srcId="{CF057211-757E-EB43-A036-E1AE21DC4323}" destId="{7E786EB7-29C7-CD43-B78F-251E7851D18F}" srcOrd="4" destOrd="0" parTransId="{7A39DEE3-B5FA-CC48-9D4C-420467524626}" sibTransId="{2AE3DBA8-34E0-6941-B9F0-22CDB32C8ABC}"/>
    <dgm:cxn modelId="{0621E772-0230-E54C-B328-17BFA93DE076}" srcId="{5EF1CCA8-983F-B944-8E19-B439B9D71E58}" destId="{6F010417-8B3F-C745-9A6B-108780FE1D7F}" srcOrd="2" destOrd="0" parTransId="{2F4ABDC1-F086-D44A-B365-4E6760B0F018}" sibTransId="{3316605A-D518-AC42-A143-61118E51BDB8}"/>
    <dgm:cxn modelId="{1904B103-EC6D-8346-8E3E-66CF54A2C7C2}" type="presOf" srcId="{1AFB5461-C9F7-2649-B7C5-818BA170472D}" destId="{F9189CEE-BE72-BD44-B12F-167391AA93C2}" srcOrd="0" destOrd="1" presId="urn:microsoft.com/office/officeart/2009/3/layout/StepUpProcess"/>
    <dgm:cxn modelId="{E7228F54-9100-EE41-A117-B2A005635D0E}" type="presOf" srcId="{58165D7C-4E3C-E44C-A6B1-7FED98BA5FD3}" destId="{6CDC7381-94AD-5943-B064-5ED6591A0719}" srcOrd="0" destOrd="2" presId="urn:microsoft.com/office/officeart/2009/3/layout/StepUpProcess"/>
    <dgm:cxn modelId="{557D5CB1-389C-DB48-996E-670256E09801}" srcId="{7E786EB7-29C7-CD43-B78F-251E7851D18F}" destId="{C7CF4675-5FFC-0C4A-9FE2-1676EB43F28C}" srcOrd="0" destOrd="0" parTransId="{1416FE6D-1ECD-3543-A032-530D2D69DE34}" sibTransId="{F4AF1B56-0380-164A-BD03-07D665806CEE}"/>
    <dgm:cxn modelId="{AB3C8861-3DDC-4E46-BD1C-F40C4C4B1857}" srcId="{CF057211-757E-EB43-A036-E1AE21DC4323}" destId="{55277D36-47B4-3F4F-AB1B-692F97BDDF3E}" srcOrd="1" destOrd="0" parTransId="{690D7C87-295C-4D41-B5EB-49B5E7CAD493}" sibTransId="{3D681F1E-2C5F-5A4B-80FC-2FB73D99DC5D}"/>
    <dgm:cxn modelId="{695F7632-A1F8-8B4C-8699-E9B4921B2006}" srcId="{5EF1CCA8-983F-B944-8E19-B439B9D71E58}" destId="{CEBDFE90-3568-8242-92E4-64B3239E30EC}" srcOrd="1" destOrd="0" parTransId="{AC80E293-697E-1049-AB8E-7C4D998CFA43}" sibTransId="{2FEAF0CA-B60D-C64A-92CC-5FE6D9757EDA}"/>
    <dgm:cxn modelId="{9FE73E92-5781-DC44-B464-1E132BEB8E76}" type="presParOf" srcId="{B6182F27-2A91-8D41-A472-07A3790030A9}" destId="{56350172-FDDD-6747-A39E-76C87E8D2EBD}" srcOrd="0" destOrd="0" presId="urn:microsoft.com/office/officeart/2009/3/layout/StepUpProcess"/>
    <dgm:cxn modelId="{36A60E5D-3BFD-514E-B073-8B34190B84EF}" type="presParOf" srcId="{56350172-FDDD-6747-A39E-76C87E8D2EBD}" destId="{BF8F3941-6313-6E41-A1AA-D42579FC0822}" srcOrd="0" destOrd="0" presId="urn:microsoft.com/office/officeart/2009/3/layout/StepUpProcess"/>
    <dgm:cxn modelId="{E62AB9E7-DB3B-1A45-B9BA-A18EF60F782E}" type="presParOf" srcId="{56350172-FDDD-6747-A39E-76C87E8D2EBD}" destId="{F9189CEE-BE72-BD44-B12F-167391AA93C2}" srcOrd="1" destOrd="0" presId="urn:microsoft.com/office/officeart/2009/3/layout/StepUpProcess"/>
    <dgm:cxn modelId="{227DE079-8EE7-B649-AFA2-FB3F9CBBF607}" type="presParOf" srcId="{56350172-FDDD-6747-A39E-76C87E8D2EBD}" destId="{9BFC0314-FC50-B943-A7D3-DFE8B3C8E49A}" srcOrd="2" destOrd="0" presId="urn:microsoft.com/office/officeart/2009/3/layout/StepUpProcess"/>
    <dgm:cxn modelId="{4B54F5B6-5289-9C43-98A8-1F33D34325A2}" type="presParOf" srcId="{B6182F27-2A91-8D41-A472-07A3790030A9}" destId="{E05DEF43-4F2A-C040-BCFF-1A8828A54229}" srcOrd="1" destOrd="0" presId="urn:microsoft.com/office/officeart/2009/3/layout/StepUpProcess"/>
    <dgm:cxn modelId="{C053BE7E-531E-9D4D-AF59-46A05237C0A9}" type="presParOf" srcId="{E05DEF43-4F2A-C040-BCFF-1A8828A54229}" destId="{05B138FC-B8BC-F643-9BA2-D69C61598E83}" srcOrd="0" destOrd="0" presId="urn:microsoft.com/office/officeart/2009/3/layout/StepUpProcess"/>
    <dgm:cxn modelId="{2B7F766E-6146-A948-9FA6-08C7C042CF77}" type="presParOf" srcId="{B6182F27-2A91-8D41-A472-07A3790030A9}" destId="{4FEEFF46-AAE4-714F-9894-8018C22677B2}" srcOrd="2" destOrd="0" presId="urn:microsoft.com/office/officeart/2009/3/layout/StepUpProcess"/>
    <dgm:cxn modelId="{05A1266F-044F-E641-B754-6CBAC1FAA566}" type="presParOf" srcId="{4FEEFF46-AAE4-714F-9894-8018C22677B2}" destId="{651FB59C-226F-0E47-A54E-004ED6B24D5D}" srcOrd="0" destOrd="0" presId="urn:microsoft.com/office/officeart/2009/3/layout/StepUpProcess"/>
    <dgm:cxn modelId="{7286AAA2-CBCE-C04A-A8B7-71CBAD6E542A}" type="presParOf" srcId="{4FEEFF46-AAE4-714F-9894-8018C22677B2}" destId="{1520D3D4-315F-C840-B556-D263DFB4D087}" srcOrd="1" destOrd="0" presId="urn:microsoft.com/office/officeart/2009/3/layout/StepUpProcess"/>
    <dgm:cxn modelId="{3DC57E69-94C4-E94C-9E04-FECC1407BC2E}" type="presParOf" srcId="{4FEEFF46-AAE4-714F-9894-8018C22677B2}" destId="{776C6A92-14E4-F942-A489-B02C57289126}" srcOrd="2" destOrd="0" presId="urn:microsoft.com/office/officeart/2009/3/layout/StepUpProcess"/>
    <dgm:cxn modelId="{F38D49FC-8B41-6B43-AE29-3AA9EA3D16EF}" type="presParOf" srcId="{B6182F27-2A91-8D41-A472-07A3790030A9}" destId="{DF6EBF90-A0EE-D441-9990-0F5FFF5F3098}" srcOrd="3" destOrd="0" presId="urn:microsoft.com/office/officeart/2009/3/layout/StepUpProcess"/>
    <dgm:cxn modelId="{711807DA-DA31-C547-A118-7CDE0BDA7F59}" type="presParOf" srcId="{DF6EBF90-A0EE-D441-9990-0F5FFF5F3098}" destId="{B29A8C9D-1238-C44B-B261-A3AF4B90618B}" srcOrd="0" destOrd="0" presId="urn:microsoft.com/office/officeart/2009/3/layout/StepUpProcess"/>
    <dgm:cxn modelId="{4EAE5B5B-08E5-6447-8F3E-65250559D049}" type="presParOf" srcId="{B6182F27-2A91-8D41-A472-07A3790030A9}" destId="{C39E2FD3-244F-2148-B488-CE3FB4ED0E3D}" srcOrd="4" destOrd="0" presId="urn:microsoft.com/office/officeart/2009/3/layout/StepUpProcess"/>
    <dgm:cxn modelId="{78CFD183-0814-8A4D-B9F1-21ED1D6F1E60}" type="presParOf" srcId="{C39E2FD3-244F-2148-B488-CE3FB4ED0E3D}" destId="{04DFA382-D434-F14C-8F9D-882428E8CA95}" srcOrd="0" destOrd="0" presId="urn:microsoft.com/office/officeart/2009/3/layout/StepUpProcess"/>
    <dgm:cxn modelId="{2D0E949F-EFDB-524F-A72C-9EEBFB5BE7D2}" type="presParOf" srcId="{C39E2FD3-244F-2148-B488-CE3FB4ED0E3D}" destId="{6CDC7381-94AD-5943-B064-5ED6591A0719}" srcOrd="1" destOrd="0" presId="urn:microsoft.com/office/officeart/2009/3/layout/StepUpProcess"/>
    <dgm:cxn modelId="{8B232EDB-5E79-664D-BEC0-16F011395333}" type="presParOf" srcId="{C39E2FD3-244F-2148-B488-CE3FB4ED0E3D}" destId="{AE0606CE-465E-294A-BC6D-F6DA2D3ED47C}" srcOrd="2" destOrd="0" presId="urn:microsoft.com/office/officeart/2009/3/layout/StepUpProcess"/>
    <dgm:cxn modelId="{89106BC5-90BE-BD47-8D0E-45E13BB7A8E7}" type="presParOf" srcId="{B6182F27-2A91-8D41-A472-07A3790030A9}" destId="{FCA2C8A2-C4F9-F845-8910-0E765B2F8D5D}" srcOrd="5" destOrd="0" presId="urn:microsoft.com/office/officeart/2009/3/layout/StepUpProcess"/>
    <dgm:cxn modelId="{8AB05E66-64E4-C24B-8907-0A81CC3956FB}" type="presParOf" srcId="{FCA2C8A2-C4F9-F845-8910-0E765B2F8D5D}" destId="{FEBC13F6-050E-624C-B484-D73D369306FB}" srcOrd="0" destOrd="0" presId="urn:microsoft.com/office/officeart/2009/3/layout/StepUpProcess"/>
    <dgm:cxn modelId="{65AAE365-F037-0643-852E-4D1FB3E2C37B}" type="presParOf" srcId="{B6182F27-2A91-8D41-A472-07A3790030A9}" destId="{68E9A52E-9114-5C40-A912-0B8851F30CF9}" srcOrd="6" destOrd="0" presId="urn:microsoft.com/office/officeart/2009/3/layout/StepUpProcess"/>
    <dgm:cxn modelId="{2F8A10E0-A0B0-3747-94B9-FA71A2895655}" type="presParOf" srcId="{68E9A52E-9114-5C40-A912-0B8851F30CF9}" destId="{1C4F382A-7BB1-1847-BED2-FA51181C7E8A}" srcOrd="0" destOrd="0" presId="urn:microsoft.com/office/officeart/2009/3/layout/StepUpProcess"/>
    <dgm:cxn modelId="{201C18A3-A6ED-024F-AF09-8E2BED03B59C}" type="presParOf" srcId="{68E9A52E-9114-5C40-A912-0B8851F30CF9}" destId="{6369A8A8-BF63-B546-B871-F6E6C57831A2}" srcOrd="1" destOrd="0" presId="urn:microsoft.com/office/officeart/2009/3/layout/StepUpProcess"/>
    <dgm:cxn modelId="{0758C7F7-5A68-434F-A8A8-B9F15847485D}" type="presParOf" srcId="{68E9A52E-9114-5C40-A912-0B8851F30CF9}" destId="{5BA02BE5-9027-794B-B307-17C657533518}" srcOrd="2" destOrd="0" presId="urn:microsoft.com/office/officeart/2009/3/layout/StepUpProcess"/>
    <dgm:cxn modelId="{39C0659B-0A14-834A-B704-7339F46C7BF7}" type="presParOf" srcId="{B6182F27-2A91-8D41-A472-07A3790030A9}" destId="{4F1DB192-7B2A-014F-B6D2-CFF8B94322B2}" srcOrd="7" destOrd="0" presId="urn:microsoft.com/office/officeart/2009/3/layout/StepUpProcess"/>
    <dgm:cxn modelId="{139205EA-D8ED-DA4A-A0F7-787832855F16}" type="presParOf" srcId="{4F1DB192-7B2A-014F-B6D2-CFF8B94322B2}" destId="{4490D27E-CE04-B648-9DF7-0172383856FB}" srcOrd="0" destOrd="0" presId="urn:microsoft.com/office/officeart/2009/3/layout/StepUpProcess"/>
    <dgm:cxn modelId="{D738EE56-9E86-844F-AAE0-F57B9CD8D9CC}" type="presParOf" srcId="{B6182F27-2A91-8D41-A472-07A3790030A9}" destId="{B146F594-D67D-E443-912D-E929B06E6761}" srcOrd="8" destOrd="0" presId="urn:microsoft.com/office/officeart/2009/3/layout/StepUpProcess"/>
    <dgm:cxn modelId="{69639C06-E89F-3A43-ADA8-793F7EA4F107}" type="presParOf" srcId="{B146F594-D67D-E443-912D-E929B06E6761}" destId="{2386B85A-AD9D-0846-B8B8-2123C6743CC2}" srcOrd="0" destOrd="0" presId="urn:microsoft.com/office/officeart/2009/3/layout/StepUpProcess"/>
    <dgm:cxn modelId="{47097D4D-D8A2-B04C-918F-D9876E74A73A}" type="presParOf" srcId="{B146F594-D67D-E443-912D-E929B06E6761}" destId="{7E6C0B04-D88E-FC40-8C98-299D98C9EDE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CB36-11E2-BB47-B9C8-35CDC305397C}">
      <dsp:nvSpPr>
        <dsp:cNvPr id="0" name=""/>
        <dsp:cNvSpPr/>
      </dsp:nvSpPr>
      <dsp:spPr>
        <a:xfrm rot="21130968">
          <a:off x="23383" y="1753156"/>
          <a:ext cx="7573232" cy="867249"/>
        </a:xfrm>
        <a:prstGeom prst="mathMinus">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C65C710-EECC-554A-8040-2984F89F908E}">
      <dsp:nvSpPr>
        <dsp:cNvPr id="0" name=""/>
        <dsp:cNvSpPr/>
      </dsp:nvSpPr>
      <dsp:spPr>
        <a:xfrm>
          <a:off x="914400" y="218678"/>
          <a:ext cx="2286000" cy="1749425"/>
        </a:xfrm>
        <a:prstGeom prst="downArrow">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D073E1-DADE-1046-B501-127E95695240}">
      <dsp:nvSpPr>
        <dsp:cNvPr id="0" name=""/>
        <dsp:cNvSpPr/>
      </dsp:nvSpPr>
      <dsp:spPr>
        <a:xfrm>
          <a:off x="4038600" y="0"/>
          <a:ext cx="2438400" cy="183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University</a:t>
          </a:r>
          <a:endParaRPr lang="en-US" sz="3600" kern="1200" dirty="0"/>
        </a:p>
      </dsp:txBody>
      <dsp:txXfrm>
        <a:off x="4038600" y="0"/>
        <a:ext cx="2438400" cy="1836896"/>
      </dsp:txXfrm>
    </dsp:sp>
    <dsp:sp modelId="{FACD62A2-6C5A-7840-9529-8C819B1E279A}">
      <dsp:nvSpPr>
        <dsp:cNvPr id="0" name=""/>
        <dsp:cNvSpPr/>
      </dsp:nvSpPr>
      <dsp:spPr>
        <a:xfrm>
          <a:off x="4419599" y="2405459"/>
          <a:ext cx="2286000" cy="1749425"/>
        </a:xfrm>
        <a:prstGeom prst="upArrow">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87F8D8-6B58-6E4B-9B93-DC7C883CA641}">
      <dsp:nvSpPr>
        <dsp:cNvPr id="0" name=""/>
        <dsp:cNvSpPr/>
      </dsp:nvSpPr>
      <dsp:spPr>
        <a:xfrm>
          <a:off x="1143000" y="2536666"/>
          <a:ext cx="2438400" cy="183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K-12 School</a:t>
          </a:r>
          <a:endParaRPr lang="en-US" sz="3600" kern="1200" dirty="0"/>
        </a:p>
      </dsp:txBody>
      <dsp:txXfrm>
        <a:off x="1143000" y="2536666"/>
        <a:ext cx="2438400" cy="1836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CB36-11E2-BB47-B9C8-35CDC305397C}">
      <dsp:nvSpPr>
        <dsp:cNvPr id="0" name=""/>
        <dsp:cNvSpPr/>
      </dsp:nvSpPr>
      <dsp:spPr>
        <a:xfrm rot="11345461">
          <a:off x="23383" y="1753156"/>
          <a:ext cx="7573232" cy="867249"/>
        </a:xfrm>
        <a:prstGeom prst="mathMinus">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C65C710-EECC-554A-8040-2984F89F908E}">
      <dsp:nvSpPr>
        <dsp:cNvPr id="0" name=""/>
        <dsp:cNvSpPr/>
      </dsp:nvSpPr>
      <dsp:spPr>
        <a:xfrm>
          <a:off x="914400" y="218678"/>
          <a:ext cx="2286000" cy="1749425"/>
        </a:xfrm>
        <a:prstGeom prst="downArrow">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D073E1-DADE-1046-B501-127E95695240}">
      <dsp:nvSpPr>
        <dsp:cNvPr id="0" name=""/>
        <dsp:cNvSpPr/>
      </dsp:nvSpPr>
      <dsp:spPr>
        <a:xfrm>
          <a:off x="4038600" y="0"/>
          <a:ext cx="2438400" cy="183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University</a:t>
          </a:r>
          <a:endParaRPr lang="en-US" sz="3600" kern="1200" dirty="0"/>
        </a:p>
      </dsp:txBody>
      <dsp:txXfrm>
        <a:off x="4038600" y="0"/>
        <a:ext cx="2438400" cy="1836896"/>
      </dsp:txXfrm>
    </dsp:sp>
    <dsp:sp modelId="{FACD62A2-6C5A-7840-9529-8C819B1E279A}">
      <dsp:nvSpPr>
        <dsp:cNvPr id="0" name=""/>
        <dsp:cNvSpPr/>
      </dsp:nvSpPr>
      <dsp:spPr>
        <a:xfrm>
          <a:off x="4419599" y="2405459"/>
          <a:ext cx="2286000" cy="1749425"/>
        </a:xfrm>
        <a:prstGeom prst="upArrow">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87F8D8-6B58-6E4B-9B93-DC7C883CA641}">
      <dsp:nvSpPr>
        <dsp:cNvPr id="0" name=""/>
        <dsp:cNvSpPr/>
      </dsp:nvSpPr>
      <dsp:spPr>
        <a:xfrm>
          <a:off x="1143000" y="2536666"/>
          <a:ext cx="2438400" cy="183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K-12 School</a:t>
          </a:r>
          <a:endParaRPr lang="en-US" sz="3600" kern="1200" dirty="0"/>
        </a:p>
      </dsp:txBody>
      <dsp:txXfrm>
        <a:off x="1143000" y="2536666"/>
        <a:ext cx="2438400" cy="1836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CB36-11E2-BB47-B9C8-35CDC305397C}">
      <dsp:nvSpPr>
        <dsp:cNvPr id="0" name=""/>
        <dsp:cNvSpPr/>
      </dsp:nvSpPr>
      <dsp:spPr>
        <a:xfrm rot="10800000">
          <a:off x="23383" y="1753156"/>
          <a:ext cx="7573232" cy="867249"/>
        </a:xfrm>
        <a:prstGeom prst="mathMinus">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C65C710-EECC-554A-8040-2984F89F908E}">
      <dsp:nvSpPr>
        <dsp:cNvPr id="0" name=""/>
        <dsp:cNvSpPr/>
      </dsp:nvSpPr>
      <dsp:spPr>
        <a:xfrm>
          <a:off x="914400" y="218678"/>
          <a:ext cx="2286000" cy="1749425"/>
        </a:xfrm>
        <a:prstGeom prst="downArrow">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D073E1-DADE-1046-B501-127E95695240}">
      <dsp:nvSpPr>
        <dsp:cNvPr id="0" name=""/>
        <dsp:cNvSpPr/>
      </dsp:nvSpPr>
      <dsp:spPr>
        <a:xfrm>
          <a:off x="4038600" y="0"/>
          <a:ext cx="2438400" cy="183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University</a:t>
          </a:r>
          <a:endParaRPr lang="en-US" sz="3600" kern="1200" dirty="0"/>
        </a:p>
      </dsp:txBody>
      <dsp:txXfrm>
        <a:off x="4038600" y="0"/>
        <a:ext cx="2438400" cy="1836896"/>
      </dsp:txXfrm>
    </dsp:sp>
    <dsp:sp modelId="{FACD62A2-6C5A-7840-9529-8C819B1E279A}">
      <dsp:nvSpPr>
        <dsp:cNvPr id="0" name=""/>
        <dsp:cNvSpPr/>
      </dsp:nvSpPr>
      <dsp:spPr>
        <a:xfrm>
          <a:off x="4419599" y="2405459"/>
          <a:ext cx="2286000" cy="1749425"/>
        </a:xfrm>
        <a:prstGeom prst="upArrow">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87F8D8-6B58-6E4B-9B93-DC7C883CA641}">
      <dsp:nvSpPr>
        <dsp:cNvPr id="0" name=""/>
        <dsp:cNvSpPr/>
      </dsp:nvSpPr>
      <dsp:spPr>
        <a:xfrm>
          <a:off x="1143000" y="2536666"/>
          <a:ext cx="2438400" cy="183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K-12 School</a:t>
          </a:r>
          <a:endParaRPr lang="en-US" sz="3600" kern="1200" dirty="0"/>
        </a:p>
      </dsp:txBody>
      <dsp:txXfrm>
        <a:off x="1143000" y="2536666"/>
        <a:ext cx="2438400" cy="1836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BC7CB-5FFC-7F46-90C2-BA3296653747}">
      <dsp:nvSpPr>
        <dsp:cNvPr id="0" name=""/>
        <dsp:cNvSpPr/>
      </dsp:nvSpPr>
      <dsp:spPr>
        <a:xfrm>
          <a:off x="2438680" y="168389"/>
          <a:ext cx="3341876" cy="1160589"/>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6B1352FC-A24F-BC41-861C-35323C099C5A}">
      <dsp:nvSpPr>
        <dsp:cNvPr id="0" name=""/>
        <dsp:cNvSpPr/>
      </dsp:nvSpPr>
      <dsp:spPr>
        <a:xfrm>
          <a:off x="3790974" y="3010279"/>
          <a:ext cx="647650" cy="414496"/>
        </a:xfrm>
        <a:prstGeom prst="down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F5869900-37FE-914F-BD53-53320DFACB03}">
      <dsp:nvSpPr>
        <dsp:cNvPr id="0" name=""/>
        <dsp:cNvSpPr/>
      </dsp:nvSpPr>
      <dsp:spPr>
        <a:xfrm>
          <a:off x="2560438" y="3341876"/>
          <a:ext cx="3108722" cy="77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WKU “Clinical Semester”</a:t>
          </a:r>
          <a:endParaRPr lang="en-US" sz="2100" kern="1200" dirty="0"/>
        </a:p>
      </dsp:txBody>
      <dsp:txXfrm>
        <a:off x="2560438" y="3341876"/>
        <a:ext cx="3108722" cy="777180"/>
      </dsp:txXfrm>
    </dsp:sp>
    <dsp:sp modelId="{C194577C-7640-1A4D-B46B-98E367C4B1FC}">
      <dsp:nvSpPr>
        <dsp:cNvPr id="0" name=""/>
        <dsp:cNvSpPr/>
      </dsp:nvSpPr>
      <dsp:spPr>
        <a:xfrm>
          <a:off x="3653672" y="1418613"/>
          <a:ext cx="1165770" cy="11657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Daily face-to-face communication</a:t>
          </a:r>
          <a:endParaRPr lang="en-US" sz="1000" kern="1200" dirty="0"/>
        </a:p>
      </dsp:txBody>
      <dsp:txXfrm>
        <a:off x="3824395" y="1589336"/>
        <a:ext cx="824324" cy="824324"/>
      </dsp:txXfrm>
    </dsp:sp>
    <dsp:sp modelId="{1051DEFB-C645-D749-822F-290DF98EB16E}">
      <dsp:nvSpPr>
        <dsp:cNvPr id="0" name=""/>
        <dsp:cNvSpPr/>
      </dsp:nvSpPr>
      <dsp:spPr>
        <a:xfrm>
          <a:off x="2819499" y="544026"/>
          <a:ext cx="1165770" cy="11657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Careful selection of partner schools</a:t>
          </a:r>
          <a:endParaRPr lang="en-US" sz="1000" kern="1200" dirty="0"/>
        </a:p>
      </dsp:txBody>
      <dsp:txXfrm>
        <a:off x="2990222" y="714749"/>
        <a:ext cx="824324" cy="824324"/>
      </dsp:txXfrm>
    </dsp:sp>
    <dsp:sp modelId="{040F7459-FBC3-5D49-A08E-A484572D90D9}">
      <dsp:nvSpPr>
        <dsp:cNvPr id="0" name=""/>
        <dsp:cNvSpPr/>
      </dsp:nvSpPr>
      <dsp:spPr>
        <a:xfrm>
          <a:off x="4011175" y="262168"/>
          <a:ext cx="1165770" cy="11657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WKU faculty teach in K-12 schools</a:t>
          </a:r>
          <a:endParaRPr lang="en-US" sz="1000" kern="1200" dirty="0"/>
        </a:p>
      </dsp:txBody>
      <dsp:txXfrm>
        <a:off x="4181898" y="432891"/>
        <a:ext cx="824324" cy="824324"/>
      </dsp:txXfrm>
    </dsp:sp>
    <dsp:sp modelId="{A6C3AF91-8B24-FE46-82E9-FDA15A9C6480}">
      <dsp:nvSpPr>
        <dsp:cNvPr id="0" name=""/>
        <dsp:cNvSpPr/>
      </dsp:nvSpPr>
      <dsp:spPr>
        <a:xfrm>
          <a:off x="2301378" y="25906"/>
          <a:ext cx="3626842" cy="290147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64BDD-3267-4744-831E-F2B35CF63935}">
      <dsp:nvSpPr>
        <dsp:cNvPr id="0" name=""/>
        <dsp:cNvSpPr/>
      </dsp:nvSpPr>
      <dsp:spPr>
        <a:xfrm>
          <a:off x="1904987" y="990590"/>
          <a:ext cx="3186558" cy="2125434"/>
        </a:xfrm>
        <a:prstGeom prst="rect">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13360" rIns="213360" bIns="213360" numCol="1" spcCol="1270" anchor="ctr" anchorCtr="0">
          <a:noAutofit/>
        </a:bodyPr>
        <a:lstStyle/>
        <a:p>
          <a:pPr lvl="0" algn="l" defTabSz="1333500">
            <a:lnSpc>
              <a:spcPct val="90000"/>
            </a:lnSpc>
            <a:spcBef>
              <a:spcPct val="0"/>
            </a:spcBef>
            <a:spcAft>
              <a:spcPct val="35000"/>
            </a:spcAft>
          </a:pPr>
          <a:r>
            <a:rPr lang="en-US" sz="3000" kern="1200" dirty="0" smtClean="0"/>
            <a:t>Working with partner teachers on EBP</a:t>
          </a:r>
          <a:endParaRPr lang="en-US" sz="3000" kern="1200" dirty="0"/>
        </a:p>
      </dsp:txBody>
      <dsp:txXfrm>
        <a:off x="2414837" y="990590"/>
        <a:ext cx="2676709" cy="2125434"/>
      </dsp:txXfrm>
    </dsp:sp>
    <dsp:sp modelId="{B46D4F06-0EA6-7D40-9B6D-691FCA001B9A}">
      <dsp:nvSpPr>
        <dsp:cNvPr id="0" name=""/>
        <dsp:cNvSpPr/>
      </dsp:nvSpPr>
      <dsp:spPr>
        <a:xfrm>
          <a:off x="1904987" y="2979965"/>
          <a:ext cx="3186558" cy="2125434"/>
        </a:xfrm>
        <a:prstGeom prst="rect">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13360" rIns="213360" bIns="213360" numCol="1" spcCol="1270" anchor="ctr" anchorCtr="0">
          <a:noAutofit/>
        </a:bodyPr>
        <a:lstStyle/>
        <a:p>
          <a:pPr lvl="0" algn="l" defTabSz="1333500">
            <a:lnSpc>
              <a:spcPct val="90000"/>
            </a:lnSpc>
            <a:spcBef>
              <a:spcPct val="0"/>
            </a:spcBef>
            <a:spcAft>
              <a:spcPct val="35000"/>
            </a:spcAft>
          </a:pPr>
          <a:r>
            <a:rPr lang="en-US" sz="3000" kern="1200" dirty="0" smtClean="0"/>
            <a:t>Adding to the research base</a:t>
          </a:r>
          <a:endParaRPr lang="en-US" sz="3000" kern="1200" dirty="0"/>
        </a:p>
      </dsp:txBody>
      <dsp:txXfrm>
        <a:off x="2414837" y="2979965"/>
        <a:ext cx="2676709" cy="2125434"/>
      </dsp:txXfrm>
    </dsp:sp>
    <dsp:sp modelId="{DB672010-4A77-7040-B6F2-56B7B04EED32}">
      <dsp:nvSpPr>
        <dsp:cNvPr id="0" name=""/>
        <dsp:cNvSpPr/>
      </dsp:nvSpPr>
      <dsp:spPr>
        <a:xfrm>
          <a:off x="76176" y="76191"/>
          <a:ext cx="2124372" cy="2124372"/>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Good Behavior Game</a:t>
          </a:r>
          <a:endParaRPr lang="en-US" sz="3200" kern="1200" dirty="0"/>
        </a:p>
      </dsp:txBody>
      <dsp:txXfrm>
        <a:off x="387283" y="387298"/>
        <a:ext cx="1502158" cy="1502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F3941-6313-6E41-A1AA-D42579FC0822}">
      <dsp:nvSpPr>
        <dsp:cNvPr id="0" name=""/>
        <dsp:cNvSpPr/>
      </dsp:nvSpPr>
      <dsp:spPr>
        <a:xfrm rot="5400000">
          <a:off x="305505" y="1924077"/>
          <a:ext cx="911367" cy="1516494"/>
        </a:xfrm>
        <a:prstGeom prst="corner">
          <a:avLst>
            <a:gd name="adj1" fmla="val 16120"/>
            <a:gd name="adj2" fmla="val 1611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9189CEE-BE72-BD44-B12F-167391AA93C2}">
      <dsp:nvSpPr>
        <dsp:cNvPr id="0" name=""/>
        <dsp:cNvSpPr/>
      </dsp:nvSpPr>
      <dsp:spPr>
        <a:xfrm>
          <a:off x="153375" y="2377182"/>
          <a:ext cx="1369099" cy="120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n-US" sz="1000" b="1" kern="1200" dirty="0" smtClean="0"/>
            <a:t>Existing Bullying Study</a:t>
          </a:r>
          <a:endParaRPr lang="en-US" sz="1000" kern="1200" dirty="0"/>
        </a:p>
        <a:p>
          <a:pPr marL="57150" lvl="1" indent="-57150" algn="l" defTabSz="355600" rtl="0">
            <a:lnSpc>
              <a:spcPct val="90000"/>
            </a:lnSpc>
            <a:spcBef>
              <a:spcPct val="0"/>
            </a:spcBef>
            <a:spcAft>
              <a:spcPct val="15000"/>
            </a:spcAft>
            <a:buChar char="••"/>
          </a:pPr>
          <a:r>
            <a:rPr lang="en-US" sz="800" kern="1200" smtClean="0"/>
            <a:t>Lowest endorsement of persistence</a:t>
          </a:r>
          <a:endParaRPr lang="en-US" sz="800" kern="1200"/>
        </a:p>
        <a:p>
          <a:pPr marL="57150" lvl="1" indent="-57150" algn="l" defTabSz="355600" rtl="0">
            <a:lnSpc>
              <a:spcPct val="90000"/>
            </a:lnSpc>
            <a:spcBef>
              <a:spcPct val="0"/>
            </a:spcBef>
            <a:spcAft>
              <a:spcPct val="15000"/>
            </a:spcAft>
            <a:buChar char="••"/>
          </a:pPr>
          <a:r>
            <a:rPr lang="en-US" sz="800" kern="1200" smtClean="0"/>
            <a:t>Second lowest school climate</a:t>
          </a:r>
          <a:endParaRPr lang="en-US" sz="800" kern="1200"/>
        </a:p>
        <a:p>
          <a:pPr marL="57150" lvl="1" indent="-57150" algn="l" defTabSz="355600" rtl="0">
            <a:lnSpc>
              <a:spcPct val="90000"/>
            </a:lnSpc>
            <a:spcBef>
              <a:spcPct val="0"/>
            </a:spcBef>
            <a:spcAft>
              <a:spcPct val="15000"/>
            </a:spcAft>
            <a:buChar char="••"/>
          </a:pPr>
          <a:r>
            <a:rPr lang="en-US" sz="800" kern="1200" smtClean="0"/>
            <a:t>44% of 4</a:t>
          </a:r>
          <a:r>
            <a:rPr lang="en-US" sz="800" kern="1200" baseline="30000" smtClean="0"/>
            <a:t>th</a:t>
          </a:r>
          <a:r>
            <a:rPr lang="en-US" sz="800" kern="1200" smtClean="0"/>
            <a:t>-5</a:t>
          </a:r>
          <a:r>
            <a:rPr lang="en-US" sz="800" kern="1200" baseline="30000" smtClean="0"/>
            <a:t>th</a:t>
          </a:r>
          <a:r>
            <a:rPr lang="en-US" sz="800" kern="1200" smtClean="0"/>
            <a:t> graders report being victimized</a:t>
          </a:r>
          <a:endParaRPr lang="en-US" sz="800" kern="1200"/>
        </a:p>
      </dsp:txBody>
      <dsp:txXfrm>
        <a:off x="153375" y="2377182"/>
        <a:ext cx="1369099" cy="1200096"/>
      </dsp:txXfrm>
    </dsp:sp>
    <dsp:sp modelId="{9BFC0314-FC50-B943-A7D3-DFE8B3C8E49A}">
      <dsp:nvSpPr>
        <dsp:cNvPr id="0" name=""/>
        <dsp:cNvSpPr/>
      </dsp:nvSpPr>
      <dsp:spPr>
        <a:xfrm>
          <a:off x="1264154" y="1812431"/>
          <a:ext cx="258320" cy="258320"/>
        </a:xfrm>
        <a:prstGeom prst="triangle">
          <a:avLst>
            <a:gd name="adj" fmla="val 100000"/>
          </a:avLst>
        </a:prstGeom>
        <a:gradFill rotWithShape="0">
          <a:gsLst>
            <a:gs pos="0">
              <a:schemeClr val="accent2">
                <a:shade val="80000"/>
                <a:hueOff val="-4484"/>
                <a:satOff val="-503"/>
                <a:lumOff val="3210"/>
                <a:alphaOff val="0"/>
                <a:shade val="51000"/>
                <a:satMod val="130000"/>
              </a:schemeClr>
            </a:gs>
            <a:gs pos="80000">
              <a:schemeClr val="accent2">
                <a:shade val="80000"/>
                <a:hueOff val="-4484"/>
                <a:satOff val="-503"/>
                <a:lumOff val="3210"/>
                <a:alphaOff val="0"/>
                <a:shade val="93000"/>
                <a:satMod val="130000"/>
              </a:schemeClr>
            </a:gs>
            <a:gs pos="100000">
              <a:schemeClr val="accent2">
                <a:shade val="80000"/>
                <a:hueOff val="-4484"/>
                <a:satOff val="-503"/>
                <a:lumOff val="3210"/>
                <a:alphaOff val="0"/>
                <a:shade val="94000"/>
                <a:satMod val="135000"/>
              </a:schemeClr>
            </a:gs>
          </a:gsLst>
          <a:lin ang="16200000" scaled="0"/>
        </a:gradFill>
        <a:ln w="9525" cap="flat" cmpd="sng" algn="ctr">
          <a:solidFill>
            <a:schemeClr val="accent2">
              <a:shade val="80000"/>
              <a:hueOff val="-4484"/>
              <a:satOff val="-503"/>
              <a:lumOff val="321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1FB59C-226F-0E47-A54E-004ED6B24D5D}">
      <dsp:nvSpPr>
        <dsp:cNvPr id="0" name=""/>
        <dsp:cNvSpPr/>
      </dsp:nvSpPr>
      <dsp:spPr>
        <a:xfrm rot="5400000">
          <a:off x="1981551" y="1509338"/>
          <a:ext cx="911367" cy="1516494"/>
        </a:xfrm>
        <a:prstGeom prst="corner">
          <a:avLst>
            <a:gd name="adj1" fmla="val 16120"/>
            <a:gd name="adj2" fmla="val 16110"/>
          </a:avLst>
        </a:prstGeom>
        <a:gradFill rotWithShape="0">
          <a:gsLst>
            <a:gs pos="0">
              <a:schemeClr val="accent2">
                <a:shade val="80000"/>
                <a:hueOff val="-8968"/>
                <a:satOff val="-1006"/>
                <a:lumOff val="6420"/>
                <a:alphaOff val="0"/>
                <a:shade val="51000"/>
                <a:satMod val="130000"/>
              </a:schemeClr>
            </a:gs>
            <a:gs pos="80000">
              <a:schemeClr val="accent2">
                <a:shade val="80000"/>
                <a:hueOff val="-8968"/>
                <a:satOff val="-1006"/>
                <a:lumOff val="6420"/>
                <a:alphaOff val="0"/>
                <a:shade val="93000"/>
                <a:satMod val="130000"/>
              </a:schemeClr>
            </a:gs>
            <a:gs pos="100000">
              <a:schemeClr val="accent2">
                <a:shade val="80000"/>
                <a:hueOff val="-8968"/>
                <a:satOff val="-1006"/>
                <a:lumOff val="6420"/>
                <a:alphaOff val="0"/>
                <a:shade val="94000"/>
                <a:satMod val="135000"/>
              </a:schemeClr>
            </a:gs>
          </a:gsLst>
          <a:lin ang="16200000" scaled="0"/>
        </a:gradFill>
        <a:ln w="9525" cap="flat" cmpd="sng" algn="ctr">
          <a:solidFill>
            <a:schemeClr val="accent2">
              <a:shade val="80000"/>
              <a:hueOff val="-8968"/>
              <a:satOff val="-1006"/>
              <a:lumOff val="642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520D3D4-315F-C840-B556-D263DFB4D087}">
      <dsp:nvSpPr>
        <dsp:cNvPr id="0" name=""/>
        <dsp:cNvSpPr/>
      </dsp:nvSpPr>
      <dsp:spPr>
        <a:xfrm>
          <a:off x="1829421" y="1962443"/>
          <a:ext cx="1369099" cy="120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Identification of classrooms</a:t>
          </a:r>
        </a:p>
        <a:p>
          <a:pPr lvl="0" algn="l" defTabSz="444500">
            <a:lnSpc>
              <a:spcPct val="90000"/>
            </a:lnSpc>
            <a:spcBef>
              <a:spcPct val="0"/>
            </a:spcBef>
            <a:spcAft>
              <a:spcPct val="35000"/>
            </a:spcAft>
          </a:pPr>
          <a:r>
            <a:rPr lang="en-US" sz="1000" b="0" kern="1200" dirty="0" smtClean="0"/>
            <a:t>Principal nomination</a:t>
          </a:r>
        </a:p>
        <a:p>
          <a:pPr lvl="0" algn="l" defTabSz="444500">
            <a:lnSpc>
              <a:spcPct val="90000"/>
            </a:lnSpc>
            <a:spcBef>
              <a:spcPct val="0"/>
            </a:spcBef>
            <a:spcAft>
              <a:spcPct val="35000"/>
            </a:spcAft>
          </a:pPr>
          <a:r>
            <a:rPr lang="en-US" sz="1000" b="0" kern="1200" dirty="0" smtClean="0"/>
            <a:t>Screening tool (SAEBERS)</a:t>
          </a:r>
        </a:p>
        <a:p>
          <a:pPr lvl="0" algn="l" defTabSz="444500">
            <a:lnSpc>
              <a:spcPct val="90000"/>
            </a:lnSpc>
            <a:spcBef>
              <a:spcPct val="0"/>
            </a:spcBef>
            <a:spcAft>
              <a:spcPct val="35000"/>
            </a:spcAft>
          </a:pPr>
          <a:r>
            <a:rPr lang="en-US" sz="1000" b="0" kern="1200" dirty="0" smtClean="0"/>
            <a:t>82% match </a:t>
          </a:r>
          <a:endParaRPr lang="en-US" sz="1000" kern="1200" dirty="0"/>
        </a:p>
      </dsp:txBody>
      <dsp:txXfrm>
        <a:off x="1829421" y="1962443"/>
        <a:ext cx="1369099" cy="1200096"/>
      </dsp:txXfrm>
    </dsp:sp>
    <dsp:sp modelId="{776C6A92-14E4-F942-A489-B02C57289126}">
      <dsp:nvSpPr>
        <dsp:cNvPr id="0" name=""/>
        <dsp:cNvSpPr/>
      </dsp:nvSpPr>
      <dsp:spPr>
        <a:xfrm>
          <a:off x="2940200" y="1397692"/>
          <a:ext cx="258320" cy="258320"/>
        </a:xfrm>
        <a:prstGeom prst="triangle">
          <a:avLst>
            <a:gd name="adj" fmla="val 100000"/>
          </a:avLst>
        </a:prstGeom>
        <a:gradFill rotWithShape="0">
          <a:gsLst>
            <a:gs pos="0">
              <a:schemeClr val="accent2">
                <a:shade val="80000"/>
                <a:hueOff val="-13452"/>
                <a:satOff val="-1509"/>
                <a:lumOff val="9630"/>
                <a:alphaOff val="0"/>
                <a:shade val="51000"/>
                <a:satMod val="130000"/>
              </a:schemeClr>
            </a:gs>
            <a:gs pos="80000">
              <a:schemeClr val="accent2">
                <a:shade val="80000"/>
                <a:hueOff val="-13452"/>
                <a:satOff val="-1509"/>
                <a:lumOff val="9630"/>
                <a:alphaOff val="0"/>
                <a:shade val="93000"/>
                <a:satMod val="130000"/>
              </a:schemeClr>
            </a:gs>
            <a:gs pos="100000">
              <a:schemeClr val="accent2">
                <a:shade val="80000"/>
                <a:hueOff val="-13452"/>
                <a:satOff val="-1509"/>
                <a:lumOff val="9630"/>
                <a:alphaOff val="0"/>
                <a:shade val="94000"/>
                <a:satMod val="135000"/>
              </a:schemeClr>
            </a:gs>
          </a:gsLst>
          <a:lin ang="16200000" scaled="0"/>
        </a:gradFill>
        <a:ln w="9525" cap="flat" cmpd="sng" algn="ctr">
          <a:solidFill>
            <a:schemeClr val="accent2">
              <a:shade val="80000"/>
              <a:hueOff val="-13452"/>
              <a:satOff val="-1509"/>
              <a:lumOff val="96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4DFA382-D434-F14C-8F9D-882428E8CA95}">
      <dsp:nvSpPr>
        <dsp:cNvPr id="0" name=""/>
        <dsp:cNvSpPr/>
      </dsp:nvSpPr>
      <dsp:spPr>
        <a:xfrm rot="5400000">
          <a:off x="3657596" y="1094598"/>
          <a:ext cx="911367" cy="1516494"/>
        </a:xfrm>
        <a:prstGeom prst="corner">
          <a:avLst>
            <a:gd name="adj1" fmla="val 16120"/>
            <a:gd name="adj2" fmla="val 16110"/>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w="9525" cap="flat" cmpd="sng" algn="ctr">
          <a:solidFill>
            <a:schemeClr val="accent2">
              <a:shade val="80000"/>
              <a:hueOff val="-17936"/>
              <a:satOff val="-2012"/>
              <a:lumOff val="1284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CDC7381-94AD-5943-B064-5ED6591A0719}">
      <dsp:nvSpPr>
        <dsp:cNvPr id="0" name=""/>
        <dsp:cNvSpPr/>
      </dsp:nvSpPr>
      <dsp:spPr>
        <a:xfrm>
          <a:off x="3505466" y="1547704"/>
          <a:ext cx="1369099" cy="120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Identification of Problem Behaviors</a:t>
          </a:r>
          <a:endParaRPr lang="en-US" sz="1000" b="1" kern="1200" dirty="0"/>
        </a:p>
        <a:p>
          <a:pPr marL="57150" lvl="1" indent="-57150" algn="l" defTabSz="355600">
            <a:lnSpc>
              <a:spcPct val="90000"/>
            </a:lnSpc>
            <a:spcBef>
              <a:spcPct val="0"/>
            </a:spcBef>
            <a:spcAft>
              <a:spcPct val="15000"/>
            </a:spcAft>
            <a:buChar char="••"/>
          </a:pPr>
          <a:r>
            <a:rPr lang="en-US" sz="800" b="0" kern="1200" smtClean="0"/>
            <a:t>Teacher interview</a:t>
          </a:r>
          <a:endParaRPr lang="en-US" sz="800" b="0" kern="1200" dirty="0" smtClean="0"/>
        </a:p>
        <a:p>
          <a:pPr marL="57150" lvl="1" indent="-57150" algn="l" defTabSz="355600">
            <a:lnSpc>
              <a:spcPct val="90000"/>
            </a:lnSpc>
            <a:spcBef>
              <a:spcPct val="0"/>
            </a:spcBef>
            <a:spcAft>
              <a:spcPct val="15000"/>
            </a:spcAft>
            <a:buChar char="••"/>
          </a:pPr>
          <a:r>
            <a:rPr lang="en-US" sz="800" b="0" kern="1200" smtClean="0"/>
            <a:t>Direct observation</a:t>
          </a:r>
          <a:endParaRPr lang="en-US" sz="800" b="0" kern="1200" dirty="0"/>
        </a:p>
      </dsp:txBody>
      <dsp:txXfrm>
        <a:off x="3505466" y="1547704"/>
        <a:ext cx="1369099" cy="1200096"/>
      </dsp:txXfrm>
    </dsp:sp>
    <dsp:sp modelId="{AE0606CE-465E-294A-BC6D-F6DA2D3ED47C}">
      <dsp:nvSpPr>
        <dsp:cNvPr id="0" name=""/>
        <dsp:cNvSpPr/>
      </dsp:nvSpPr>
      <dsp:spPr>
        <a:xfrm>
          <a:off x="4616246" y="982952"/>
          <a:ext cx="258320" cy="258320"/>
        </a:xfrm>
        <a:prstGeom prst="triangle">
          <a:avLst>
            <a:gd name="adj" fmla="val 100000"/>
          </a:avLst>
        </a:prstGeom>
        <a:gradFill rotWithShape="0">
          <a:gsLst>
            <a:gs pos="0">
              <a:schemeClr val="accent2">
                <a:shade val="80000"/>
                <a:hueOff val="-22420"/>
                <a:satOff val="-2515"/>
                <a:lumOff val="16050"/>
                <a:alphaOff val="0"/>
                <a:shade val="51000"/>
                <a:satMod val="130000"/>
              </a:schemeClr>
            </a:gs>
            <a:gs pos="80000">
              <a:schemeClr val="accent2">
                <a:shade val="80000"/>
                <a:hueOff val="-22420"/>
                <a:satOff val="-2515"/>
                <a:lumOff val="16050"/>
                <a:alphaOff val="0"/>
                <a:shade val="93000"/>
                <a:satMod val="130000"/>
              </a:schemeClr>
            </a:gs>
            <a:gs pos="100000">
              <a:schemeClr val="accent2">
                <a:shade val="80000"/>
                <a:hueOff val="-22420"/>
                <a:satOff val="-2515"/>
                <a:lumOff val="16050"/>
                <a:alphaOff val="0"/>
                <a:shade val="94000"/>
                <a:satMod val="135000"/>
              </a:schemeClr>
            </a:gs>
          </a:gsLst>
          <a:lin ang="16200000" scaled="0"/>
        </a:gradFill>
        <a:ln w="9525" cap="flat" cmpd="sng" algn="ctr">
          <a:solidFill>
            <a:schemeClr val="accent2">
              <a:shade val="80000"/>
              <a:hueOff val="-22420"/>
              <a:satOff val="-2515"/>
              <a:lumOff val="1605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4F382A-7BB1-1847-BED2-FA51181C7E8A}">
      <dsp:nvSpPr>
        <dsp:cNvPr id="0" name=""/>
        <dsp:cNvSpPr/>
      </dsp:nvSpPr>
      <dsp:spPr>
        <a:xfrm rot="5400000">
          <a:off x="5333642" y="679859"/>
          <a:ext cx="911367" cy="1516494"/>
        </a:xfrm>
        <a:prstGeom prst="corner">
          <a:avLst>
            <a:gd name="adj1" fmla="val 16120"/>
            <a:gd name="adj2" fmla="val 16110"/>
          </a:avLst>
        </a:prstGeom>
        <a:gradFill rotWithShape="0">
          <a:gsLst>
            <a:gs pos="0">
              <a:schemeClr val="accent2">
                <a:shade val="80000"/>
                <a:hueOff val="-26904"/>
                <a:satOff val="-3018"/>
                <a:lumOff val="19260"/>
                <a:alphaOff val="0"/>
                <a:shade val="51000"/>
                <a:satMod val="130000"/>
              </a:schemeClr>
            </a:gs>
            <a:gs pos="80000">
              <a:schemeClr val="accent2">
                <a:shade val="80000"/>
                <a:hueOff val="-26904"/>
                <a:satOff val="-3018"/>
                <a:lumOff val="19260"/>
                <a:alphaOff val="0"/>
                <a:shade val="93000"/>
                <a:satMod val="130000"/>
              </a:schemeClr>
            </a:gs>
            <a:gs pos="100000">
              <a:schemeClr val="accent2">
                <a:shade val="80000"/>
                <a:hueOff val="-26904"/>
                <a:satOff val="-3018"/>
                <a:lumOff val="19260"/>
                <a:alphaOff val="0"/>
                <a:shade val="94000"/>
                <a:satMod val="135000"/>
              </a:schemeClr>
            </a:gs>
          </a:gsLst>
          <a:lin ang="16200000" scaled="0"/>
        </a:gradFill>
        <a:ln w="9525" cap="flat" cmpd="sng" algn="ctr">
          <a:solidFill>
            <a:schemeClr val="accent2">
              <a:shade val="80000"/>
              <a:hueOff val="-26904"/>
              <a:satOff val="-3018"/>
              <a:lumOff val="1926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369A8A8-BF63-B546-B871-F6E6C57831A2}">
      <dsp:nvSpPr>
        <dsp:cNvPr id="0" name=""/>
        <dsp:cNvSpPr/>
      </dsp:nvSpPr>
      <dsp:spPr>
        <a:xfrm>
          <a:off x="5181512" y="1132964"/>
          <a:ext cx="1369099" cy="120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Identification of Evidence-Based Practice</a:t>
          </a:r>
          <a:endParaRPr lang="en-US" sz="1000" b="1" kern="1200" dirty="0"/>
        </a:p>
        <a:p>
          <a:pPr marL="57150" lvl="1" indent="-57150" algn="l" defTabSz="355600">
            <a:lnSpc>
              <a:spcPct val="90000"/>
            </a:lnSpc>
            <a:spcBef>
              <a:spcPct val="0"/>
            </a:spcBef>
            <a:spcAft>
              <a:spcPct val="15000"/>
            </a:spcAft>
            <a:buChar char="••"/>
          </a:pPr>
          <a:r>
            <a:rPr lang="en-US" sz="800" b="0" kern="1200" smtClean="0"/>
            <a:t>Good Behavior Game</a:t>
          </a:r>
          <a:endParaRPr lang="en-US" sz="800" b="0" kern="1200" dirty="0"/>
        </a:p>
      </dsp:txBody>
      <dsp:txXfrm>
        <a:off x="5181512" y="1132964"/>
        <a:ext cx="1369099" cy="1200096"/>
      </dsp:txXfrm>
    </dsp:sp>
    <dsp:sp modelId="{5BA02BE5-9027-794B-B307-17C657533518}">
      <dsp:nvSpPr>
        <dsp:cNvPr id="0" name=""/>
        <dsp:cNvSpPr/>
      </dsp:nvSpPr>
      <dsp:spPr>
        <a:xfrm>
          <a:off x="6292291" y="568213"/>
          <a:ext cx="258320" cy="258320"/>
        </a:xfrm>
        <a:prstGeom prst="triangle">
          <a:avLst>
            <a:gd name="adj" fmla="val 100000"/>
          </a:avLst>
        </a:prstGeom>
        <a:gradFill rotWithShape="0">
          <a:gsLst>
            <a:gs pos="0">
              <a:schemeClr val="accent2">
                <a:shade val="80000"/>
                <a:hueOff val="-31388"/>
                <a:satOff val="-3521"/>
                <a:lumOff val="22470"/>
                <a:alphaOff val="0"/>
                <a:shade val="51000"/>
                <a:satMod val="130000"/>
              </a:schemeClr>
            </a:gs>
            <a:gs pos="80000">
              <a:schemeClr val="accent2">
                <a:shade val="80000"/>
                <a:hueOff val="-31388"/>
                <a:satOff val="-3521"/>
                <a:lumOff val="22470"/>
                <a:alphaOff val="0"/>
                <a:shade val="93000"/>
                <a:satMod val="130000"/>
              </a:schemeClr>
            </a:gs>
            <a:gs pos="100000">
              <a:schemeClr val="accent2">
                <a:shade val="80000"/>
                <a:hueOff val="-31388"/>
                <a:satOff val="-3521"/>
                <a:lumOff val="22470"/>
                <a:alphaOff val="0"/>
                <a:shade val="94000"/>
                <a:satMod val="135000"/>
              </a:schemeClr>
            </a:gs>
          </a:gsLst>
          <a:lin ang="16200000" scaled="0"/>
        </a:gradFill>
        <a:ln w="9525" cap="flat" cmpd="sng" algn="ctr">
          <a:solidFill>
            <a:schemeClr val="accent2">
              <a:shade val="80000"/>
              <a:hueOff val="-31388"/>
              <a:satOff val="-3521"/>
              <a:lumOff val="2247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386B85A-AD9D-0846-B8B8-2123C6743CC2}">
      <dsp:nvSpPr>
        <dsp:cNvPr id="0" name=""/>
        <dsp:cNvSpPr/>
      </dsp:nvSpPr>
      <dsp:spPr>
        <a:xfrm rot="5400000">
          <a:off x="7009688" y="265120"/>
          <a:ext cx="911367" cy="1516494"/>
        </a:xfrm>
        <a:prstGeom prst="corner">
          <a:avLst>
            <a:gd name="adj1" fmla="val 16120"/>
            <a:gd name="adj2" fmla="val 1611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w="9525" cap="flat" cmpd="sng" algn="ctr">
          <a:solidFill>
            <a:schemeClr val="accent2">
              <a:shade val="80000"/>
              <a:hueOff val="-35872"/>
              <a:satOff val="-4024"/>
              <a:lumOff val="2568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E6C0B04-D88E-FC40-8C98-299D98C9EDE5}">
      <dsp:nvSpPr>
        <dsp:cNvPr id="0" name=""/>
        <dsp:cNvSpPr/>
      </dsp:nvSpPr>
      <dsp:spPr>
        <a:xfrm>
          <a:off x="6857558" y="718225"/>
          <a:ext cx="1369099" cy="1200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Training and Implementation</a:t>
          </a:r>
          <a:endParaRPr lang="en-US" sz="1000" b="1" kern="1200" dirty="0"/>
        </a:p>
        <a:p>
          <a:pPr marL="57150" lvl="1" indent="-57150" algn="l" defTabSz="355600">
            <a:lnSpc>
              <a:spcPct val="90000"/>
            </a:lnSpc>
            <a:spcBef>
              <a:spcPct val="0"/>
            </a:spcBef>
            <a:spcAft>
              <a:spcPct val="15000"/>
            </a:spcAft>
            <a:buChar char="••"/>
          </a:pPr>
          <a:r>
            <a:rPr lang="en-US" sz="800" b="0" kern="1200" smtClean="0"/>
            <a:t>Measured treatment fidelity</a:t>
          </a:r>
          <a:endParaRPr lang="en-US" sz="800" b="0" kern="1200" dirty="0" smtClean="0"/>
        </a:p>
        <a:p>
          <a:pPr marL="57150" lvl="1" indent="-57150" algn="l" defTabSz="355600">
            <a:lnSpc>
              <a:spcPct val="90000"/>
            </a:lnSpc>
            <a:spcBef>
              <a:spcPct val="0"/>
            </a:spcBef>
            <a:spcAft>
              <a:spcPct val="15000"/>
            </a:spcAft>
            <a:buChar char="••"/>
          </a:pPr>
          <a:r>
            <a:rPr lang="en-US" sz="800" b="0" kern="1200" smtClean="0"/>
            <a:t>Direct observation of behavior</a:t>
          </a:r>
          <a:endParaRPr lang="en-US" sz="800" b="0" kern="1200" dirty="0"/>
        </a:p>
      </dsp:txBody>
      <dsp:txXfrm>
        <a:off x="6857558" y="718225"/>
        <a:ext cx="1369099" cy="120009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B6C9B65-7AD6-4D3B-B084-824234A722ED}" type="datetimeFigureOut">
              <a:rPr lang="en-US"/>
              <a:pPr>
                <a:defRPr/>
              </a:pPr>
              <a:t>5/21/18</a:t>
            </a:fld>
            <a:endParaRPr lang="en-US" dirty="0"/>
          </a:p>
        </p:txBody>
      </p:sp>
      <p:sp>
        <p:nvSpPr>
          <p:cNvPr id="4" name="Footer Placeholder 3"/>
          <p:cNvSpPr>
            <a:spLocks noGrp="1"/>
          </p:cNvSpPr>
          <p:nvPr>
            <p:ph type="ftr" sz="quarter" idx="2"/>
          </p:nvPr>
        </p:nvSpPr>
        <p:spPr>
          <a:xfrm>
            <a:off x="1" y="8830153"/>
            <a:ext cx="3037523" cy="464662"/>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anose="020F0502020204030204" pitchFamily="34" charset="0"/>
              </a:defRPr>
            </a:lvl1pPr>
          </a:lstStyle>
          <a:p>
            <a:fld id="{4B94069B-8F60-4C65-B72C-0B73AFA7317F}" type="slidenum">
              <a:rPr lang="en-US" altLang="en-US"/>
              <a:pPr/>
              <a:t>‹#›</a:t>
            </a:fld>
            <a:endParaRPr lang="en-US" altLang="en-US" dirty="0"/>
          </a:p>
        </p:txBody>
      </p:sp>
    </p:spTree>
    <p:extLst>
      <p:ext uri="{BB962C8B-B14F-4D97-AF65-F5344CB8AC3E}">
        <p14:creationId xmlns:p14="http://schemas.microsoft.com/office/powerpoint/2010/main" val="3120674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293" y="1"/>
            <a:ext cx="3037523" cy="464662"/>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C1741459-AB3C-4092-8CFB-EBB560392B77}" type="datetimeFigureOut">
              <a:rPr lang="en-US"/>
              <a:pPr>
                <a:defRPr/>
              </a:pPr>
              <a:t>5/21/18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0723" y="4415077"/>
            <a:ext cx="5608954" cy="4183538"/>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153"/>
            <a:ext cx="3037523" cy="464662"/>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anose="020F0502020204030204" pitchFamily="34" charset="0"/>
              </a:defRPr>
            </a:lvl1pPr>
          </a:lstStyle>
          <a:p>
            <a:fld id="{9B22C8C7-9120-4214-A6FB-F49343780FBA}" type="slidenum">
              <a:rPr lang="en-US" altLang="en-US"/>
              <a:pPr/>
              <a:t>‹#›</a:t>
            </a:fld>
            <a:endParaRPr lang="en-US" altLang="en-US" dirty="0"/>
          </a:p>
        </p:txBody>
      </p:sp>
    </p:spTree>
    <p:extLst>
      <p:ext uri="{BB962C8B-B14F-4D97-AF65-F5344CB8AC3E}">
        <p14:creationId xmlns:p14="http://schemas.microsoft.com/office/powerpoint/2010/main" val="355487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08F9A-07CD-4A4C-87D8-90F38A862649}" type="slidenum">
              <a:rPr lang="en-US" smtClean="0"/>
              <a:t>7</a:t>
            </a:fld>
            <a:endParaRPr lang="en-US"/>
          </a:p>
        </p:txBody>
      </p:sp>
    </p:spTree>
    <p:extLst>
      <p:ext uri="{BB962C8B-B14F-4D97-AF65-F5344CB8AC3E}">
        <p14:creationId xmlns:p14="http://schemas.microsoft.com/office/powerpoint/2010/main" val="34468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being selective with our schools</a:t>
            </a:r>
            <a:r>
              <a:rPr lang="en-US" baseline="0" dirty="0" smtClean="0"/>
              <a:t> and utilizing our screening data, but most importantly, by maintaining the ongoing relationship, everyone is comfortable enough to have real conversations about what is working and what is not working and led to our ability to establish nuanced procedures that are mutually beneficial for schools and research</a:t>
            </a:r>
            <a:endParaRPr lang="en-US" dirty="0"/>
          </a:p>
        </p:txBody>
      </p:sp>
      <p:sp>
        <p:nvSpPr>
          <p:cNvPr id="4" name="Slide Number Placeholder 3"/>
          <p:cNvSpPr>
            <a:spLocks noGrp="1"/>
          </p:cNvSpPr>
          <p:nvPr>
            <p:ph type="sldNum" sz="quarter" idx="10"/>
          </p:nvPr>
        </p:nvSpPr>
        <p:spPr/>
        <p:txBody>
          <a:bodyPr/>
          <a:lstStyle/>
          <a:p>
            <a:fld id="{9B22C8C7-9120-4214-A6FB-F49343780FBA}" type="slidenum">
              <a:rPr lang="en-US" altLang="en-US" smtClean="0"/>
              <a:pPr/>
              <a:t>11</a:t>
            </a:fld>
            <a:endParaRPr lang="en-US" altLang="en-US" dirty="0"/>
          </a:p>
        </p:txBody>
      </p:sp>
    </p:spTree>
    <p:extLst>
      <p:ext uri="{BB962C8B-B14F-4D97-AF65-F5344CB8AC3E}">
        <p14:creationId xmlns:p14="http://schemas.microsoft.com/office/powerpoint/2010/main" val="190708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being selective with our schools</a:t>
            </a:r>
            <a:r>
              <a:rPr lang="en-US" baseline="0" dirty="0" smtClean="0"/>
              <a:t> and utilizing our screening data, but most importantly, by maintaining the ongoing relationship, everyone is comfortable enough to have real conversations about what is working and what is not working and led to our ability to establish nuanced procedures that are mutually beneficial for schools and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9B22C8C7-9120-4214-A6FB-F49343780FBA}" type="slidenum">
              <a:rPr lang="en-US" altLang="en-US" smtClean="0"/>
              <a:pPr/>
              <a:t>14</a:t>
            </a:fld>
            <a:endParaRPr lang="en-US" altLang="en-US" dirty="0"/>
          </a:p>
        </p:txBody>
      </p:sp>
    </p:spTree>
    <p:extLst>
      <p:ext uri="{BB962C8B-B14F-4D97-AF65-F5344CB8AC3E}">
        <p14:creationId xmlns:p14="http://schemas.microsoft.com/office/powerpoint/2010/main" val="111040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8"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51CBCC3-E5F8-4F49-9C08-A3EFC5B91CB7}" type="datetimeFigureOut">
              <a:rPr lang="en-US"/>
              <a:pPr>
                <a:defRPr/>
              </a:pPr>
              <a:t>5/21/18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2E3D627-11AB-460D-A9F4-AA4A59EA8C6E}" type="slidenum">
              <a:rPr lang="en-US" altLang="en-US"/>
              <a:pPr/>
              <a:t>‹#›</a:t>
            </a:fld>
            <a:endParaRPr lang="en-US" altLang="en-US" dirty="0"/>
          </a:p>
        </p:txBody>
      </p:sp>
    </p:spTree>
    <p:extLst>
      <p:ext uri="{BB962C8B-B14F-4D97-AF65-F5344CB8AC3E}">
        <p14:creationId xmlns:p14="http://schemas.microsoft.com/office/powerpoint/2010/main" val="35152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E2AB65-BEC8-496D-8FC7-2DAA145D6E63}" type="datetimeFigureOut">
              <a:rPr lang="en-US"/>
              <a:pPr>
                <a:defRPr/>
              </a:pPr>
              <a:t>5/21/18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415C27F-EC05-4D0F-8E82-CDC18DC11CFD}" type="slidenum">
              <a:rPr lang="en-US" altLang="en-US"/>
              <a:pPr/>
              <a:t>‹#›</a:t>
            </a:fld>
            <a:endParaRPr lang="en-US" altLang="en-US" dirty="0"/>
          </a:p>
        </p:txBody>
      </p:sp>
    </p:spTree>
    <p:extLst>
      <p:ext uri="{BB962C8B-B14F-4D97-AF65-F5344CB8AC3E}">
        <p14:creationId xmlns:p14="http://schemas.microsoft.com/office/powerpoint/2010/main" val="23475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830ECF-D469-4C9B-A636-4642E94820F3}" type="datetimeFigureOut">
              <a:rPr lang="en-US"/>
              <a:pPr>
                <a:defRPr/>
              </a:pPr>
              <a:t>5/21/18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16B2E38-5EF6-48B2-977E-603F9E9627FF}" type="slidenum">
              <a:rPr lang="en-US" altLang="en-US"/>
              <a:pPr/>
              <a:t>‹#›</a:t>
            </a:fld>
            <a:endParaRPr lang="en-US" altLang="en-US" dirty="0"/>
          </a:p>
        </p:txBody>
      </p:sp>
    </p:spTree>
    <p:extLst>
      <p:ext uri="{BB962C8B-B14F-4D97-AF65-F5344CB8AC3E}">
        <p14:creationId xmlns:p14="http://schemas.microsoft.com/office/powerpoint/2010/main" val="50230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82296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5FBE09D-A4BA-485B-B4A0-A8A320F86908}" type="datetimeFigureOut">
              <a:rPr lang="en-US"/>
              <a:pPr>
                <a:defRPr/>
              </a:pPr>
              <a:t>5/21/18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D801AD9-4FFD-4B72-9B3B-144660697C6B}" type="slidenum">
              <a:rPr lang="en-US" altLang="en-US"/>
              <a:pPr/>
              <a:t>‹#›</a:t>
            </a:fld>
            <a:endParaRPr lang="en-US" altLang="en-US" dirty="0"/>
          </a:p>
        </p:txBody>
      </p:sp>
    </p:spTree>
    <p:extLst>
      <p:ext uri="{BB962C8B-B14F-4D97-AF65-F5344CB8AC3E}">
        <p14:creationId xmlns:p14="http://schemas.microsoft.com/office/powerpoint/2010/main" val="231833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B73801-208C-49D1-930E-0A75C8E6D1E4}" type="datetimeFigureOut">
              <a:rPr lang="en-US"/>
              <a:pPr>
                <a:defRPr/>
              </a:pPr>
              <a:t>5/21/18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D7E3498-F61C-49A6-AFC5-6D47CBDFBCFC}" type="slidenum">
              <a:rPr lang="en-US" altLang="en-US"/>
              <a:pPr/>
              <a:t>‹#›</a:t>
            </a:fld>
            <a:endParaRPr lang="en-US" altLang="en-US" dirty="0"/>
          </a:p>
        </p:txBody>
      </p:sp>
    </p:spTree>
    <p:extLst>
      <p:ext uri="{BB962C8B-B14F-4D97-AF65-F5344CB8AC3E}">
        <p14:creationId xmlns:p14="http://schemas.microsoft.com/office/powerpoint/2010/main" val="358111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90600"/>
            <a:ext cx="8229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B0FBCBA-7288-4462-8579-2C4D892350DE}" type="datetimeFigureOut">
              <a:rPr lang="en-US"/>
              <a:pPr>
                <a:defRPr/>
              </a:pPr>
              <a:t>5/21/18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25499244-309F-4119-8AF7-41C92DD740D6}" type="slidenum">
              <a:rPr lang="en-US" altLang="en-US"/>
              <a:pPr/>
              <a:t>‹#›</a:t>
            </a:fld>
            <a:endParaRPr lang="en-US" altLang="en-US" dirty="0"/>
          </a:p>
        </p:txBody>
      </p:sp>
    </p:spTree>
    <p:extLst>
      <p:ext uri="{BB962C8B-B14F-4D97-AF65-F5344CB8AC3E}">
        <p14:creationId xmlns:p14="http://schemas.microsoft.com/office/powerpoint/2010/main" val="12935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14400"/>
            <a:ext cx="82296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53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05000"/>
            <a:ext cx="4041775" cy="53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1A5B07C9-DD9A-4F14-BE19-37F9526F660E}" type="datetimeFigureOut">
              <a:rPr lang="en-US"/>
              <a:pPr>
                <a:defRPr/>
              </a:pPr>
              <a:t>5/21/18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F064A670-FB58-49D2-80D5-61C6D15BE988}" type="slidenum">
              <a:rPr lang="en-US" altLang="en-US"/>
              <a:pPr/>
              <a:t>‹#›</a:t>
            </a:fld>
            <a:endParaRPr lang="en-US" altLang="en-US" dirty="0"/>
          </a:p>
        </p:txBody>
      </p:sp>
    </p:spTree>
    <p:extLst>
      <p:ext uri="{BB962C8B-B14F-4D97-AF65-F5344CB8AC3E}">
        <p14:creationId xmlns:p14="http://schemas.microsoft.com/office/powerpoint/2010/main" val="214211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44562"/>
            <a:ext cx="8229600" cy="808038"/>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94DADA48-24C9-4CFA-8D0F-6A58B7496EDC}" type="datetimeFigureOut">
              <a:rPr lang="en-US"/>
              <a:pPr>
                <a:defRPr/>
              </a:pPr>
              <a:t>5/21/18</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3D55D465-0623-4BF7-8CBC-817A7F2C990D}" type="slidenum">
              <a:rPr lang="en-US" altLang="en-US"/>
              <a:pPr/>
              <a:t>‹#›</a:t>
            </a:fld>
            <a:endParaRPr lang="en-US" altLang="en-US" dirty="0"/>
          </a:p>
        </p:txBody>
      </p:sp>
    </p:spTree>
    <p:extLst>
      <p:ext uri="{BB962C8B-B14F-4D97-AF65-F5344CB8AC3E}">
        <p14:creationId xmlns:p14="http://schemas.microsoft.com/office/powerpoint/2010/main" val="394443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F19ED643-9641-418E-AF97-15FC3B48B26E}" type="datetimeFigureOut">
              <a:rPr lang="en-US"/>
              <a:pPr>
                <a:defRPr/>
              </a:pPr>
              <a:t>5/21/18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6B1138F2-FA32-42F1-9E27-2B3F0C941001}" type="slidenum">
              <a:rPr lang="en-US" altLang="en-US"/>
              <a:pPr/>
              <a:t>‹#›</a:t>
            </a:fld>
            <a:endParaRPr lang="en-US" altLang="en-US" dirty="0"/>
          </a:p>
        </p:txBody>
      </p:sp>
    </p:spTree>
    <p:extLst>
      <p:ext uri="{BB962C8B-B14F-4D97-AF65-F5344CB8AC3E}">
        <p14:creationId xmlns:p14="http://schemas.microsoft.com/office/powerpoint/2010/main" val="296313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3008313" cy="8382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E171D6F-D0C9-4633-841B-0A1367082FF8}" type="datetimeFigureOut">
              <a:rPr lang="en-US"/>
              <a:pPr>
                <a:defRPr/>
              </a:pPr>
              <a:t>5/21/18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B20374A5-2C3F-4168-BC25-3FAC7F87CA01}" type="slidenum">
              <a:rPr lang="en-US" altLang="en-US"/>
              <a:pPr/>
              <a:t>‹#›</a:t>
            </a:fld>
            <a:endParaRPr lang="en-US" altLang="en-US" dirty="0"/>
          </a:p>
        </p:txBody>
      </p:sp>
    </p:spTree>
    <p:extLst>
      <p:ext uri="{BB962C8B-B14F-4D97-AF65-F5344CB8AC3E}">
        <p14:creationId xmlns:p14="http://schemas.microsoft.com/office/powerpoint/2010/main" val="156600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newwku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D89877F-5B50-4529-BF4B-89C7A7522126}" type="datetimeFigureOut">
              <a:rPr lang="en-US"/>
              <a:pPr>
                <a:defRPr/>
              </a:pPr>
              <a:t>5/21/18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B74BABBB-E0FB-4E89-B292-3AA0B074DD5D}" type="slidenum">
              <a:rPr lang="en-US" altLang="en-US"/>
              <a:pPr/>
              <a:t>‹#›</a:t>
            </a:fld>
            <a:endParaRPr lang="en-US" altLang="en-US" dirty="0"/>
          </a:p>
        </p:txBody>
      </p:sp>
    </p:spTree>
    <p:extLst>
      <p:ext uri="{BB962C8B-B14F-4D97-AF65-F5344CB8AC3E}">
        <p14:creationId xmlns:p14="http://schemas.microsoft.com/office/powerpoint/2010/main" val="1749123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19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DCE971F-5EBA-48F0-89D1-AAAEC608EC0C}" type="datetimeFigureOut">
              <a:rPr lang="en-US"/>
              <a:pPr>
                <a:defRPr/>
              </a:pPr>
              <a:t>5/21/18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fld id="{C0B1FE62-B7C5-485B-BB56-75D71DC77774}" type="slidenum">
              <a:rPr lang="en-US" altLang="en-US"/>
              <a:pPr/>
              <a:t>‹#›</a:t>
            </a:fld>
            <a:endParaRPr lang="en-US" altLang="en-US" dirty="0"/>
          </a:p>
        </p:txBody>
      </p:sp>
      <p:pic>
        <p:nvPicPr>
          <p:cNvPr id="1031" name="Picture 7" descr="newwku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ristina.noel@wku.ed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2533651"/>
          </a:xfrm>
        </p:spPr>
        <p:txBody>
          <a:bodyPr/>
          <a:lstStyle/>
          <a:p>
            <a:r>
              <a:rPr lang="en-US" sz="3600" b="1" dirty="0" smtClean="0"/>
              <a:t>Maintaining Strong </a:t>
            </a:r>
            <a:r>
              <a:rPr lang="en-US" sz="3600" b="1" dirty="0" smtClean="0"/>
              <a:t>University and District </a:t>
            </a:r>
            <a:r>
              <a:rPr lang="en-US" sz="3600" b="1" dirty="0" smtClean="0"/>
              <a:t>Partnerships</a:t>
            </a:r>
            <a:endParaRPr lang="en-US" sz="3600" b="1" dirty="0">
              <a:latin typeface="Palatino Linotype" panose="02040502050505030304" pitchFamily="18" charset="0"/>
            </a:endParaRPr>
          </a:p>
        </p:txBody>
      </p:sp>
      <p:sp>
        <p:nvSpPr>
          <p:cNvPr id="3" name="Subtitle 2"/>
          <p:cNvSpPr>
            <a:spLocks noGrp="1"/>
          </p:cNvSpPr>
          <p:nvPr>
            <p:ph type="subTitle" idx="1"/>
          </p:nvPr>
        </p:nvSpPr>
        <p:spPr>
          <a:xfrm>
            <a:off x="152400" y="4114800"/>
            <a:ext cx="8839200" cy="1524000"/>
          </a:xfrm>
        </p:spPr>
        <p:txBody>
          <a:bodyPr/>
          <a:lstStyle/>
          <a:p>
            <a:r>
              <a:rPr lang="en-US" sz="2800" b="1" dirty="0" smtClean="0">
                <a:solidFill>
                  <a:schemeClr val="tx1"/>
                </a:solidFill>
                <a:latin typeface="Palatino Linotype" panose="02040502050505030304" pitchFamily="18" charset="0"/>
              </a:rPr>
              <a:t>							KEEP Conference</a:t>
            </a:r>
          </a:p>
          <a:p>
            <a:r>
              <a:rPr lang="en-US" sz="2800" b="1" dirty="0" smtClean="0">
                <a:solidFill>
                  <a:schemeClr val="tx1"/>
                </a:solidFill>
                <a:latin typeface="Palatino Linotype" panose="02040502050505030304" pitchFamily="18" charset="0"/>
              </a:rPr>
              <a:t>				May 2018</a:t>
            </a:r>
          </a:p>
          <a:p>
            <a:endParaRPr lang="en-US" sz="2800" b="1" dirty="0" smtClean="0">
              <a:solidFill>
                <a:schemeClr val="tx1"/>
              </a:solidFill>
              <a:latin typeface="Palatino Linotype" panose="02040502050505030304" pitchFamily="18" charset="0"/>
            </a:endParaRPr>
          </a:p>
          <a:p>
            <a:r>
              <a:rPr lang="en-US" sz="2000" b="1" dirty="0" smtClean="0">
                <a:solidFill>
                  <a:schemeClr val="tx1"/>
                </a:solidFill>
                <a:latin typeface="Palatino Linotype" panose="02040502050505030304" pitchFamily="18" charset="0"/>
              </a:rPr>
              <a:t>Christina Noel, Susan </a:t>
            </a:r>
            <a:r>
              <a:rPr lang="en-US" sz="2000" b="1" dirty="0" err="1" smtClean="0">
                <a:solidFill>
                  <a:schemeClr val="tx1"/>
                </a:solidFill>
                <a:latin typeface="Palatino Linotype" panose="02040502050505030304" pitchFamily="18" charset="0"/>
              </a:rPr>
              <a:t>Keesey</a:t>
            </a:r>
            <a:r>
              <a:rPr lang="en-US" sz="2000" b="1" dirty="0" smtClean="0">
                <a:solidFill>
                  <a:schemeClr val="tx1"/>
                </a:solidFill>
                <a:latin typeface="Palatino Linotype" panose="02040502050505030304" pitchFamily="18" charset="0"/>
              </a:rPr>
              <a:t>, Thomas Gross, and Ryan Farmer</a:t>
            </a:r>
          </a:p>
        </p:txBody>
      </p:sp>
      <p:pic>
        <p:nvPicPr>
          <p:cNvPr id="4" name="Picture 3"/>
          <p:cNvPicPr>
            <a:picLocks noChangeAspect="1"/>
          </p:cNvPicPr>
          <p:nvPr/>
        </p:nvPicPr>
        <p:blipFill>
          <a:blip r:embed="rId2"/>
          <a:stretch>
            <a:fillRect/>
          </a:stretch>
        </p:blipFill>
        <p:spPr>
          <a:xfrm>
            <a:off x="381000" y="2819400"/>
            <a:ext cx="3421466" cy="2219333"/>
          </a:xfrm>
          <a:prstGeom prst="rect">
            <a:avLst/>
          </a:prstGeom>
        </p:spPr>
      </p:pic>
    </p:spTree>
    <p:extLst>
      <p:ext uri="{BB962C8B-B14F-4D97-AF65-F5344CB8AC3E}">
        <p14:creationId xmlns:p14="http://schemas.microsoft.com/office/powerpoint/2010/main" val="22713844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lstStyle/>
          <a:p>
            <a:r>
              <a:rPr lang="en-US" dirty="0" smtClean="0"/>
              <a:t>Research Opportunities </a:t>
            </a:r>
            <a:r>
              <a:rPr lang="en-US" dirty="0" smtClean="0"/>
              <a:t>from Clinical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6810903"/>
              </p:ext>
            </p:extLst>
          </p:nvPr>
        </p:nvGraphicFramePr>
        <p:xfrm>
          <a:off x="457200" y="1752600"/>
          <a:ext cx="7924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668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Good Behavior Game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4815864"/>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337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86166" y="6050132"/>
            <a:ext cx="13422130" cy="6149123"/>
          </a:xfrm>
          <a:prstGeom prst="rect">
            <a:avLst/>
          </a:prstGeom>
        </p:spPr>
      </p:pic>
      <p:pic>
        <p:nvPicPr>
          <p:cNvPr id="5" name="Picture 4"/>
          <p:cNvPicPr>
            <a:picLocks noChangeAspect="1"/>
          </p:cNvPicPr>
          <p:nvPr/>
        </p:nvPicPr>
        <p:blipFill>
          <a:blip r:embed="rId2"/>
          <a:stretch>
            <a:fillRect/>
          </a:stretch>
        </p:blipFill>
        <p:spPr>
          <a:xfrm>
            <a:off x="29638566" y="6202532"/>
            <a:ext cx="13422130" cy="6149123"/>
          </a:xfrm>
          <a:prstGeom prst="rect">
            <a:avLst/>
          </a:prstGeom>
        </p:spPr>
      </p:pic>
      <p:pic>
        <p:nvPicPr>
          <p:cNvPr id="2" name="Picture 1"/>
          <p:cNvPicPr>
            <a:picLocks noChangeAspect="1"/>
          </p:cNvPicPr>
          <p:nvPr/>
        </p:nvPicPr>
        <p:blipFill>
          <a:blip r:embed="rId3"/>
          <a:stretch>
            <a:fillRect/>
          </a:stretch>
        </p:blipFill>
        <p:spPr>
          <a:xfrm>
            <a:off x="0" y="990600"/>
            <a:ext cx="9144000" cy="5410200"/>
          </a:xfrm>
          <a:prstGeom prst="rect">
            <a:avLst/>
          </a:prstGeom>
        </p:spPr>
      </p:pic>
    </p:spTree>
    <p:extLst>
      <p:ext uri="{BB962C8B-B14F-4D97-AF65-F5344CB8AC3E}">
        <p14:creationId xmlns:p14="http://schemas.microsoft.com/office/powerpoint/2010/main" val="41752688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86166" y="6050132"/>
            <a:ext cx="13422130" cy="6149123"/>
          </a:xfrm>
          <a:prstGeom prst="rect">
            <a:avLst/>
          </a:prstGeom>
        </p:spPr>
      </p:pic>
      <p:pic>
        <p:nvPicPr>
          <p:cNvPr id="5" name="Picture 4"/>
          <p:cNvPicPr>
            <a:picLocks noChangeAspect="1"/>
          </p:cNvPicPr>
          <p:nvPr/>
        </p:nvPicPr>
        <p:blipFill>
          <a:blip r:embed="rId2"/>
          <a:stretch>
            <a:fillRect/>
          </a:stretch>
        </p:blipFill>
        <p:spPr>
          <a:xfrm>
            <a:off x="29638566" y="6202532"/>
            <a:ext cx="13422130" cy="6149123"/>
          </a:xfrm>
          <a:prstGeom prst="rect">
            <a:avLst/>
          </a:prstGeom>
        </p:spPr>
      </p:pic>
      <p:pic>
        <p:nvPicPr>
          <p:cNvPr id="6" name="Picture 5"/>
          <p:cNvPicPr>
            <a:picLocks noChangeAspect="1"/>
          </p:cNvPicPr>
          <p:nvPr/>
        </p:nvPicPr>
        <p:blipFill>
          <a:blip r:embed="rId3"/>
          <a:stretch>
            <a:fillRect/>
          </a:stretch>
        </p:blipFill>
        <p:spPr>
          <a:xfrm>
            <a:off x="0" y="1320800"/>
            <a:ext cx="9144000" cy="4191720"/>
          </a:xfrm>
          <a:prstGeom prst="rect">
            <a:avLst/>
          </a:prstGeom>
        </p:spPr>
      </p:pic>
    </p:spTree>
    <p:extLst>
      <p:ext uri="{BB962C8B-B14F-4D97-AF65-F5344CB8AC3E}">
        <p14:creationId xmlns:p14="http://schemas.microsoft.com/office/powerpoint/2010/main" val="1947402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20800"/>
            <a:ext cx="9144000" cy="4200363"/>
          </a:xfrm>
          <a:prstGeom prst="rect">
            <a:avLst/>
          </a:prstGeom>
        </p:spPr>
      </p:pic>
    </p:spTree>
    <p:extLst>
      <p:ext uri="{BB962C8B-B14F-4D97-AF65-F5344CB8AC3E}">
        <p14:creationId xmlns:p14="http://schemas.microsoft.com/office/powerpoint/2010/main" val="12880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sz="half" idx="2"/>
          </p:nvPr>
        </p:nvSpPr>
        <p:spPr>
          <a:xfrm>
            <a:off x="152400" y="4419600"/>
            <a:ext cx="8991600" cy="1752600"/>
          </a:xfrm>
        </p:spPr>
        <p:txBody>
          <a:bodyPr/>
          <a:lstStyle/>
          <a:p>
            <a:r>
              <a:rPr lang="en-US" sz="2400" dirty="0" smtClean="0"/>
              <a:t>“</a:t>
            </a:r>
            <a:r>
              <a:rPr lang="en-US" sz="2400" dirty="0" smtClean="0">
                <a:latin typeface="Apple Chancery"/>
                <a:cs typeface="Apple Chancery"/>
              </a:rPr>
              <a:t>Education is about making connections to real-life experiences. </a:t>
            </a:r>
            <a:r>
              <a:rPr lang="en-US" sz="2400" dirty="0" err="1" smtClean="0">
                <a:latin typeface="Apple Chancery"/>
                <a:cs typeface="Apple Chancery"/>
              </a:rPr>
              <a:t>TopPrep</a:t>
            </a:r>
            <a:r>
              <a:rPr lang="en-US" sz="2400" dirty="0" smtClean="0">
                <a:latin typeface="Apple Chancery"/>
                <a:cs typeface="Apple Chancery"/>
              </a:rPr>
              <a:t> has done that for me. This program has taken everything I’ve learned throughout my education courses and given it life. Combining typical instruction and hands-on practice in classrooms has impacted my journey in ways I do not even know yet.</a:t>
            </a:r>
            <a:r>
              <a:rPr lang="en-US" sz="2400" smtClean="0">
                <a:latin typeface="Apple Chancery"/>
                <a:cs typeface="Apple Chancery"/>
              </a:rPr>
              <a:t>”   </a:t>
            </a:r>
            <a:r>
              <a:rPr lang="en-US" sz="2400" smtClean="0">
                <a:cs typeface="Apple Chancery"/>
              </a:rPr>
              <a:t>- </a:t>
            </a:r>
            <a:r>
              <a:rPr lang="en-US" sz="2400" dirty="0" smtClean="0">
                <a:cs typeface="Apple Chancery"/>
              </a:rPr>
              <a:t>Lauren</a:t>
            </a:r>
            <a:endParaRPr lang="en-US" sz="2400" dirty="0"/>
          </a:p>
        </p:txBody>
      </p:sp>
      <p:pic>
        <p:nvPicPr>
          <p:cNvPr id="5" name="Picture 4"/>
          <p:cNvPicPr>
            <a:picLocks noChangeAspect="1"/>
          </p:cNvPicPr>
          <p:nvPr/>
        </p:nvPicPr>
        <p:blipFill>
          <a:blip r:embed="rId2"/>
          <a:stretch>
            <a:fillRect/>
          </a:stretch>
        </p:blipFill>
        <p:spPr>
          <a:xfrm>
            <a:off x="1371600" y="990600"/>
            <a:ext cx="4876800" cy="3352800"/>
          </a:xfrm>
          <a:prstGeom prst="rect">
            <a:avLst/>
          </a:prstGeom>
        </p:spPr>
      </p:pic>
    </p:spTree>
    <p:extLst>
      <p:ext uri="{BB962C8B-B14F-4D97-AF65-F5344CB8AC3E}">
        <p14:creationId xmlns:p14="http://schemas.microsoft.com/office/powerpoint/2010/main" val="32757557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78669" y="3811954"/>
            <a:ext cx="4000500" cy="2984500"/>
          </a:xfrm>
          <a:prstGeom prst="rect">
            <a:avLst/>
          </a:prstGeom>
        </p:spPr>
      </p:pic>
      <p:pic>
        <p:nvPicPr>
          <p:cNvPr id="2" name="Picture 1"/>
          <p:cNvPicPr>
            <a:picLocks noChangeAspect="1"/>
          </p:cNvPicPr>
          <p:nvPr/>
        </p:nvPicPr>
        <p:blipFill>
          <a:blip r:embed="rId3"/>
          <a:stretch>
            <a:fillRect/>
          </a:stretch>
        </p:blipFill>
        <p:spPr>
          <a:xfrm>
            <a:off x="4343400" y="838200"/>
            <a:ext cx="3200400" cy="2971800"/>
          </a:xfrm>
          <a:prstGeom prst="rect">
            <a:avLst/>
          </a:prstGeom>
        </p:spPr>
      </p:pic>
      <p:pic>
        <p:nvPicPr>
          <p:cNvPr id="4" name="Picture 3"/>
          <p:cNvPicPr>
            <a:picLocks noChangeAspect="1"/>
          </p:cNvPicPr>
          <p:nvPr/>
        </p:nvPicPr>
        <p:blipFill>
          <a:blip r:embed="rId4"/>
          <a:stretch>
            <a:fillRect/>
          </a:stretch>
        </p:blipFill>
        <p:spPr>
          <a:xfrm>
            <a:off x="152400" y="1016000"/>
            <a:ext cx="4267200" cy="5689600"/>
          </a:xfrm>
          <a:prstGeom prst="rect">
            <a:avLst/>
          </a:prstGeom>
        </p:spPr>
      </p:pic>
    </p:spTree>
    <p:extLst>
      <p:ext uri="{BB962C8B-B14F-4D97-AF65-F5344CB8AC3E}">
        <p14:creationId xmlns:p14="http://schemas.microsoft.com/office/powerpoint/2010/main" val="1035129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Questions/Information</a:t>
            </a:r>
            <a:endParaRPr lang="en-US" dirty="0"/>
          </a:p>
        </p:txBody>
      </p:sp>
      <p:sp>
        <p:nvSpPr>
          <p:cNvPr id="3" name="Content Placeholder 2"/>
          <p:cNvSpPr>
            <a:spLocks noGrp="1"/>
          </p:cNvSpPr>
          <p:nvPr>
            <p:ph idx="1"/>
          </p:nvPr>
        </p:nvSpPr>
        <p:spPr/>
        <p:txBody>
          <a:bodyPr/>
          <a:lstStyle/>
          <a:p>
            <a:endParaRPr lang="en-US" dirty="0" smtClean="0"/>
          </a:p>
          <a:p>
            <a:r>
              <a:rPr lang="en-US" dirty="0"/>
              <a:t>Christina Noel- </a:t>
            </a:r>
            <a:r>
              <a:rPr lang="en-US" dirty="0" err="1">
                <a:hlinkClick r:id="rId2"/>
              </a:rPr>
              <a:t>christina.noel@wku.edu</a:t>
            </a:r>
            <a:endParaRPr lang="en-US" dirty="0"/>
          </a:p>
          <a:p>
            <a:pPr marL="0" indent="0">
              <a:buNone/>
            </a:pPr>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3081491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partnerships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060701"/>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0894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partnerships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47155658"/>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9183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partnerships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9869225"/>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4910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this presentation</a:t>
            </a:r>
            <a:endParaRPr lang="en-US"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pPr marL="457200" indent="-457200">
              <a:buFont typeface="+mj-lt"/>
              <a:buAutoNum type="arabicPeriod"/>
            </a:pPr>
            <a:r>
              <a:rPr lang="en-US" dirty="0" smtClean="0"/>
              <a:t>Share WKU’s clinical model of education</a:t>
            </a:r>
          </a:p>
          <a:p>
            <a:pPr marL="457200" indent="-457200">
              <a:buFont typeface="+mj-lt"/>
              <a:buAutoNum type="arabicPeriod"/>
            </a:pPr>
            <a:r>
              <a:rPr lang="en-US" dirty="0" smtClean="0"/>
              <a:t>Suggest ways short-term partnerships can be embedded into this  sustained partnership</a:t>
            </a:r>
            <a:endParaRPr lang="en-US" dirty="0"/>
          </a:p>
        </p:txBody>
      </p:sp>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2"/>
          <a:srcRect l="8900" r="8900"/>
          <a:stretch>
            <a:fillRect/>
          </a:stretch>
        </p:blipFill>
        <p:spPr/>
      </p:pic>
    </p:spTree>
    <p:extLst>
      <p:ext uri="{BB962C8B-B14F-4D97-AF65-F5344CB8AC3E}">
        <p14:creationId xmlns:p14="http://schemas.microsoft.com/office/powerpoint/2010/main" val="1586310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Hilltopper</a:t>
            </a:r>
            <a:r>
              <a:rPr lang="en-US" dirty="0" smtClean="0"/>
              <a:t> Preparatory Academy</a:t>
            </a:r>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a:xfrm>
            <a:off x="76200" y="1905000"/>
            <a:ext cx="4572000" cy="4221163"/>
          </a:xfrm>
        </p:spPr>
        <p:txBody>
          <a:bodyPr/>
          <a:lstStyle/>
          <a:p>
            <a:pPr marL="0" indent="0">
              <a:buNone/>
            </a:pPr>
            <a:r>
              <a:rPr lang="en-US" sz="3200" dirty="0"/>
              <a:t>T</a:t>
            </a:r>
            <a:r>
              <a:rPr lang="en-US" sz="3200" dirty="0" smtClean="0"/>
              <a:t>eacher candidates develop their practice by learning and working in a rich, authentic school environment with real children, teachers, administrators, and parents</a:t>
            </a:r>
            <a:endParaRPr lang="en-US" sz="3200" dirty="0"/>
          </a:p>
        </p:txBody>
      </p:sp>
      <p:sp>
        <p:nvSpPr>
          <p:cNvPr id="7" name="Text Placeholder 6"/>
          <p:cNvSpPr>
            <a:spLocks noGrp="1"/>
          </p:cNvSpPr>
          <p:nvPr>
            <p:ph type="body" sz="quarter" idx="3"/>
          </p:nvPr>
        </p:nvSpPr>
        <p:spPr/>
        <p:txBody>
          <a:bodyPr/>
          <a:lstStyle/>
          <a:p>
            <a:endParaRPr lang="en-US"/>
          </a:p>
        </p:txBody>
      </p:sp>
      <p:pic>
        <p:nvPicPr>
          <p:cNvPr id="11" name="Content Placeholder 10" descr="DSC00005.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l="19121" r="19121"/>
          <a:stretch>
            <a:fillRect/>
          </a:stretch>
        </p:blipFill>
        <p:spPr>
          <a:xfrm>
            <a:off x="4645025" y="1905001"/>
            <a:ext cx="4041775" cy="4221162"/>
          </a:xfrm>
        </p:spPr>
      </p:pic>
    </p:spTree>
    <p:extLst>
      <p:ext uri="{BB962C8B-B14F-4D97-AF65-F5344CB8AC3E}">
        <p14:creationId xmlns:p14="http://schemas.microsoft.com/office/powerpoint/2010/main" val="13273329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“clinical”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8745199"/>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5608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latin typeface="Apple Chancery"/>
                <a:cs typeface="Apple Chancery"/>
              </a:rPr>
              <a:t>“Embedding teacher candidates in schools and authentic classrooms being led by experienced  teachers who demonstrate the skills and dispositions needed to help children achieve academic success is a winning situation. We understand that working as a coaching and mentoring team – BGISD teachers and STE faculty – is the most effective way to prepare teachers.”                                </a:t>
            </a:r>
          </a:p>
          <a:p>
            <a:pPr marL="0" indent="0">
              <a:buNone/>
            </a:pPr>
            <a:r>
              <a:rPr lang="en-US" dirty="0">
                <a:latin typeface="Apple Chancery"/>
                <a:cs typeface="Apple Chancery"/>
              </a:rPr>
              <a:t> </a:t>
            </a:r>
            <a:r>
              <a:rPr lang="en-US" dirty="0" smtClean="0">
                <a:latin typeface="Apple Chancery"/>
                <a:cs typeface="Apple Chancery"/>
              </a:rPr>
              <a:t>                            </a:t>
            </a:r>
            <a:r>
              <a:rPr lang="en-US" dirty="0" smtClean="0">
                <a:cs typeface="Apple Chancery"/>
              </a:rPr>
              <a:t>Gary Fields, Superintendent</a:t>
            </a:r>
            <a:endParaRPr lang="en-US" dirty="0">
              <a:latin typeface="Apple Chancery"/>
              <a:cs typeface="Apple Chancery"/>
            </a:endParaRPr>
          </a:p>
        </p:txBody>
      </p:sp>
    </p:spTree>
    <p:extLst>
      <p:ext uri="{BB962C8B-B14F-4D97-AF65-F5344CB8AC3E}">
        <p14:creationId xmlns:p14="http://schemas.microsoft.com/office/powerpoint/2010/main" val="13078813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Opportunities in Clinical</a:t>
            </a:r>
            <a:endParaRPr lang="en-US" dirty="0"/>
          </a:p>
        </p:txBody>
      </p:sp>
      <p:pic>
        <p:nvPicPr>
          <p:cNvPr id="4" name="Content Placeholder 3"/>
          <p:cNvPicPr>
            <a:picLocks noGrp="1" noChangeAspect="1"/>
          </p:cNvPicPr>
          <p:nvPr>
            <p:ph idx="1"/>
          </p:nvPr>
        </p:nvPicPr>
        <p:blipFill>
          <a:blip r:embed="rId2"/>
          <a:srcRect l="16134" r="16134"/>
          <a:stretch>
            <a:fillRect/>
          </a:stretch>
        </p:blipFill>
        <p:spPr>
          <a:xfrm>
            <a:off x="457200" y="1981200"/>
            <a:ext cx="8001000" cy="4144963"/>
          </a:xfrm>
          <a:prstGeom prst="rect">
            <a:avLst/>
          </a:prstGeom>
        </p:spPr>
      </p:pic>
    </p:spTree>
    <p:extLst>
      <p:ext uri="{BB962C8B-B14F-4D97-AF65-F5344CB8AC3E}">
        <p14:creationId xmlns:p14="http://schemas.microsoft.com/office/powerpoint/2010/main" val="1793838964"/>
      </p:ext>
    </p:extLst>
  </p:cSld>
  <p:clrMapOvr>
    <a:masterClrMapping/>
  </p:clrMapOvr>
</p:sld>
</file>

<file path=ppt/theme/theme1.xml><?xml version="1.0" encoding="utf-8"?>
<a:theme xmlns:a="http://schemas.openxmlformats.org/drawingml/2006/main" name="wk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wku</Template>
  <TotalTime>6538</TotalTime>
  <Words>447</Words>
  <Application>Microsoft Macintosh PowerPoint</Application>
  <PresentationFormat>On-screen Show (4:3)</PresentationFormat>
  <Paragraphs>58</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wku</vt:lpstr>
      <vt:lpstr>Maintaining Strong University and District Partnerships</vt:lpstr>
      <vt:lpstr>Goals of partnerships</vt:lpstr>
      <vt:lpstr>Goals of partnerships</vt:lpstr>
      <vt:lpstr>Goals of partnerships</vt:lpstr>
      <vt:lpstr>Goals of this presentation</vt:lpstr>
      <vt:lpstr>Hilltopper Preparatory Academy</vt:lpstr>
      <vt:lpstr>Elements of “clinical”</vt:lpstr>
      <vt:lpstr>PowerPoint Presentation</vt:lpstr>
      <vt:lpstr>Research Opportunities in Clinical</vt:lpstr>
      <vt:lpstr>Research Opportunities from Clinical</vt:lpstr>
      <vt:lpstr>Good Behavior Game</vt:lpstr>
      <vt:lpstr>PowerPoint Presentation</vt:lpstr>
      <vt:lpstr>PowerPoint Presentation</vt:lpstr>
      <vt:lpstr>PowerPoint Presentation</vt:lpstr>
      <vt:lpstr>PowerPoint Presentation</vt:lpstr>
      <vt:lpstr>PowerPoint Presentation</vt:lpstr>
      <vt:lpstr>Questions/Information</vt:lpstr>
    </vt:vector>
  </TitlesOfParts>
  <Company>Western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Relationships among Demographic, Academic, Teacher Work Sample, TeacherInsight ™ Data of Teacher Candidates</dc:title>
  <dc:creator>Evans, Sam</dc:creator>
  <cp:lastModifiedBy>Christina Roantree</cp:lastModifiedBy>
  <cp:revision>245</cp:revision>
  <cp:lastPrinted>2014-05-05T14:26:51Z</cp:lastPrinted>
  <dcterms:created xsi:type="dcterms:W3CDTF">2008-10-31T15:06:17Z</dcterms:created>
  <dcterms:modified xsi:type="dcterms:W3CDTF">2018-05-21T12:47:24Z</dcterms:modified>
</cp:coreProperties>
</file>