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sldIdLst>
    <p:sldId id="257" r:id="rId6"/>
    <p:sldId id="258" r:id="rId7"/>
    <p:sldId id="259" r:id="rId8"/>
    <p:sldId id="263" r:id="rId9"/>
    <p:sldId id="260" r:id="rId10"/>
    <p:sldId id="262" r:id="rId11"/>
    <p:sldId id="265" r:id="rId12"/>
    <p:sldId id="266" r:id="rId13"/>
    <p:sldId id="267" r:id="rId14"/>
    <p:sldId id="269" r:id="rId15"/>
    <p:sldId id="268" r:id="rId16"/>
    <p:sldId id="271" r:id="rId17"/>
    <p:sldId id="264" r:id="rId18"/>
    <p:sldId id="273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000"/>
    <a:srgbClr val="9B0000"/>
    <a:srgbClr val="890000"/>
    <a:srgbClr val="5F0000"/>
    <a:srgbClr val="740000"/>
    <a:srgbClr val="7E0000"/>
    <a:srgbClr val="3E3E3E"/>
    <a:srgbClr val="000000"/>
    <a:srgbClr val="32323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5" autoAdjust="0"/>
    <p:restoredTop sz="94660"/>
  </p:normalViewPr>
  <p:slideViewPr>
    <p:cSldViewPr snapToObjects="1">
      <p:cViewPr varScale="1">
        <p:scale>
          <a:sx n="91" d="100"/>
          <a:sy n="91" d="100"/>
        </p:scale>
        <p:origin x="90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8E087-37F6-427D-ACB0-1D934BA2F0E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3698D3B-3DF5-408A-94A3-3EC0C8A76310}">
      <dgm:prSet phldrT="[Text]"/>
      <dgm:spPr>
        <a:solidFill>
          <a:srgbClr val="7E0000"/>
        </a:solidFill>
      </dgm:spPr>
      <dgm:t>
        <a:bodyPr/>
        <a:lstStyle/>
        <a:p>
          <a:endParaRPr lang="en-US" dirty="0"/>
        </a:p>
      </dgm:t>
    </dgm:pt>
    <dgm:pt modelId="{E42BC44C-7834-4706-A3CF-6FD7F30882AD}" type="parTrans" cxnId="{5597E0A3-A95B-4FEC-B6D8-0A370E11AB96}">
      <dgm:prSet/>
      <dgm:spPr/>
      <dgm:t>
        <a:bodyPr/>
        <a:lstStyle/>
        <a:p>
          <a:endParaRPr lang="en-US"/>
        </a:p>
      </dgm:t>
    </dgm:pt>
    <dgm:pt modelId="{1CD2F6D2-8EB1-42DF-9E69-473A91A01610}" type="sibTrans" cxnId="{5597E0A3-A95B-4FEC-B6D8-0A370E11AB96}">
      <dgm:prSet/>
      <dgm:spPr>
        <a:solidFill>
          <a:srgbClr val="7E0000"/>
        </a:solidFill>
      </dgm:spPr>
      <dgm:t>
        <a:bodyPr/>
        <a:lstStyle/>
        <a:p>
          <a:endParaRPr lang="en-US"/>
        </a:p>
      </dgm:t>
    </dgm:pt>
    <dgm:pt modelId="{21CDFBA8-3944-4A3C-BF61-668412D86B64}">
      <dgm:prSet phldrT="[Text]"/>
      <dgm:spPr>
        <a:solidFill>
          <a:srgbClr val="7E0000"/>
        </a:solidFill>
      </dgm:spPr>
      <dgm:t>
        <a:bodyPr/>
        <a:lstStyle/>
        <a:p>
          <a:endParaRPr lang="en-US" dirty="0"/>
        </a:p>
      </dgm:t>
    </dgm:pt>
    <dgm:pt modelId="{3577428F-7AB1-48C0-A94D-D9F423E2A1D4}" type="parTrans" cxnId="{78C123A0-5AD0-4CC0-87C7-A2F8E48C1EA7}">
      <dgm:prSet/>
      <dgm:spPr/>
      <dgm:t>
        <a:bodyPr/>
        <a:lstStyle/>
        <a:p>
          <a:endParaRPr lang="en-US"/>
        </a:p>
      </dgm:t>
    </dgm:pt>
    <dgm:pt modelId="{A73943DE-DCFB-461D-8E87-05D38B9FE5EA}" type="sibTrans" cxnId="{78C123A0-5AD0-4CC0-87C7-A2F8E48C1EA7}">
      <dgm:prSet/>
      <dgm:spPr>
        <a:solidFill>
          <a:srgbClr val="7E0000"/>
        </a:solidFill>
      </dgm:spPr>
      <dgm:t>
        <a:bodyPr/>
        <a:lstStyle/>
        <a:p>
          <a:endParaRPr lang="en-US"/>
        </a:p>
      </dgm:t>
    </dgm:pt>
    <dgm:pt modelId="{6B213CCA-018B-457F-AAAE-E4EFCEFBCF82}">
      <dgm:prSet phldrT="[Text]"/>
      <dgm:spPr>
        <a:solidFill>
          <a:srgbClr val="7E0000"/>
        </a:solidFill>
      </dgm:spPr>
      <dgm:t>
        <a:bodyPr/>
        <a:lstStyle/>
        <a:p>
          <a:endParaRPr lang="en-US" dirty="0"/>
        </a:p>
      </dgm:t>
    </dgm:pt>
    <dgm:pt modelId="{7C4A1A82-39CB-4C8E-9790-E5AF5A30B498}" type="parTrans" cxnId="{7E4316DA-E965-444C-8337-359996A5E03E}">
      <dgm:prSet/>
      <dgm:spPr/>
      <dgm:t>
        <a:bodyPr/>
        <a:lstStyle/>
        <a:p>
          <a:endParaRPr lang="en-US"/>
        </a:p>
      </dgm:t>
    </dgm:pt>
    <dgm:pt modelId="{E237382E-515E-4BEB-95BE-7367BCB5CF52}" type="sibTrans" cxnId="{7E4316DA-E965-444C-8337-359996A5E03E}">
      <dgm:prSet/>
      <dgm:spPr>
        <a:solidFill>
          <a:srgbClr val="7E0000"/>
        </a:solidFill>
      </dgm:spPr>
      <dgm:t>
        <a:bodyPr/>
        <a:lstStyle/>
        <a:p>
          <a:endParaRPr lang="en-US"/>
        </a:p>
      </dgm:t>
    </dgm:pt>
    <dgm:pt modelId="{5D54B3F5-454C-4744-A207-50850FA5AA7C}" type="pres">
      <dgm:prSet presAssocID="{E2F8E087-37F6-427D-ACB0-1D934BA2F0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0CA118-488E-4CB4-8C53-5251818F7A91}" type="pres">
      <dgm:prSet presAssocID="{03698D3B-3DF5-408A-94A3-3EC0C8A7631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3C8AC-393D-49F1-8412-1C91FCC3E7FA}" type="pres">
      <dgm:prSet presAssocID="{03698D3B-3DF5-408A-94A3-3EC0C8A76310}" presName="gear1srcNode" presStyleLbl="node1" presStyleIdx="0" presStyleCnt="3"/>
      <dgm:spPr/>
      <dgm:t>
        <a:bodyPr/>
        <a:lstStyle/>
        <a:p>
          <a:endParaRPr lang="en-US"/>
        </a:p>
      </dgm:t>
    </dgm:pt>
    <dgm:pt modelId="{9E64B0BB-13AC-4331-BFB6-A30B6C7A7854}" type="pres">
      <dgm:prSet presAssocID="{03698D3B-3DF5-408A-94A3-3EC0C8A76310}" presName="gear1dstNode" presStyleLbl="node1" presStyleIdx="0" presStyleCnt="3"/>
      <dgm:spPr/>
      <dgm:t>
        <a:bodyPr/>
        <a:lstStyle/>
        <a:p>
          <a:endParaRPr lang="en-US"/>
        </a:p>
      </dgm:t>
    </dgm:pt>
    <dgm:pt modelId="{E0F7737D-AA20-4788-A1FF-A5F55328DE96}" type="pres">
      <dgm:prSet presAssocID="{21CDFBA8-3944-4A3C-BF61-668412D86B6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66053-BC85-4D5B-B813-B4AD0DB5B371}" type="pres">
      <dgm:prSet presAssocID="{21CDFBA8-3944-4A3C-BF61-668412D86B64}" presName="gear2srcNode" presStyleLbl="node1" presStyleIdx="1" presStyleCnt="3"/>
      <dgm:spPr/>
      <dgm:t>
        <a:bodyPr/>
        <a:lstStyle/>
        <a:p>
          <a:endParaRPr lang="en-US"/>
        </a:p>
      </dgm:t>
    </dgm:pt>
    <dgm:pt modelId="{5D2EE9BC-BD38-4D5F-948A-3D33BE80535A}" type="pres">
      <dgm:prSet presAssocID="{21CDFBA8-3944-4A3C-BF61-668412D86B64}" presName="gear2dstNode" presStyleLbl="node1" presStyleIdx="1" presStyleCnt="3"/>
      <dgm:spPr/>
      <dgm:t>
        <a:bodyPr/>
        <a:lstStyle/>
        <a:p>
          <a:endParaRPr lang="en-US"/>
        </a:p>
      </dgm:t>
    </dgm:pt>
    <dgm:pt modelId="{9EAAFA2F-CE13-4A2D-83F4-932204936013}" type="pres">
      <dgm:prSet presAssocID="{6B213CCA-018B-457F-AAAE-E4EFCEFBCF82}" presName="gear3" presStyleLbl="node1" presStyleIdx="2" presStyleCnt="3"/>
      <dgm:spPr/>
      <dgm:t>
        <a:bodyPr/>
        <a:lstStyle/>
        <a:p>
          <a:endParaRPr lang="en-US"/>
        </a:p>
      </dgm:t>
    </dgm:pt>
    <dgm:pt modelId="{3D3521DA-0B39-43BA-85DC-10938BD8BE45}" type="pres">
      <dgm:prSet presAssocID="{6B213CCA-018B-457F-AAAE-E4EFCEFBCF8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B0399-BC59-43D9-9E7F-E3680FB98844}" type="pres">
      <dgm:prSet presAssocID="{6B213CCA-018B-457F-AAAE-E4EFCEFBCF82}" presName="gear3srcNode" presStyleLbl="node1" presStyleIdx="2" presStyleCnt="3"/>
      <dgm:spPr/>
      <dgm:t>
        <a:bodyPr/>
        <a:lstStyle/>
        <a:p>
          <a:endParaRPr lang="en-US"/>
        </a:p>
      </dgm:t>
    </dgm:pt>
    <dgm:pt modelId="{A88D92AB-5F79-426F-92A7-9C02F7E9956B}" type="pres">
      <dgm:prSet presAssocID="{6B213CCA-018B-457F-AAAE-E4EFCEFBCF82}" presName="gear3dstNode" presStyleLbl="node1" presStyleIdx="2" presStyleCnt="3"/>
      <dgm:spPr/>
      <dgm:t>
        <a:bodyPr/>
        <a:lstStyle/>
        <a:p>
          <a:endParaRPr lang="en-US"/>
        </a:p>
      </dgm:t>
    </dgm:pt>
    <dgm:pt modelId="{5B09AB15-64F9-437B-9B5F-3692C462E341}" type="pres">
      <dgm:prSet presAssocID="{1CD2F6D2-8EB1-42DF-9E69-473A91A01610}" presName="connector1" presStyleLbl="sibTrans2D1" presStyleIdx="0" presStyleCnt="3" custLinFactNeighborX="-157" custLinFactNeighborY="219"/>
      <dgm:spPr/>
      <dgm:t>
        <a:bodyPr/>
        <a:lstStyle/>
        <a:p>
          <a:endParaRPr lang="en-US"/>
        </a:p>
      </dgm:t>
    </dgm:pt>
    <dgm:pt modelId="{540DD2A5-67C5-48D0-9652-A854E5DB7A1A}" type="pres">
      <dgm:prSet presAssocID="{A73943DE-DCFB-461D-8E87-05D38B9FE5E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48C2BD9-9ACC-4818-9F8B-E041534B88BC}" type="pres">
      <dgm:prSet presAssocID="{E237382E-515E-4BEB-95BE-7367BCB5CF5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1B8AD5E-D604-4952-B9D2-986273000AEA}" type="presOf" srcId="{E2F8E087-37F6-427D-ACB0-1D934BA2F0EF}" destId="{5D54B3F5-454C-4744-A207-50850FA5AA7C}" srcOrd="0" destOrd="0" presId="urn:microsoft.com/office/officeart/2005/8/layout/gear1"/>
    <dgm:cxn modelId="{D9340E38-9B4D-4678-95EC-182C22624E30}" type="presOf" srcId="{E237382E-515E-4BEB-95BE-7367BCB5CF52}" destId="{148C2BD9-9ACC-4818-9F8B-E041534B88BC}" srcOrd="0" destOrd="0" presId="urn:microsoft.com/office/officeart/2005/8/layout/gear1"/>
    <dgm:cxn modelId="{0307FA9E-C58E-495A-B305-77AFA2F78699}" type="presOf" srcId="{03698D3B-3DF5-408A-94A3-3EC0C8A76310}" destId="{FC0CA118-488E-4CB4-8C53-5251818F7A91}" srcOrd="0" destOrd="0" presId="urn:microsoft.com/office/officeart/2005/8/layout/gear1"/>
    <dgm:cxn modelId="{DF0325B3-B6A4-44D0-AB00-2C5164CAEAA4}" type="presOf" srcId="{03698D3B-3DF5-408A-94A3-3EC0C8A76310}" destId="{9E64B0BB-13AC-4331-BFB6-A30B6C7A7854}" srcOrd="2" destOrd="0" presId="urn:microsoft.com/office/officeart/2005/8/layout/gear1"/>
    <dgm:cxn modelId="{E3EC4A57-64B9-4AF5-A5B9-ECE8E950925E}" type="presOf" srcId="{6B213CCA-018B-457F-AAAE-E4EFCEFBCF82}" destId="{9EAAFA2F-CE13-4A2D-83F4-932204936013}" srcOrd="0" destOrd="0" presId="urn:microsoft.com/office/officeart/2005/8/layout/gear1"/>
    <dgm:cxn modelId="{6EAD5115-718F-4B05-BACD-5EFCE214ECED}" type="presOf" srcId="{03698D3B-3DF5-408A-94A3-3EC0C8A76310}" destId="{D053C8AC-393D-49F1-8412-1C91FCC3E7FA}" srcOrd="1" destOrd="0" presId="urn:microsoft.com/office/officeart/2005/8/layout/gear1"/>
    <dgm:cxn modelId="{A4FDADEB-9FE7-41E5-9ADA-7E4729C00549}" type="presOf" srcId="{6B213CCA-018B-457F-AAAE-E4EFCEFBCF82}" destId="{E45B0399-BC59-43D9-9E7F-E3680FB98844}" srcOrd="2" destOrd="0" presId="urn:microsoft.com/office/officeart/2005/8/layout/gear1"/>
    <dgm:cxn modelId="{F2011209-BBF7-40FB-911B-E4855209D782}" type="presOf" srcId="{6B213CCA-018B-457F-AAAE-E4EFCEFBCF82}" destId="{3D3521DA-0B39-43BA-85DC-10938BD8BE45}" srcOrd="1" destOrd="0" presId="urn:microsoft.com/office/officeart/2005/8/layout/gear1"/>
    <dgm:cxn modelId="{9FB8F3BA-C488-42C0-9463-E2CB125876FF}" type="presOf" srcId="{21CDFBA8-3944-4A3C-BF61-668412D86B64}" destId="{E6E66053-BC85-4D5B-B813-B4AD0DB5B371}" srcOrd="1" destOrd="0" presId="urn:microsoft.com/office/officeart/2005/8/layout/gear1"/>
    <dgm:cxn modelId="{5597E0A3-A95B-4FEC-B6D8-0A370E11AB96}" srcId="{E2F8E087-37F6-427D-ACB0-1D934BA2F0EF}" destId="{03698D3B-3DF5-408A-94A3-3EC0C8A76310}" srcOrd="0" destOrd="0" parTransId="{E42BC44C-7834-4706-A3CF-6FD7F30882AD}" sibTransId="{1CD2F6D2-8EB1-42DF-9E69-473A91A01610}"/>
    <dgm:cxn modelId="{B26DEBC2-D84F-47EE-925F-235684CAFC96}" type="presOf" srcId="{1CD2F6D2-8EB1-42DF-9E69-473A91A01610}" destId="{5B09AB15-64F9-437B-9B5F-3692C462E341}" srcOrd="0" destOrd="0" presId="urn:microsoft.com/office/officeart/2005/8/layout/gear1"/>
    <dgm:cxn modelId="{1EEF425B-32F8-440B-AF50-4349CE946090}" type="presOf" srcId="{21CDFBA8-3944-4A3C-BF61-668412D86B64}" destId="{5D2EE9BC-BD38-4D5F-948A-3D33BE80535A}" srcOrd="2" destOrd="0" presId="urn:microsoft.com/office/officeart/2005/8/layout/gear1"/>
    <dgm:cxn modelId="{78C123A0-5AD0-4CC0-87C7-A2F8E48C1EA7}" srcId="{E2F8E087-37F6-427D-ACB0-1D934BA2F0EF}" destId="{21CDFBA8-3944-4A3C-BF61-668412D86B64}" srcOrd="1" destOrd="0" parTransId="{3577428F-7AB1-48C0-A94D-D9F423E2A1D4}" sibTransId="{A73943DE-DCFB-461D-8E87-05D38B9FE5EA}"/>
    <dgm:cxn modelId="{1DAD1D6A-EF7E-406F-832A-0C3E2F673442}" type="presOf" srcId="{21CDFBA8-3944-4A3C-BF61-668412D86B64}" destId="{E0F7737D-AA20-4788-A1FF-A5F55328DE96}" srcOrd="0" destOrd="0" presId="urn:microsoft.com/office/officeart/2005/8/layout/gear1"/>
    <dgm:cxn modelId="{7E4316DA-E965-444C-8337-359996A5E03E}" srcId="{E2F8E087-37F6-427D-ACB0-1D934BA2F0EF}" destId="{6B213CCA-018B-457F-AAAE-E4EFCEFBCF82}" srcOrd="2" destOrd="0" parTransId="{7C4A1A82-39CB-4C8E-9790-E5AF5A30B498}" sibTransId="{E237382E-515E-4BEB-95BE-7367BCB5CF52}"/>
    <dgm:cxn modelId="{40ABC785-6CC0-43EC-8772-2EC2F3950417}" type="presOf" srcId="{A73943DE-DCFB-461D-8E87-05D38B9FE5EA}" destId="{540DD2A5-67C5-48D0-9652-A854E5DB7A1A}" srcOrd="0" destOrd="0" presId="urn:microsoft.com/office/officeart/2005/8/layout/gear1"/>
    <dgm:cxn modelId="{7F6A8072-6C3A-4889-A6EA-ADB6D6AB2AC0}" type="presOf" srcId="{6B213CCA-018B-457F-AAAE-E4EFCEFBCF82}" destId="{A88D92AB-5F79-426F-92A7-9C02F7E9956B}" srcOrd="3" destOrd="0" presId="urn:microsoft.com/office/officeart/2005/8/layout/gear1"/>
    <dgm:cxn modelId="{00B8C803-0012-4F7D-A815-F3AF8DDB8688}" type="presParOf" srcId="{5D54B3F5-454C-4744-A207-50850FA5AA7C}" destId="{FC0CA118-488E-4CB4-8C53-5251818F7A91}" srcOrd="0" destOrd="0" presId="urn:microsoft.com/office/officeart/2005/8/layout/gear1"/>
    <dgm:cxn modelId="{49A4DF05-B4DD-4FEF-82B0-743D78F896FA}" type="presParOf" srcId="{5D54B3F5-454C-4744-A207-50850FA5AA7C}" destId="{D053C8AC-393D-49F1-8412-1C91FCC3E7FA}" srcOrd="1" destOrd="0" presId="urn:microsoft.com/office/officeart/2005/8/layout/gear1"/>
    <dgm:cxn modelId="{C3C80DDE-9F89-4E84-9FA1-782FDB8554B5}" type="presParOf" srcId="{5D54B3F5-454C-4744-A207-50850FA5AA7C}" destId="{9E64B0BB-13AC-4331-BFB6-A30B6C7A7854}" srcOrd="2" destOrd="0" presId="urn:microsoft.com/office/officeart/2005/8/layout/gear1"/>
    <dgm:cxn modelId="{6F2110F5-AA7E-4ED6-8267-F19A7B958CA7}" type="presParOf" srcId="{5D54B3F5-454C-4744-A207-50850FA5AA7C}" destId="{E0F7737D-AA20-4788-A1FF-A5F55328DE96}" srcOrd="3" destOrd="0" presId="urn:microsoft.com/office/officeart/2005/8/layout/gear1"/>
    <dgm:cxn modelId="{01A974CA-A409-41FD-BDB1-C8E5522A1ACE}" type="presParOf" srcId="{5D54B3F5-454C-4744-A207-50850FA5AA7C}" destId="{E6E66053-BC85-4D5B-B813-B4AD0DB5B371}" srcOrd="4" destOrd="0" presId="urn:microsoft.com/office/officeart/2005/8/layout/gear1"/>
    <dgm:cxn modelId="{AF98285F-09AB-40AC-810C-EA0BE5D7C44C}" type="presParOf" srcId="{5D54B3F5-454C-4744-A207-50850FA5AA7C}" destId="{5D2EE9BC-BD38-4D5F-948A-3D33BE80535A}" srcOrd="5" destOrd="0" presId="urn:microsoft.com/office/officeart/2005/8/layout/gear1"/>
    <dgm:cxn modelId="{469D1B53-91F5-4F54-B4DF-BF979511894E}" type="presParOf" srcId="{5D54B3F5-454C-4744-A207-50850FA5AA7C}" destId="{9EAAFA2F-CE13-4A2D-83F4-932204936013}" srcOrd="6" destOrd="0" presId="urn:microsoft.com/office/officeart/2005/8/layout/gear1"/>
    <dgm:cxn modelId="{044BC53B-109D-42B4-AE02-E05FCF7B0417}" type="presParOf" srcId="{5D54B3F5-454C-4744-A207-50850FA5AA7C}" destId="{3D3521DA-0B39-43BA-85DC-10938BD8BE45}" srcOrd="7" destOrd="0" presId="urn:microsoft.com/office/officeart/2005/8/layout/gear1"/>
    <dgm:cxn modelId="{F0EB5373-6377-4351-82BD-51718FEE07C5}" type="presParOf" srcId="{5D54B3F5-454C-4744-A207-50850FA5AA7C}" destId="{E45B0399-BC59-43D9-9E7F-E3680FB98844}" srcOrd="8" destOrd="0" presId="urn:microsoft.com/office/officeart/2005/8/layout/gear1"/>
    <dgm:cxn modelId="{6A104228-D427-44BE-8AE8-8FFF3E20778F}" type="presParOf" srcId="{5D54B3F5-454C-4744-A207-50850FA5AA7C}" destId="{A88D92AB-5F79-426F-92A7-9C02F7E9956B}" srcOrd="9" destOrd="0" presId="urn:microsoft.com/office/officeart/2005/8/layout/gear1"/>
    <dgm:cxn modelId="{26F759CF-8E2C-4B45-B3A8-F641C67C8D88}" type="presParOf" srcId="{5D54B3F5-454C-4744-A207-50850FA5AA7C}" destId="{5B09AB15-64F9-437B-9B5F-3692C462E341}" srcOrd="10" destOrd="0" presId="urn:microsoft.com/office/officeart/2005/8/layout/gear1"/>
    <dgm:cxn modelId="{4F4C7032-AA47-4A8C-84C4-9CBF234668CE}" type="presParOf" srcId="{5D54B3F5-454C-4744-A207-50850FA5AA7C}" destId="{540DD2A5-67C5-48D0-9652-A854E5DB7A1A}" srcOrd="11" destOrd="0" presId="urn:microsoft.com/office/officeart/2005/8/layout/gear1"/>
    <dgm:cxn modelId="{2CE5C126-33AC-4258-ACDD-3E1E45B9E07C}" type="presParOf" srcId="{5D54B3F5-454C-4744-A207-50850FA5AA7C}" destId="{148C2BD9-9ACC-4818-9F8B-E041534B88B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C1EDF9-7BEC-4F5D-BED6-7310C841FC6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91B5923-40B4-455C-B3BF-63D1748AC1FD}">
      <dgm:prSet phldrT="[Text]" custT="1"/>
      <dgm:spPr>
        <a:solidFill>
          <a:srgbClr val="89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Conditional processes are useful when one’s goal “is to determine </a:t>
          </a:r>
          <a:r>
            <a:rPr lang="en-US" sz="1800" i="1" u="sng" dirty="0" smtClean="0"/>
            <a:t>the conditional nature of the mechanism </a:t>
          </a:r>
          <a:r>
            <a:rPr lang="en-US" sz="1800" dirty="0" smtClean="0"/>
            <a:t>or mechanisms by which a </a:t>
          </a:r>
          <a:r>
            <a:rPr lang="en-US" sz="1800" i="1" u="sng" dirty="0" smtClean="0"/>
            <a:t>variable transmits its effect on another</a:t>
          </a:r>
          <a:r>
            <a:rPr lang="en-US" sz="1800" dirty="0" smtClean="0"/>
            <a:t>” (p. 10)</a:t>
          </a:r>
          <a:endParaRPr lang="en-US" sz="1800" dirty="0"/>
        </a:p>
      </dgm:t>
    </dgm:pt>
    <dgm:pt modelId="{FDD3F441-0D19-4D5F-8F3E-566EAC23E810}" type="parTrans" cxnId="{6FCE65F2-F157-4D60-B3D8-C864176F0A19}">
      <dgm:prSet/>
      <dgm:spPr/>
      <dgm:t>
        <a:bodyPr/>
        <a:lstStyle/>
        <a:p>
          <a:endParaRPr lang="en-US"/>
        </a:p>
      </dgm:t>
    </dgm:pt>
    <dgm:pt modelId="{591DFADA-C581-4B22-8F29-6CE61DC0C483}" type="sibTrans" cxnId="{6FCE65F2-F157-4D60-B3D8-C864176F0A19}">
      <dgm:prSet/>
      <dgm:spPr/>
      <dgm:t>
        <a:bodyPr/>
        <a:lstStyle/>
        <a:p>
          <a:endParaRPr lang="en-US"/>
        </a:p>
      </dgm:t>
    </dgm:pt>
    <dgm:pt modelId="{DC40D41A-3559-4CDE-BA6D-0CB2D3CC14C0}" type="pres">
      <dgm:prSet presAssocID="{CBC1EDF9-7BEC-4F5D-BED6-7310C841FC6B}" presName="Name0" presStyleCnt="0">
        <dgm:presLayoutVars>
          <dgm:dir/>
          <dgm:resizeHandles val="exact"/>
        </dgm:presLayoutVars>
      </dgm:prSet>
      <dgm:spPr/>
    </dgm:pt>
    <dgm:pt modelId="{54790F85-8D11-4019-A7D7-55D40F739A90}" type="pres">
      <dgm:prSet presAssocID="{CBC1EDF9-7BEC-4F5D-BED6-7310C841FC6B}" presName="bkgdShp" presStyleLbl="alignAccFollowNode1" presStyleIdx="0" presStyleCnt="1"/>
      <dgm:spPr/>
    </dgm:pt>
    <dgm:pt modelId="{FA954234-EE54-4430-8733-A575AA08BCEA}" type="pres">
      <dgm:prSet presAssocID="{CBC1EDF9-7BEC-4F5D-BED6-7310C841FC6B}" presName="linComp" presStyleCnt="0"/>
      <dgm:spPr/>
    </dgm:pt>
    <dgm:pt modelId="{14BBE8A4-E15A-4358-97CE-D61C4BAB6B04}" type="pres">
      <dgm:prSet presAssocID="{D91B5923-40B4-455C-B3BF-63D1748AC1FD}" presName="compNode" presStyleCnt="0"/>
      <dgm:spPr/>
    </dgm:pt>
    <dgm:pt modelId="{2BD87C34-EF40-4BD1-8606-866A862EEC28}" type="pres">
      <dgm:prSet presAssocID="{D91B5923-40B4-455C-B3BF-63D1748AC1F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39955-700C-448D-BFC0-59D9D46B8A7A}" type="pres">
      <dgm:prSet presAssocID="{D91B5923-40B4-455C-B3BF-63D1748AC1FD}" presName="invisiNode" presStyleLbl="node1" presStyleIdx="0" presStyleCnt="1"/>
      <dgm:spPr/>
    </dgm:pt>
    <dgm:pt modelId="{7C8B4F17-C6A3-49D2-B627-77102596303D}" type="pres">
      <dgm:prSet presAssocID="{D91B5923-40B4-455C-B3BF-63D1748AC1FD}" presName="imagNode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Image result for andrew hayes ohio state"/>
        </a:ext>
      </dgm:extLst>
    </dgm:pt>
  </dgm:ptLst>
  <dgm:cxnLst>
    <dgm:cxn modelId="{6FCE65F2-F157-4D60-B3D8-C864176F0A19}" srcId="{CBC1EDF9-7BEC-4F5D-BED6-7310C841FC6B}" destId="{D91B5923-40B4-455C-B3BF-63D1748AC1FD}" srcOrd="0" destOrd="0" parTransId="{FDD3F441-0D19-4D5F-8F3E-566EAC23E810}" sibTransId="{591DFADA-C581-4B22-8F29-6CE61DC0C483}"/>
    <dgm:cxn modelId="{B4B4FDBA-9B8B-4CE2-975F-ADDCBEF0C6F6}" type="presOf" srcId="{CBC1EDF9-7BEC-4F5D-BED6-7310C841FC6B}" destId="{DC40D41A-3559-4CDE-BA6D-0CB2D3CC14C0}" srcOrd="0" destOrd="0" presId="urn:microsoft.com/office/officeart/2005/8/layout/pList2"/>
    <dgm:cxn modelId="{DA12F27D-A06E-4F45-A0CF-31DFF820DF4C}" type="presOf" srcId="{D91B5923-40B4-455C-B3BF-63D1748AC1FD}" destId="{2BD87C34-EF40-4BD1-8606-866A862EEC28}" srcOrd="0" destOrd="0" presId="urn:microsoft.com/office/officeart/2005/8/layout/pList2"/>
    <dgm:cxn modelId="{CC3E69E5-D8E7-469B-BA8F-16F115A20484}" type="presParOf" srcId="{DC40D41A-3559-4CDE-BA6D-0CB2D3CC14C0}" destId="{54790F85-8D11-4019-A7D7-55D40F739A90}" srcOrd="0" destOrd="0" presId="urn:microsoft.com/office/officeart/2005/8/layout/pList2"/>
    <dgm:cxn modelId="{E3491C68-6D17-40FB-932F-430530F4CEEB}" type="presParOf" srcId="{DC40D41A-3559-4CDE-BA6D-0CB2D3CC14C0}" destId="{FA954234-EE54-4430-8733-A575AA08BCEA}" srcOrd="1" destOrd="0" presId="urn:microsoft.com/office/officeart/2005/8/layout/pList2"/>
    <dgm:cxn modelId="{505A4FDE-AD1D-4B0F-85FB-EC9A460AD829}" type="presParOf" srcId="{FA954234-EE54-4430-8733-A575AA08BCEA}" destId="{14BBE8A4-E15A-4358-97CE-D61C4BAB6B04}" srcOrd="0" destOrd="0" presId="urn:microsoft.com/office/officeart/2005/8/layout/pList2"/>
    <dgm:cxn modelId="{3B554901-9FDB-49E7-8668-7A45534F1AEC}" type="presParOf" srcId="{14BBE8A4-E15A-4358-97CE-D61C4BAB6B04}" destId="{2BD87C34-EF40-4BD1-8606-866A862EEC28}" srcOrd="0" destOrd="0" presId="urn:microsoft.com/office/officeart/2005/8/layout/pList2"/>
    <dgm:cxn modelId="{C9C2ADF0-17DD-407B-ACFD-66248C7325B1}" type="presParOf" srcId="{14BBE8A4-E15A-4358-97CE-D61C4BAB6B04}" destId="{29E39955-700C-448D-BFC0-59D9D46B8A7A}" srcOrd="1" destOrd="0" presId="urn:microsoft.com/office/officeart/2005/8/layout/pList2"/>
    <dgm:cxn modelId="{BCC8B431-43A6-4B47-AF3D-692469C9AA55}" type="presParOf" srcId="{14BBE8A4-E15A-4358-97CE-D61C4BAB6B04}" destId="{7C8B4F17-C6A3-49D2-B627-77102596303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4B4620-8344-4C41-AEF1-51910F443C5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53A4B-641B-409C-8372-FE1711E010A9}">
      <dgm:prSet phldrT="[Text]"/>
      <dgm:spPr>
        <a:solidFill>
          <a:srgbClr val="9B0000"/>
        </a:solidFill>
      </dgm:spPr>
      <dgm:t>
        <a:bodyPr/>
        <a:lstStyle/>
        <a:p>
          <a:pPr algn="ctr"/>
          <a:r>
            <a:rPr lang="en-US" dirty="0" smtClean="0"/>
            <a:t>Confirmation</a:t>
          </a:r>
          <a:endParaRPr lang="en-US" dirty="0"/>
        </a:p>
      </dgm:t>
    </dgm:pt>
    <dgm:pt modelId="{6CEBA730-950C-4669-8819-D4B2A0D59698}" type="par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16A83ADE-BBA3-40E8-8BC1-C5B1CAE8B63A}" type="sib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6B2FB6B6-CF1B-47CF-9C62-FD499BF2FD35}" type="pres">
      <dgm:prSet presAssocID="{5F4B4620-8344-4C41-AEF1-51910F443C5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277F88A-6661-41DB-BC3C-1F914DB84257}" type="pres">
      <dgm:prSet presAssocID="{D9E53A4B-641B-409C-8372-FE1711E010A9}" presName="text" presStyleLbl="node1" presStyleIdx="0" presStyleCnt="1" custLinFactNeighborX="-800" custLinFactNeighborY="-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53A98-7432-4125-B3DF-742405ACB277}" type="presOf" srcId="{D9E53A4B-641B-409C-8372-FE1711E010A9}" destId="{A277F88A-6661-41DB-BC3C-1F914DB84257}" srcOrd="0" destOrd="0" presId="urn:diagrams.loki3.com/VaryingWidthList"/>
    <dgm:cxn modelId="{B1C96B46-3715-4328-BD4D-A861998DEDE6}" type="presOf" srcId="{5F4B4620-8344-4C41-AEF1-51910F443C51}" destId="{6B2FB6B6-CF1B-47CF-9C62-FD499BF2FD35}" srcOrd="0" destOrd="0" presId="urn:diagrams.loki3.com/VaryingWidthList"/>
    <dgm:cxn modelId="{C9A10CF7-94E4-4548-B148-8BB86B5473AC}" srcId="{5F4B4620-8344-4C41-AEF1-51910F443C51}" destId="{D9E53A4B-641B-409C-8372-FE1711E010A9}" srcOrd="0" destOrd="0" parTransId="{6CEBA730-950C-4669-8819-D4B2A0D59698}" sibTransId="{16A83ADE-BBA3-40E8-8BC1-C5B1CAE8B63A}"/>
    <dgm:cxn modelId="{15B63611-8F53-4223-97D4-3FE346EE98DD}" type="presParOf" srcId="{6B2FB6B6-CF1B-47CF-9C62-FD499BF2FD35}" destId="{A277F88A-6661-41DB-BC3C-1F914DB84257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23FF4C-3533-42A8-8C17-C5C083593634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55676-9353-4046-8CFD-C78F0F99CB76}">
      <dgm:prSet phldrT="[Text]"/>
      <dgm:spPr>
        <a:ln>
          <a:solidFill>
            <a:srgbClr val="AD0000"/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Student, instructor and classroom conditions dictate the effectiveness of our teaching behaviors.</a:t>
          </a:r>
          <a:endParaRPr lang="en-US" b="1" dirty="0">
            <a:solidFill>
              <a:srgbClr val="C00000"/>
            </a:solidFill>
          </a:endParaRPr>
        </a:p>
      </dgm:t>
    </dgm:pt>
    <dgm:pt modelId="{05AA13B7-A48C-4984-8B0B-9DE8EDD46826}" type="parTrans" cxnId="{1AA818E0-E632-403D-B6F4-0667DB94A6C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D39484C-44CF-43C5-9AAC-BBDAA1BF370C}" type="sibTrans" cxnId="{1AA818E0-E632-403D-B6F4-0667DB94A6C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BD81CCB-0BB4-45D3-AD73-240947234A56}">
      <dgm:prSet phldrT="[Text]"/>
      <dgm:spPr>
        <a:ln>
          <a:solidFill>
            <a:srgbClr val="AD0000"/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Optimal learning occurs when instructors facilitate conditions that allow processes to engage students thoughts, actions, and emotions.</a:t>
          </a:r>
          <a:endParaRPr lang="en-US" b="1" dirty="0">
            <a:solidFill>
              <a:srgbClr val="C00000"/>
            </a:solidFill>
          </a:endParaRPr>
        </a:p>
      </dgm:t>
    </dgm:pt>
    <dgm:pt modelId="{512E58BB-98B9-4423-964C-E811AE869F7C}" type="parTrans" cxnId="{2A3FADEB-A382-44C3-91F8-5705F0E661C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21DEB50-9822-45B3-AFDB-AE3B6B01E5E1}" type="sibTrans" cxnId="{2A3FADEB-A382-44C3-91F8-5705F0E661C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D38B9D8-4398-4916-BED0-FF4CB666300C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Teaching behaviors/strategies enhance learning indirectly through mediating processes.</a:t>
          </a:r>
          <a:endParaRPr lang="en-US" b="1" dirty="0">
            <a:solidFill>
              <a:srgbClr val="C00000"/>
            </a:solidFill>
          </a:endParaRPr>
        </a:p>
      </dgm:t>
    </dgm:pt>
    <dgm:pt modelId="{7C242666-B3BB-486F-BC4E-5BDF3C7B9658}" type="parTrans" cxnId="{1B755FE1-EC8C-4BBB-90F9-0C7350B7DD2C}">
      <dgm:prSet/>
      <dgm:spPr/>
      <dgm:t>
        <a:bodyPr/>
        <a:lstStyle/>
        <a:p>
          <a:endParaRPr lang="en-US"/>
        </a:p>
      </dgm:t>
    </dgm:pt>
    <dgm:pt modelId="{AA6C19E2-83C8-4C82-81ED-790AEBC929F3}" type="sibTrans" cxnId="{1B755FE1-EC8C-4BBB-90F9-0C7350B7DD2C}">
      <dgm:prSet/>
      <dgm:spPr/>
      <dgm:t>
        <a:bodyPr/>
        <a:lstStyle/>
        <a:p>
          <a:endParaRPr lang="en-US"/>
        </a:p>
      </dgm:t>
    </dgm:pt>
    <dgm:pt modelId="{1625FC3D-BA25-48CE-A26E-A4546BE61C9B}" type="pres">
      <dgm:prSet presAssocID="{2723FF4C-3533-42A8-8C17-C5C0835936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4A8FC-AD97-4349-877F-86AFC2D6E4BB}" type="pres">
      <dgm:prSet presAssocID="{7D38B9D8-4398-4916-BED0-FF4CB666300C}" presName="composite" presStyleCnt="0"/>
      <dgm:spPr/>
    </dgm:pt>
    <dgm:pt modelId="{BF6BCDCB-E1DD-42D7-A2E9-BC6722E4D387}" type="pres">
      <dgm:prSet presAssocID="{7D38B9D8-4398-4916-BED0-FF4CB666300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E964D-938D-4903-8AC1-A8BAE19C68AA}" type="pres">
      <dgm:prSet presAssocID="{7D38B9D8-4398-4916-BED0-FF4CB666300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51BCF0D-F4C1-4466-915D-2872957639D2}" type="pres">
      <dgm:prSet presAssocID="{AA6C19E2-83C8-4C82-81ED-790AEBC929F3}" presName="sibTrans" presStyleCnt="0"/>
      <dgm:spPr/>
    </dgm:pt>
    <dgm:pt modelId="{1562EB94-78A5-47F6-8AF3-8C92D19C46B1}" type="pres">
      <dgm:prSet presAssocID="{86A55676-9353-4046-8CFD-C78F0F99CB76}" presName="composite" presStyleCnt="0"/>
      <dgm:spPr/>
    </dgm:pt>
    <dgm:pt modelId="{E5645339-4B86-443A-A231-E49C27689AAB}" type="pres">
      <dgm:prSet presAssocID="{86A55676-9353-4046-8CFD-C78F0F99CB76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997F2-A8DC-4A6C-8A1F-93E4CEC8F3C7}" type="pres">
      <dgm:prSet presAssocID="{86A55676-9353-4046-8CFD-C78F0F99CB76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5A22DD91-A1BD-43A7-91B8-E53B5E4ADEDE}" type="pres">
      <dgm:prSet presAssocID="{AD39484C-44CF-43C5-9AAC-BBDAA1BF370C}" presName="sibTrans" presStyleCnt="0"/>
      <dgm:spPr/>
    </dgm:pt>
    <dgm:pt modelId="{C0BDE690-7941-487B-8F46-71FB09241C58}" type="pres">
      <dgm:prSet presAssocID="{3BD81CCB-0BB4-45D3-AD73-240947234A56}" presName="composite" presStyleCnt="0"/>
      <dgm:spPr/>
    </dgm:pt>
    <dgm:pt modelId="{5202D3E2-6F04-4F9C-BFC7-EBC1F39E1FC9}" type="pres">
      <dgm:prSet presAssocID="{3BD81CCB-0BB4-45D3-AD73-240947234A56}" presName="rect1" presStyleLbl="trAlignAcc1" presStyleIdx="2" presStyleCnt="3" custScaleX="15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72B0B-948B-420D-BDEA-D341E29C49B8}" type="pres">
      <dgm:prSet presAssocID="{3BD81CCB-0BB4-45D3-AD73-240947234A56}" presName="rect2" presStyleLbl="fgImgPlace1" presStyleIdx="2" presStyleCnt="3" custScaleX="76903" custScaleY="67250" custLinFactNeighborX="-98825" custLinFactNeighborY="85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B9107BE6-739C-46CA-A7E1-9463D3D9598A}" type="presOf" srcId="{7D38B9D8-4398-4916-BED0-FF4CB666300C}" destId="{BF6BCDCB-E1DD-42D7-A2E9-BC6722E4D387}" srcOrd="0" destOrd="0" presId="urn:microsoft.com/office/officeart/2008/layout/PictureStrips"/>
    <dgm:cxn modelId="{0EF98798-2CDC-4239-9BC4-32A802D4F7BE}" type="presOf" srcId="{3BD81CCB-0BB4-45D3-AD73-240947234A56}" destId="{5202D3E2-6F04-4F9C-BFC7-EBC1F39E1FC9}" srcOrd="0" destOrd="0" presId="urn:microsoft.com/office/officeart/2008/layout/PictureStrips"/>
    <dgm:cxn modelId="{1AA818E0-E632-403D-B6F4-0667DB94A6C6}" srcId="{2723FF4C-3533-42A8-8C17-C5C083593634}" destId="{86A55676-9353-4046-8CFD-C78F0F99CB76}" srcOrd="1" destOrd="0" parTransId="{05AA13B7-A48C-4984-8B0B-9DE8EDD46826}" sibTransId="{AD39484C-44CF-43C5-9AAC-BBDAA1BF370C}"/>
    <dgm:cxn modelId="{B58118FA-43B9-42E4-8DAF-41CB336C06DA}" type="presOf" srcId="{2723FF4C-3533-42A8-8C17-C5C083593634}" destId="{1625FC3D-BA25-48CE-A26E-A4546BE61C9B}" srcOrd="0" destOrd="0" presId="urn:microsoft.com/office/officeart/2008/layout/PictureStrips"/>
    <dgm:cxn modelId="{2A3FADEB-A382-44C3-91F8-5705F0E661C2}" srcId="{2723FF4C-3533-42A8-8C17-C5C083593634}" destId="{3BD81CCB-0BB4-45D3-AD73-240947234A56}" srcOrd="2" destOrd="0" parTransId="{512E58BB-98B9-4423-964C-E811AE869F7C}" sibTransId="{B21DEB50-9822-45B3-AFDB-AE3B6B01E5E1}"/>
    <dgm:cxn modelId="{1B755FE1-EC8C-4BBB-90F9-0C7350B7DD2C}" srcId="{2723FF4C-3533-42A8-8C17-C5C083593634}" destId="{7D38B9D8-4398-4916-BED0-FF4CB666300C}" srcOrd="0" destOrd="0" parTransId="{7C242666-B3BB-486F-BC4E-5BDF3C7B9658}" sibTransId="{AA6C19E2-83C8-4C82-81ED-790AEBC929F3}"/>
    <dgm:cxn modelId="{DB6D8845-F472-41D9-80CA-3B2BD5344C95}" type="presOf" srcId="{86A55676-9353-4046-8CFD-C78F0F99CB76}" destId="{E5645339-4B86-443A-A231-E49C27689AAB}" srcOrd="0" destOrd="0" presId="urn:microsoft.com/office/officeart/2008/layout/PictureStrips"/>
    <dgm:cxn modelId="{CD31DBA2-455B-4A28-9399-4B834AA03B9D}" type="presParOf" srcId="{1625FC3D-BA25-48CE-A26E-A4546BE61C9B}" destId="{EB44A8FC-AD97-4349-877F-86AFC2D6E4BB}" srcOrd="0" destOrd="0" presId="urn:microsoft.com/office/officeart/2008/layout/PictureStrips"/>
    <dgm:cxn modelId="{BC0EFC5E-F71B-4FFE-BC92-A0A02AA9EEF2}" type="presParOf" srcId="{EB44A8FC-AD97-4349-877F-86AFC2D6E4BB}" destId="{BF6BCDCB-E1DD-42D7-A2E9-BC6722E4D387}" srcOrd="0" destOrd="0" presId="urn:microsoft.com/office/officeart/2008/layout/PictureStrips"/>
    <dgm:cxn modelId="{B94B6898-0FB8-4E84-9B09-1760C286E12A}" type="presParOf" srcId="{EB44A8FC-AD97-4349-877F-86AFC2D6E4BB}" destId="{ECEE964D-938D-4903-8AC1-A8BAE19C68AA}" srcOrd="1" destOrd="0" presId="urn:microsoft.com/office/officeart/2008/layout/PictureStrips"/>
    <dgm:cxn modelId="{C1CB4ED7-307C-4238-854E-82839DF9E4D0}" type="presParOf" srcId="{1625FC3D-BA25-48CE-A26E-A4546BE61C9B}" destId="{551BCF0D-F4C1-4466-915D-2872957639D2}" srcOrd="1" destOrd="0" presId="urn:microsoft.com/office/officeart/2008/layout/PictureStrips"/>
    <dgm:cxn modelId="{14B7D5A6-AFF4-44E5-A264-302DE77C3B57}" type="presParOf" srcId="{1625FC3D-BA25-48CE-A26E-A4546BE61C9B}" destId="{1562EB94-78A5-47F6-8AF3-8C92D19C46B1}" srcOrd="2" destOrd="0" presId="urn:microsoft.com/office/officeart/2008/layout/PictureStrips"/>
    <dgm:cxn modelId="{2C11FBB9-AED9-4A78-9525-1C4950E790B9}" type="presParOf" srcId="{1562EB94-78A5-47F6-8AF3-8C92D19C46B1}" destId="{E5645339-4B86-443A-A231-E49C27689AAB}" srcOrd="0" destOrd="0" presId="urn:microsoft.com/office/officeart/2008/layout/PictureStrips"/>
    <dgm:cxn modelId="{74D5F087-EF25-4190-A826-5EEDD0B02980}" type="presParOf" srcId="{1562EB94-78A5-47F6-8AF3-8C92D19C46B1}" destId="{0EB997F2-A8DC-4A6C-8A1F-93E4CEC8F3C7}" srcOrd="1" destOrd="0" presId="urn:microsoft.com/office/officeart/2008/layout/PictureStrips"/>
    <dgm:cxn modelId="{5A89B37C-9884-4FAD-BFD8-B22AB1CEEAD8}" type="presParOf" srcId="{1625FC3D-BA25-48CE-A26E-A4546BE61C9B}" destId="{5A22DD91-A1BD-43A7-91B8-E53B5E4ADEDE}" srcOrd="3" destOrd="0" presId="urn:microsoft.com/office/officeart/2008/layout/PictureStrips"/>
    <dgm:cxn modelId="{58623FA0-322E-446D-8E9C-97EB1E5BD23A}" type="presParOf" srcId="{1625FC3D-BA25-48CE-A26E-A4546BE61C9B}" destId="{C0BDE690-7941-487B-8F46-71FB09241C58}" srcOrd="4" destOrd="0" presId="urn:microsoft.com/office/officeart/2008/layout/PictureStrips"/>
    <dgm:cxn modelId="{29434278-90D3-465E-BA2B-0C62C0F2E062}" type="presParOf" srcId="{C0BDE690-7941-487B-8F46-71FB09241C58}" destId="{5202D3E2-6F04-4F9C-BFC7-EBC1F39E1FC9}" srcOrd="0" destOrd="0" presId="urn:microsoft.com/office/officeart/2008/layout/PictureStrips"/>
    <dgm:cxn modelId="{4AD66E13-5A2A-4597-9D44-D4E94971A6CA}" type="presParOf" srcId="{C0BDE690-7941-487B-8F46-71FB09241C58}" destId="{58372B0B-948B-420D-BDEA-D341E29C49B8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B4620-8344-4C41-AEF1-51910F443C5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53A4B-641B-409C-8372-FE1711E010A9}">
      <dgm:prSet phldrT="[Text]"/>
      <dgm:spPr>
        <a:solidFill>
          <a:srgbClr val="9B0000"/>
        </a:solidFill>
      </dgm:spPr>
      <dgm:t>
        <a:bodyPr/>
        <a:lstStyle/>
        <a:p>
          <a:pPr algn="ctr"/>
          <a:r>
            <a:rPr lang="en-US" dirty="0" smtClean="0"/>
            <a:t>Clarity</a:t>
          </a:r>
          <a:endParaRPr lang="en-US" dirty="0"/>
        </a:p>
      </dgm:t>
    </dgm:pt>
    <dgm:pt modelId="{6CEBA730-950C-4669-8819-D4B2A0D59698}" type="par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16A83ADE-BBA3-40E8-8BC1-C5B1CAE8B63A}" type="sib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D39CD69C-AE18-4E98-AC4B-F3A49AE06B02}">
      <dgm:prSet phldrT="[Text]"/>
      <dgm:spPr>
        <a:solidFill>
          <a:srgbClr val="890000"/>
        </a:solidFill>
      </dgm:spPr>
      <dgm:t>
        <a:bodyPr/>
        <a:lstStyle/>
        <a:p>
          <a:pPr algn="ctr"/>
          <a:r>
            <a:rPr lang="en-US" dirty="0" smtClean="0"/>
            <a:t>Relevance</a:t>
          </a:r>
          <a:endParaRPr lang="en-US" dirty="0"/>
        </a:p>
      </dgm:t>
    </dgm:pt>
    <dgm:pt modelId="{918190A6-1C5B-43CD-8688-938C30B1BAA7}" type="parTrans" cxnId="{0AD7906E-E0FD-4747-AADD-C600D1D30771}">
      <dgm:prSet/>
      <dgm:spPr/>
      <dgm:t>
        <a:bodyPr/>
        <a:lstStyle/>
        <a:p>
          <a:pPr algn="ctr"/>
          <a:endParaRPr lang="en-US"/>
        </a:p>
      </dgm:t>
    </dgm:pt>
    <dgm:pt modelId="{037588F6-CF51-41C4-B061-D81D67516410}" type="sibTrans" cxnId="{0AD7906E-E0FD-4747-AADD-C600D1D30771}">
      <dgm:prSet/>
      <dgm:spPr/>
      <dgm:t>
        <a:bodyPr/>
        <a:lstStyle/>
        <a:p>
          <a:pPr algn="ctr"/>
          <a:endParaRPr lang="en-US"/>
        </a:p>
      </dgm:t>
    </dgm:pt>
    <dgm:pt modelId="{F7C97B93-B0C8-4F84-815E-3E2BE53BD2F2}">
      <dgm:prSet phldrT="[Text]"/>
      <dgm:spPr>
        <a:solidFill>
          <a:srgbClr val="890000"/>
        </a:solidFill>
      </dgm:spPr>
      <dgm:t>
        <a:bodyPr/>
        <a:lstStyle/>
        <a:p>
          <a:pPr algn="ctr"/>
          <a:r>
            <a:rPr lang="en-US" dirty="0" smtClean="0"/>
            <a:t>Competence</a:t>
          </a:r>
          <a:endParaRPr lang="en-US" dirty="0"/>
        </a:p>
      </dgm:t>
    </dgm:pt>
    <dgm:pt modelId="{1A0AE120-5886-4AC7-A2FA-27E9566DDD88}" type="parTrans" cxnId="{C39460DD-18FA-43B0-8608-130C24793246}">
      <dgm:prSet/>
      <dgm:spPr/>
      <dgm:t>
        <a:bodyPr/>
        <a:lstStyle/>
        <a:p>
          <a:pPr algn="ctr"/>
          <a:endParaRPr lang="en-US"/>
        </a:p>
      </dgm:t>
    </dgm:pt>
    <dgm:pt modelId="{942E5490-A758-4AF5-BBFF-AE35A584401D}" type="sibTrans" cxnId="{C39460DD-18FA-43B0-8608-130C24793246}">
      <dgm:prSet/>
      <dgm:spPr/>
      <dgm:t>
        <a:bodyPr/>
        <a:lstStyle/>
        <a:p>
          <a:pPr algn="ctr"/>
          <a:endParaRPr lang="en-US"/>
        </a:p>
      </dgm:t>
    </dgm:pt>
    <dgm:pt modelId="{52A6DB73-225E-4456-968C-0438194F5C9C}">
      <dgm:prSet phldrT="[Text]"/>
      <dgm:spPr>
        <a:solidFill>
          <a:srgbClr val="890000"/>
        </a:solidFill>
      </dgm:spPr>
      <dgm:t>
        <a:bodyPr/>
        <a:lstStyle/>
        <a:p>
          <a:pPr algn="ctr"/>
          <a:r>
            <a:rPr lang="en-US" dirty="0" smtClean="0"/>
            <a:t>Humor</a:t>
          </a:r>
          <a:endParaRPr lang="en-US" dirty="0"/>
        </a:p>
      </dgm:t>
    </dgm:pt>
    <dgm:pt modelId="{47687F16-EF8A-494A-8482-47BFB3EEB3A7}" type="parTrans" cxnId="{57D7B12D-38AF-4AEC-B4AB-ECD6A763BF79}">
      <dgm:prSet/>
      <dgm:spPr/>
      <dgm:t>
        <a:bodyPr/>
        <a:lstStyle/>
        <a:p>
          <a:pPr algn="ctr"/>
          <a:endParaRPr lang="en-US"/>
        </a:p>
      </dgm:t>
    </dgm:pt>
    <dgm:pt modelId="{58CF15FF-2467-4F4E-8AC6-DA4CDE91B131}" type="sibTrans" cxnId="{57D7B12D-38AF-4AEC-B4AB-ECD6A763BF79}">
      <dgm:prSet/>
      <dgm:spPr/>
      <dgm:t>
        <a:bodyPr/>
        <a:lstStyle/>
        <a:p>
          <a:pPr algn="ctr"/>
          <a:endParaRPr lang="en-US"/>
        </a:p>
      </dgm:t>
    </dgm:pt>
    <dgm:pt modelId="{3AEA80C0-DAC0-4E87-9F1D-23DB87A89734}">
      <dgm:prSet phldrT="[Text]"/>
      <dgm:spPr>
        <a:solidFill>
          <a:srgbClr val="890000"/>
        </a:solidFill>
      </dgm:spPr>
      <dgm:t>
        <a:bodyPr/>
        <a:lstStyle/>
        <a:p>
          <a:pPr algn="ctr"/>
          <a:r>
            <a:rPr lang="en-US" dirty="0" smtClean="0"/>
            <a:t>Immediacy</a:t>
          </a:r>
          <a:endParaRPr lang="en-US" dirty="0"/>
        </a:p>
      </dgm:t>
    </dgm:pt>
    <dgm:pt modelId="{90FD5408-7530-4F24-9E28-FAC139ABD2B6}" type="parTrans" cxnId="{FEA372AF-4026-4E7C-BBDB-D6DAFF017309}">
      <dgm:prSet/>
      <dgm:spPr/>
      <dgm:t>
        <a:bodyPr/>
        <a:lstStyle/>
        <a:p>
          <a:pPr algn="ctr"/>
          <a:endParaRPr lang="en-US"/>
        </a:p>
      </dgm:t>
    </dgm:pt>
    <dgm:pt modelId="{4C7A3414-305C-4216-8989-06B6BF444B4B}" type="sibTrans" cxnId="{FEA372AF-4026-4E7C-BBDB-D6DAFF017309}">
      <dgm:prSet/>
      <dgm:spPr/>
      <dgm:t>
        <a:bodyPr/>
        <a:lstStyle/>
        <a:p>
          <a:pPr algn="ctr"/>
          <a:endParaRPr lang="en-US"/>
        </a:p>
      </dgm:t>
    </dgm:pt>
    <dgm:pt modelId="{6B2FB6B6-CF1B-47CF-9C62-FD499BF2FD35}" type="pres">
      <dgm:prSet presAssocID="{5F4B4620-8344-4C41-AEF1-51910F443C5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277F88A-6661-41DB-BC3C-1F914DB84257}" type="pres">
      <dgm:prSet presAssocID="{D9E53A4B-641B-409C-8372-FE1711E010A9}" presName="text" presStyleLbl="node1" presStyleIdx="0" presStyleCnt="5" custLinFactX="-79306" custLinFactNeighborX="-100000" custLinFactNeighborY="-4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1FCD5-CCFD-4FD6-B77C-7653C221444E}" type="pres">
      <dgm:prSet presAssocID="{16A83ADE-BBA3-40E8-8BC1-C5B1CAE8B63A}" presName="space" presStyleCnt="0"/>
      <dgm:spPr/>
    </dgm:pt>
    <dgm:pt modelId="{2FD5E673-AE6F-4F79-8949-5C234459F148}" type="pres">
      <dgm:prSet presAssocID="{D39CD69C-AE18-4E98-AC4B-F3A49AE06B02}" presName="text" presStyleLbl="node1" presStyleIdx="1" presStyleCnt="5" custLinFactNeighborX="-91111" custLinFactNeighborY="3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66CE0-58FC-424A-AEC6-8714C75F6106}" type="pres">
      <dgm:prSet presAssocID="{037588F6-CF51-41C4-B061-D81D67516410}" presName="space" presStyleCnt="0"/>
      <dgm:spPr/>
    </dgm:pt>
    <dgm:pt modelId="{85874A49-9EA6-425A-ABAE-D65EAD08B904}" type="pres">
      <dgm:prSet presAssocID="{F7C97B93-B0C8-4F84-815E-3E2BE53BD2F2}" presName="text" presStyleLbl="node1" presStyleIdx="2" presStyleCnt="5" custLinFactNeighborX="-67092" custLinFactNeighborY="65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C5C1F-6BFB-45E4-A07E-DC9DD7E7F54B}" type="pres">
      <dgm:prSet presAssocID="{942E5490-A758-4AF5-BBFF-AE35A584401D}" presName="space" presStyleCnt="0"/>
      <dgm:spPr/>
    </dgm:pt>
    <dgm:pt modelId="{36AD98D8-5587-4676-A8E2-0D9787E8A0D7}" type="pres">
      <dgm:prSet presAssocID="{52A6DB73-225E-4456-968C-0438194F5C9C}" presName="text" presStyleLbl="node1" presStyleIdx="3" presStyleCnt="5" custLinFactX="-50121" custLinFactY="5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CA02A-D269-4FB4-9D6B-15AFFED03A28}" type="pres">
      <dgm:prSet presAssocID="{58CF15FF-2467-4F4E-8AC6-DA4CDE91B131}" presName="space" presStyleCnt="0"/>
      <dgm:spPr/>
    </dgm:pt>
    <dgm:pt modelId="{C84AADCA-9206-4EDF-A0FA-FAF0ECA9758C}" type="pres">
      <dgm:prSet presAssocID="{3AEA80C0-DAC0-4E87-9F1D-23DB87A89734}" presName="text" presStyleLbl="node1" presStyleIdx="4" presStyleCnt="5" custLinFactY="1813" custLinFactNeighborX="-810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372AF-4026-4E7C-BBDB-D6DAFF017309}" srcId="{5F4B4620-8344-4C41-AEF1-51910F443C51}" destId="{3AEA80C0-DAC0-4E87-9F1D-23DB87A89734}" srcOrd="4" destOrd="0" parTransId="{90FD5408-7530-4F24-9E28-FAC139ABD2B6}" sibTransId="{4C7A3414-305C-4216-8989-06B6BF444B4B}"/>
    <dgm:cxn modelId="{C39460DD-18FA-43B0-8608-130C24793246}" srcId="{5F4B4620-8344-4C41-AEF1-51910F443C51}" destId="{F7C97B93-B0C8-4F84-815E-3E2BE53BD2F2}" srcOrd="2" destOrd="0" parTransId="{1A0AE120-5886-4AC7-A2FA-27E9566DDD88}" sibTransId="{942E5490-A758-4AF5-BBFF-AE35A584401D}"/>
    <dgm:cxn modelId="{0AD7906E-E0FD-4747-AADD-C600D1D30771}" srcId="{5F4B4620-8344-4C41-AEF1-51910F443C51}" destId="{D39CD69C-AE18-4E98-AC4B-F3A49AE06B02}" srcOrd="1" destOrd="0" parTransId="{918190A6-1C5B-43CD-8688-938C30B1BAA7}" sibTransId="{037588F6-CF51-41C4-B061-D81D67516410}"/>
    <dgm:cxn modelId="{B1C96B46-3715-4328-BD4D-A861998DEDE6}" type="presOf" srcId="{5F4B4620-8344-4C41-AEF1-51910F443C51}" destId="{6B2FB6B6-CF1B-47CF-9C62-FD499BF2FD35}" srcOrd="0" destOrd="0" presId="urn:diagrams.loki3.com/VaryingWidthList"/>
    <dgm:cxn modelId="{57D7B12D-38AF-4AEC-B4AB-ECD6A763BF79}" srcId="{5F4B4620-8344-4C41-AEF1-51910F443C51}" destId="{52A6DB73-225E-4456-968C-0438194F5C9C}" srcOrd="3" destOrd="0" parTransId="{47687F16-EF8A-494A-8482-47BFB3EEB3A7}" sibTransId="{58CF15FF-2467-4F4E-8AC6-DA4CDE91B131}"/>
    <dgm:cxn modelId="{3D83967D-4538-4456-A9B4-CB92388630BE}" type="presOf" srcId="{3AEA80C0-DAC0-4E87-9F1D-23DB87A89734}" destId="{C84AADCA-9206-4EDF-A0FA-FAF0ECA9758C}" srcOrd="0" destOrd="0" presId="urn:diagrams.loki3.com/VaryingWidthList"/>
    <dgm:cxn modelId="{B05F78AD-C2BE-4AF5-9C17-CE75244F4B82}" type="presOf" srcId="{52A6DB73-225E-4456-968C-0438194F5C9C}" destId="{36AD98D8-5587-4676-A8E2-0D9787E8A0D7}" srcOrd="0" destOrd="0" presId="urn:diagrams.loki3.com/VaryingWidthList"/>
    <dgm:cxn modelId="{06053A98-7432-4125-B3DF-742405ACB277}" type="presOf" srcId="{D9E53A4B-641B-409C-8372-FE1711E010A9}" destId="{A277F88A-6661-41DB-BC3C-1F914DB84257}" srcOrd="0" destOrd="0" presId="urn:diagrams.loki3.com/VaryingWidthList"/>
    <dgm:cxn modelId="{C632BF3D-AEE4-47C0-8211-F16C9E72D195}" type="presOf" srcId="{F7C97B93-B0C8-4F84-815E-3E2BE53BD2F2}" destId="{85874A49-9EA6-425A-ABAE-D65EAD08B904}" srcOrd="0" destOrd="0" presId="urn:diagrams.loki3.com/VaryingWidthList"/>
    <dgm:cxn modelId="{C9A10CF7-94E4-4548-B148-8BB86B5473AC}" srcId="{5F4B4620-8344-4C41-AEF1-51910F443C51}" destId="{D9E53A4B-641B-409C-8372-FE1711E010A9}" srcOrd="0" destOrd="0" parTransId="{6CEBA730-950C-4669-8819-D4B2A0D59698}" sibTransId="{16A83ADE-BBA3-40E8-8BC1-C5B1CAE8B63A}"/>
    <dgm:cxn modelId="{D5E6E6D7-9A78-41BA-AAA0-5A78895A5585}" type="presOf" srcId="{D39CD69C-AE18-4E98-AC4B-F3A49AE06B02}" destId="{2FD5E673-AE6F-4F79-8949-5C234459F148}" srcOrd="0" destOrd="0" presId="urn:diagrams.loki3.com/VaryingWidthList"/>
    <dgm:cxn modelId="{15B63611-8F53-4223-97D4-3FE346EE98DD}" type="presParOf" srcId="{6B2FB6B6-CF1B-47CF-9C62-FD499BF2FD35}" destId="{A277F88A-6661-41DB-BC3C-1F914DB84257}" srcOrd="0" destOrd="0" presId="urn:diagrams.loki3.com/VaryingWidthList"/>
    <dgm:cxn modelId="{9EE0C071-100A-47B5-95BA-15FF757879B0}" type="presParOf" srcId="{6B2FB6B6-CF1B-47CF-9C62-FD499BF2FD35}" destId="{6801FCD5-CCFD-4FD6-B77C-7653C221444E}" srcOrd="1" destOrd="0" presId="urn:diagrams.loki3.com/VaryingWidthList"/>
    <dgm:cxn modelId="{A306913A-CB65-4FB7-9915-A89748C326EB}" type="presParOf" srcId="{6B2FB6B6-CF1B-47CF-9C62-FD499BF2FD35}" destId="{2FD5E673-AE6F-4F79-8949-5C234459F148}" srcOrd="2" destOrd="0" presId="urn:diagrams.loki3.com/VaryingWidthList"/>
    <dgm:cxn modelId="{2F65AB57-D9DE-4885-A2F1-51DF85DFFA24}" type="presParOf" srcId="{6B2FB6B6-CF1B-47CF-9C62-FD499BF2FD35}" destId="{20D66CE0-58FC-424A-AEC6-8714C75F6106}" srcOrd="3" destOrd="0" presId="urn:diagrams.loki3.com/VaryingWidthList"/>
    <dgm:cxn modelId="{4B311C2B-5BA9-4A99-9DC9-C2638F39A202}" type="presParOf" srcId="{6B2FB6B6-CF1B-47CF-9C62-FD499BF2FD35}" destId="{85874A49-9EA6-425A-ABAE-D65EAD08B904}" srcOrd="4" destOrd="0" presId="urn:diagrams.loki3.com/VaryingWidthList"/>
    <dgm:cxn modelId="{849C31B0-EF22-448E-84BB-2C724D5AF63F}" type="presParOf" srcId="{6B2FB6B6-CF1B-47CF-9C62-FD499BF2FD35}" destId="{FA4C5C1F-6BFB-45E4-A07E-DC9DD7E7F54B}" srcOrd="5" destOrd="0" presId="urn:diagrams.loki3.com/VaryingWidthList"/>
    <dgm:cxn modelId="{A70B20F9-CC2C-424F-B7E5-93C838336A55}" type="presParOf" srcId="{6B2FB6B6-CF1B-47CF-9C62-FD499BF2FD35}" destId="{36AD98D8-5587-4676-A8E2-0D9787E8A0D7}" srcOrd="6" destOrd="0" presId="urn:diagrams.loki3.com/VaryingWidthList"/>
    <dgm:cxn modelId="{9EFDB813-55BA-4FFE-9E94-D0E6B4244019}" type="presParOf" srcId="{6B2FB6B6-CF1B-47CF-9C62-FD499BF2FD35}" destId="{A9DCA02A-D269-4FB4-9D6B-15AFFED03A28}" srcOrd="7" destOrd="0" presId="urn:diagrams.loki3.com/VaryingWidthList"/>
    <dgm:cxn modelId="{EF59AF62-BE78-4424-B123-15396F40F231}" type="presParOf" srcId="{6B2FB6B6-CF1B-47CF-9C62-FD499BF2FD35}" destId="{C84AADCA-9206-4EDF-A0FA-FAF0ECA9758C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017B6-1C8D-4C6C-87C1-42A3BAC18DE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D253DE8-879B-414C-ABDD-41A313084255}">
      <dgm:prSet phldrT="[Text]"/>
      <dgm:spPr>
        <a:solidFill>
          <a:srgbClr val="740000"/>
        </a:solidFill>
      </dgm:spPr>
      <dgm:t>
        <a:bodyPr/>
        <a:lstStyle/>
        <a:p>
          <a:r>
            <a:rPr lang="en-US" dirty="0" smtClean="0"/>
            <a:t>Alan Goodboy</a:t>
          </a:r>
        </a:p>
        <a:p>
          <a:r>
            <a:rPr lang="en-US" dirty="0" smtClean="0"/>
            <a:t>West Virginia University</a:t>
          </a:r>
          <a:endParaRPr lang="en-US" dirty="0"/>
        </a:p>
      </dgm:t>
    </dgm:pt>
    <dgm:pt modelId="{A7B595DE-1188-4CD7-A603-51CAADED5A34}" type="parTrans" cxnId="{5008533C-8CA5-4EC0-905F-F434BE486AA3}">
      <dgm:prSet/>
      <dgm:spPr/>
      <dgm:t>
        <a:bodyPr/>
        <a:lstStyle/>
        <a:p>
          <a:endParaRPr lang="en-US"/>
        </a:p>
      </dgm:t>
    </dgm:pt>
    <dgm:pt modelId="{7233A426-FAA8-4D15-BFE6-65FA433B5F5A}" type="sibTrans" cxnId="{5008533C-8CA5-4EC0-905F-F434BE486AA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lan Goodboy"/>
        </a:ext>
      </dgm:extLst>
    </dgm:pt>
    <dgm:pt modelId="{3197B93E-7B73-4C4E-A94C-08EA73F0AED8}" type="pres">
      <dgm:prSet presAssocID="{947017B6-1C8D-4C6C-87C1-42A3BAC18DEB}" presName="Name0" presStyleCnt="0">
        <dgm:presLayoutVars>
          <dgm:chMax val="7"/>
          <dgm:chPref val="7"/>
          <dgm:dir/>
        </dgm:presLayoutVars>
      </dgm:prSet>
      <dgm:spPr/>
    </dgm:pt>
    <dgm:pt modelId="{08460708-4F1B-41B7-8556-A9C561C73FB9}" type="pres">
      <dgm:prSet presAssocID="{ED253DE8-879B-414C-ABDD-41A313084255}" presName="parTx1" presStyleLbl="node1" presStyleIdx="0" presStyleCnt="1"/>
      <dgm:spPr/>
      <dgm:t>
        <a:bodyPr/>
        <a:lstStyle/>
        <a:p>
          <a:endParaRPr lang="en-US"/>
        </a:p>
      </dgm:t>
    </dgm:pt>
    <dgm:pt modelId="{838E8578-3F1E-4433-85A7-9FCC7C3A8D2A}" type="pres">
      <dgm:prSet presAssocID="{7233A426-FAA8-4D15-BFE6-65FA433B5F5A}" presName="picture1" presStyleCnt="0"/>
      <dgm:spPr/>
    </dgm:pt>
    <dgm:pt modelId="{5F38D47D-B5FC-434E-9A77-DD26EE915298}" type="pres">
      <dgm:prSet presAssocID="{7233A426-FAA8-4D15-BFE6-65FA433B5F5A}" presName="imageRepeatNode" presStyleLbl="fgImgPlace1" presStyleIdx="0" presStyleCnt="1"/>
      <dgm:spPr/>
      <dgm:t>
        <a:bodyPr/>
        <a:lstStyle/>
        <a:p>
          <a:endParaRPr lang="en-US"/>
        </a:p>
      </dgm:t>
    </dgm:pt>
  </dgm:ptLst>
  <dgm:cxnLst>
    <dgm:cxn modelId="{9F28AD1F-D078-4FAB-A622-CE471293F1D6}" type="presOf" srcId="{947017B6-1C8D-4C6C-87C1-42A3BAC18DEB}" destId="{3197B93E-7B73-4C4E-A94C-08EA73F0AED8}" srcOrd="0" destOrd="0" presId="urn:microsoft.com/office/officeart/2008/layout/AscendingPictureAccentProcess"/>
    <dgm:cxn modelId="{BE5583A3-9117-4529-A6E7-4ACA3FBB91D3}" type="presOf" srcId="{ED253DE8-879B-414C-ABDD-41A313084255}" destId="{08460708-4F1B-41B7-8556-A9C561C73FB9}" srcOrd="0" destOrd="0" presId="urn:microsoft.com/office/officeart/2008/layout/AscendingPictureAccentProcess"/>
    <dgm:cxn modelId="{5008533C-8CA5-4EC0-905F-F434BE486AA3}" srcId="{947017B6-1C8D-4C6C-87C1-42A3BAC18DEB}" destId="{ED253DE8-879B-414C-ABDD-41A313084255}" srcOrd="0" destOrd="0" parTransId="{A7B595DE-1188-4CD7-A603-51CAADED5A34}" sibTransId="{7233A426-FAA8-4D15-BFE6-65FA433B5F5A}"/>
    <dgm:cxn modelId="{B1D73DCC-AC56-4618-86C4-4987F4125BDB}" type="presOf" srcId="{7233A426-FAA8-4D15-BFE6-65FA433B5F5A}" destId="{5F38D47D-B5FC-434E-9A77-DD26EE915298}" srcOrd="0" destOrd="0" presId="urn:microsoft.com/office/officeart/2008/layout/AscendingPictureAccentProcess"/>
    <dgm:cxn modelId="{5FAEAD93-C537-4BEA-AAF8-86B1761D20F9}" type="presParOf" srcId="{3197B93E-7B73-4C4E-A94C-08EA73F0AED8}" destId="{08460708-4F1B-41B7-8556-A9C561C73FB9}" srcOrd="0" destOrd="0" presId="urn:microsoft.com/office/officeart/2008/layout/AscendingPictureAccentProcess"/>
    <dgm:cxn modelId="{74939BD0-B996-49D5-B531-A3AE563ECCD6}" type="presParOf" srcId="{3197B93E-7B73-4C4E-A94C-08EA73F0AED8}" destId="{838E8578-3F1E-4433-85A7-9FCC7C3A8D2A}" srcOrd="1" destOrd="0" presId="urn:microsoft.com/office/officeart/2008/layout/AscendingPictureAccentProcess"/>
    <dgm:cxn modelId="{5AFD51F8-22A7-41DD-971E-51EB204A115D}" type="presParOf" srcId="{838E8578-3F1E-4433-85A7-9FCC7C3A8D2A}" destId="{5F38D47D-B5FC-434E-9A77-DD26EE91529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70081-CD1A-45A3-B259-FAE2483EA5B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6E1187-53D1-4960-B197-0D68624295FA}">
      <dgm:prSet phldrT="[Text]"/>
      <dgm:spPr>
        <a:solidFill>
          <a:srgbClr val="AD0000"/>
        </a:solidFill>
      </dgm:spPr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B8D5B397-E872-4B6D-8F4D-01589541B6FA}" type="parTrans" cxnId="{2EE53443-8CEF-4CFF-84EC-5104E6DE5E8E}">
      <dgm:prSet/>
      <dgm:spPr/>
      <dgm:t>
        <a:bodyPr/>
        <a:lstStyle/>
        <a:p>
          <a:endParaRPr lang="en-US"/>
        </a:p>
      </dgm:t>
    </dgm:pt>
    <dgm:pt modelId="{B1DE11C0-AB82-421F-B4AD-1F2F7BCFB9A5}" type="sibTrans" cxnId="{2EE53443-8CEF-4CFF-84EC-5104E6DE5E8E}">
      <dgm:prSet/>
      <dgm:spPr/>
      <dgm:t>
        <a:bodyPr/>
        <a:lstStyle/>
        <a:p>
          <a:endParaRPr lang="en-US"/>
        </a:p>
      </dgm:t>
    </dgm:pt>
    <dgm:pt modelId="{47196F39-6BC8-4A6E-A69A-F96CBD170F1D}">
      <dgm:prSet phldrT="[Text]"/>
      <dgm:spPr>
        <a:solidFill>
          <a:srgbClr val="AD0000"/>
        </a:solidFill>
      </dgm:spPr>
      <dgm:t>
        <a:bodyPr/>
        <a:lstStyle/>
        <a:p>
          <a:r>
            <a:rPr lang="en-US" dirty="0" smtClean="0"/>
            <a:t>Cognitive</a:t>
          </a:r>
          <a:endParaRPr lang="en-US" dirty="0"/>
        </a:p>
      </dgm:t>
    </dgm:pt>
    <dgm:pt modelId="{4D47F4CA-D107-458F-9B62-ABD51785D068}" type="parTrans" cxnId="{B2EDD79B-630B-4C7C-8783-0B28DDA98529}">
      <dgm:prSet/>
      <dgm:spPr/>
      <dgm:t>
        <a:bodyPr/>
        <a:lstStyle/>
        <a:p>
          <a:endParaRPr lang="en-US"/>
        </a:p>
      </dgm:t>
    </dgm:pt>
    <dgm:pt modelId="{72B508DE-B1B5-485D-9B5A-1C6DA12F2CC1}" type="sibTrans" cxnId="{B2EDD79B-630B-4C7C-8783-0B28DDA98529}">
      <dgm:prSet/>
      <dgm:spPr/>
      <dgm:t>
        <a:bodyPr/>
        <a:lstStyle/>
        <a:p>
          <a:endParaRPr lang="en-US"/>
        </a:p>
      </dgm:t>
    </dgm:pt>
    <dgm:pt modelId="{CCEF4718-2FE6-4B64-A568-0F8E75EC38A4}">
      <dgm:prSet phldrT="[Text]"/>
      <dgm:spPr>
        <a:solidFill>
          <a:srgbClr val="AD0000"/>
        </a:solidFill>
      </dgm:spPr>
      <dgm:t>
        <a:bodyPr/>
        <a:lstStyle/>
        <a:p>
          <a:r>
            <a:rPr lang="en-US" dirty="0" smtClean="0"/>
            <a:t>Attitudinal </a:t>
          </a:r>
          <a:endParaRPr lang="en-US" dirty="0"/>
        </a:p>
      </dgm:t>
    </dgm:pt>
    <dgm:pt modelId="{C1E317A0-C84B-40F4-870C-40BA828DFACD}" type="parTrans" cxnId="{E345E82C-FA5D-44F4-B0D7-2130B319F8EF}">
      <dgm:prSet/>
      <dgm:spPr/>
      <dgm:t>
        <a:bodyPr/>
        <a:lstStyle/>
        <a:p>
          <a:endParaRPr lang="en-US"/>
        </a:p>
      </dgm:t>
    </dgm:pt>
    <dgm:pt modelId="{CB7BF3A1-3586-4039-8F4E-D4A776BCC3C3}" type="sibTrans" cxnId="{E345E82C-FA5D-44F4-B0D7-2130B319F8EF}">
      <dgm:prSet/>
      <dgm:spPr/>
      <dgm:t>
        <a:bodyPr/>
        <a:lstStyle/>
        <a:p>
          <a:endParaRPr lang="en-US"/>
        </a:p>
      </dgm:t>
    </dgm:pt>
    <dgm:pt modelId="{D6737294-32D8-4927-AF3C-45AEA690BBDA}" type="pres">
      <dgm:prSet presAssocID="{1C770081-CD1A-45A3-B259-FAE2483EA5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7E4CE1-5712-46B6-AAD8-519851DC823C}" type="pres">
      <dgm:prSet presAssocID="{F16E1187-53D1-4960-B197-0D68624295FA}" presName="parentLin" presStyleCnt="0"/>
      <dgm:spPr/>
    </dgm:pt>
    <dgm:pt modelId="{69167698-DA52-47AB-AC8B-864D9174D6BC}" type="pres">
      <dgm:prSet presAssocID="{F16E1187-53D1-4960-B197-0D68624295F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EF4B48-1F0E-43A6-848B-D132F5365B7D}" type="pres">
      <dgm:prSet presAssocID="{F16E1187-53D1-4960-B197-0D68624295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17003-75AB-4335-8727-69AC793F9539}" type="pres">
      <dgm:prSet presAssocID="{F16E1187-53D1-4960-B197-0D68624295FA}" presName="negativeSpace" presStyleCnt="0"/>
      <dgm:spPr/>
    </dgm:pt>
    <dgm:pt modelId="{89F780DA-666D-4735-B317-8E09872964C9}" type="pres">
      <dgm:prSet presAssocID="{F16E1187-53D1-4960-B197-0D68624295FA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AD0000"/>
          </a:solidFill>
        </a:ln>
      </dgm:spPr>
    </dgm:pt>
    <dgm:pt modelId="{FDE9AE0B-73A7-450B-8B7A-AEB5CC02014F}" type="pres">
      <dgm:prSet presAssocID="{B1DE11C0-AB82-421F-B4AD-1F2F7BCFB9A5}" presName="spaceBetweenRectangles" presStyleCnt="0"/>
      <dgm:spPr/>
    </dgm:pt>
    <dgm:pt modelId="{F9F273E9-1F04-4D0A-8BEE-9302007D27F4}" type="pres">
      <dgm:prSet presAssocID="{47196F39-6BC8-4A6E-A69A-F96CBD170F1D}" presName="parentLin" presStyleCnt="0"/>
      <dgm:spPr/>
    </dgm:pt>
    <dgm:pt modelId="{2A843D34-0E69-48A9-96D6-7EFC0E1FA50D}" type="pres">
      <dgm:prSet presAssocID="{47196F39-6BC8-4A6E-A69A-F96CBD170F1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342FFC-0CA9-43B6-BFA5-E548A58C6DA9}" type="pres">
      <dgm:prSet presAssocID="{47196F39-6BC8-4A6E-A69A-F96CBD170F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1B4AD-F6A1-43FC-B600-125405972CE9}" type="pres">
      <dgm:prSet presAssocID="{47196F39-6BC8-4A6E-A69A-F96CBD170F1D}" presName="negativeSpace" presStyleCnt="0"/>
      <dgm:spPr/>
    </dgm:pt>
    <dgm:pt modelId="{35BF0E8D-09FC-4044-8197-4AD9CF9A8B36}" type="pres">
      <dgm:prSet presAssocID="{47196F39-6BC8-4A6E-A69A-F96CBD170F1D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AD0000"/>
          </a:solidFill>
        </a:ln>
      </dgm:spPr>
    </dgm:pt>
    <dgm:pt modelId="{3025EEB3-A375-4E8A-B183-4CDCBAD3F6C2}" type="pres">
      <dgm:prSet presAssocID="{72B508DE-B1B5-485D-9B5A-1C6DA12F2CC1}" presName="spaceBetweenRectangles" presStyleCnt="0"/>
      <dgm:spPr/>
    </dgm:pt>
    <dgm:pt modelId="{A33A9313-5B76-4F64-A9E2-EAECAE8ACA57}" type="pres">
      <dgm:prSet presAssocID="{CCEF4718-2FE6-4B64-A568-0F8E75EC38A4}" presName="parentLin" presStyleCnt="0"/>
      <dgm:spPr/>
    </dgm:pt>
    <dgm:pt modelId="{CB8FB0AB-45E8-421D-8DAD-DC5DD5334B27}" type="pres">
      <dgm:prSet presAssocID="{CCEF4718-2FE6-4B64-A568-0F8E75EC38A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C57BBDC-D407-4383-B808-C055045464AE}" type="pres">
      <dgm:prSet presAssocID="{CCEF4718-2FE6-4B64-A568-0F8E75EC38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06F0C-1600-4C31-88E3-6946D7BCAF1F}" type="pres">
      <dgm:prSet presAssocID="{CCEF4718-2FE6-4B64-A568-0F8E75EC38A4}" presName="negativeSpace" presStyleCnt="0"/>
      <dgm:spPr/>
    </dgm:pt>
    <dgm:pt modelId="{57ACAF60-5DAE-456B-8BA1-90914E5C4A76}" type="pres">
      <dgm:prSet presAssocID="{CCEF4718-2FE6-4B64-A568-0F8E75EC38A4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AD0000"/>
          </a:solidFill>
        </a:ln>
      </dgm:spPr>
    </dgm:pt>
  </dgm:ptLst>
  <dgm:cxnLst>
    <dgm:cxn modelId="{84081322-3CCA-4FCC-93F7-2C5381927B21}" type="presOf" srcId="{F16E1187-53D1-4960-B197-0D68624295FA}" destId="{69167698-DA52-47AB-AC8B-864D9174D6BC}" srcOrd="0" destOrd="0" presId="urn:microsoft.com/office/officeart/2005/8/layout/list1"/>
    <dgm:cxn modelId="{A3AE519B-DB7D-407E-92B4-B7853A8593DA}" type="presOf" srcId="{1C770081-CD1A-45A3-B259-FAE2483EA5B7}" destId="{D6737294-32D8-4927-AF3C-45AEA690BBDA}" srcOrd="0" destOrd="0" presId="urn:microsoft.com/office/officeart/2005/8/layout/list1"/>
    <dgm:cxn modelId="{7D8A6EDE-7A39-4A12-B7C5-4B4C589ADDA8}" type="presOf" srcId="{F16E1187-53D1-4960-B197-0D68624295FA}" destId="{A8EF4B48-1F0E-43A6-848B-D132F5365B7D}" srcOrd="1" destOrd="0" presId="urn:microsoft.com/office/officeart/2005/8/layout/list1"/>
    <dgm:cxn modelId="{97DC8DCD-62C1-456C-92B3-D5244BEDBD74}" type="presOf" srcId="{47196F39-6BC8-4A6E-A69A-F96CBD170F1D}" destId="{DA342FFC-0CA9-43B6-BFA5-E548A58C6DA9}" srcOrd="1" destOrd="0" presId="urn:microsoft.com/office/officeart/2005/8/layout/list1"/>
    <dgm:cxn modelId="{2D9C68B8-D6C1-4101-A265-98209616E31F}" type="presOf" srcId="{CCEF4718-2FE6-4B64-A568-0F8E75EC38A4}" destId="{CB8FB0AB-45E8-421D-8DAD-DC5DD5334B27}" srcOrd="0" destOrd="0" presId="urn:microsoft.com/office/officeart/2005/8/layout/list1"/>
    <dgm:cxn modelId="{B2EDD79B-630B-4C7C-8783-0B28DDA98529}" srcId="{1C770081-CD1A-45A3-B259-FAE2483EA5B7}" destId="{47196F39-6BC8-4A6E-A69A-F96CBD170F1D}" srcOrd="1" destOrd="0" parTransId="{4D47F4CA-D107-458F-9B62-ABD51785D068}" sibTransId="{72B508DE-B1B5-485D-9B5A-1C6DA12F2CC1}"/>
    <dgm:cxn modelId="{31B7B5B4-3916-46BB-818A-6745B7EF542D}" type="presOf" srcId="{47196F39-6BC8-4A6E-A69A-F96CBD170F1D}" destId="{2A843D34-0E69-48A9-96D6-7EFC0E1FA50D}" srcOrd="0" destOrd="0" presId="urn:microsoft.com/office/officeart/2005/8/layout/list1"/>
    <dgm:cxn modelId="{D323E35E-CAE9-4B50-A327-0BA3C7B3E6F3}" type="presOf" srcId="{CCEF4718-2FE6-4B64-A568-0F8E75EC38A4}" destId="{1C57BBDC-D407-4383-B808-C055045464AE}" srcOrd="1" destOrd="0" presId="urn:microsoft.com/office/officeart/2005/8/layout/list1"/>
    <dgm:cxn modelId="{E345E82C-FA5D-44F4-B0D7-2130B319F8EF}" srcId="{1C770081-CD1A-45A3-B259-FAE2483EA5B7}" destId="{CCEF4718-2FE6-4B64-A568-0F8E75EC38A4}" srcOrd="2" destOrd="0" parTransId="{C1E317A0-C84B-40F4-870C-40BA828DFACD}" sibTransId="{CB7BF3A1-3586-4039-8F4E-D4A776BCC3C3}"/>
    <dgm:cxn modelId="{2EE53443-8CEF-4CFF-84EC-5104E6DE5E8E}" srcId="{1C770081-CD1A-45A3-B259-FAE2483EA5B7}" destId="{F16E1187-53D1-4960-B197-0D68624295FA}" srcOrd="0" destOrd="0" parTransId="{B8D5B397-E872-4B6D-8F4D-01589541B6FA}" sibTransId="{B1DE11C0-AB82-421F-B4AD-1F2F7BCFB9A5}"/>
    <dgm:cxn modelId="{A73FB317-053F-4B0B-AA1A-ECDCDA540DFD}" type="presParOf" srcId="{D6737294-32D8-4927-AF3C-45AEA690BBDA}" destId="{237E4CE1-5712-46B6-AAD8-519851DC823C}" srcOrd="0" destOrd="0" presId="urn:microsoft.com/office/officeart/2005/8/layout/list1"/>
    <dgm:cxn modelId="{A7F5972E-EF9D-40C7-94C8-B23DE4D66C1C}" type="presParOf" srcId="{237E4CE1-5712-46B6-AAD8-519851DC823C}" destId="{69167698-DA52-47AB-AC8B-864D9174D6BC}" srcOrd="0" destOrd="0" presId="urn:microsoft.com/office/officeart/2005/8/layout/list1"/>
    <dgm:cxn modelId="{A1920282-F93C-4900-B095-7D3BC5566837}" type="presParOf" srcId="{237E4CE1-5712-46B6-AAD8-519851DC823C}" destId="{A8EF4B48-1F0E-43A6-848B-D132F5365B7D}" srcOrd="1" destOrd="0" presId="urn:microsoft.com/office/officeart/2005/8/layout/list1"/>
    <dgm:cxn modelId="{F67F50EE-562D-4254-8DF0-0E6B3C124F5F}" type="presParOf" srcId="{D6737294-32D8-4927-AF3C-45AEA690BBDA}" destId="{89017003-75AB-4335-8727-69AC793F9539}" srcOrd="1" destOrd="0" presId="urn:microsoft.com/office/officeart/2005/8/layout/list1"/>
    <dgm:cxn modelId="{77F5A373-396C-421B-ADD2-7F4239927736}" type="presParOf" srcId="{D6737294-32D8-4927-AF3C-45AEA690BBDA}" destId="{89F780DA-666D-4735-B317-8E09872964C9}" srcOrd="2" destOrd="0" presId="urn:microsoft.com/office/officeart/2005/8/layout/list1"/>
    <dgm:cxn modelId="{3A130747-1C86-4181-AE3A-AD7D92B912EF}" type="presParOf" srcId="{D6737294-32D8-4927-AF3C-45AEA690BBDA}" destId="{FDE9AE0B-73A7-450B-8B7A-AEB5CC02014F}" srcOrd="3" destOrd="0" presId="urn:microsoft.com/office/officeart/2005/8/layout/list1"/>
    <dgm:cxn modelId="{19F7AA24-2312-4E4F-8A3A-3733235A1E52}" type="presParOf" srcId="{D6737294-32D8-4927-AF3C-45AEA690BBDA}" destId="{F9F273E9-1F04-4D0A-8BEE-9302007D27F4}" srcOrd="4" destOrd="0" presId="urn:microsoft.com/office/officeart/2005/8/layout/list1"/>
    <dgm:cxn modelId="{336CE1AE-7592-4F1C-8D7D-A97D04C3E9DA}" type="presParOf" srcId="{F9F273E9-1F04-4D0A-8BEE-9302007D27F4}" destId="{2A843D34-0E69-48A9-96D6-7EFC0E1FA50D}" srcOrd="0" destOrd="0" presId="urn:microsoft.com/office/officeart/2005/8/layout/list1"/>
    <dgm:cxn modelId="{61D82532-5A2E-4FFC-823A-9D346451A284}" type="presParOf" srcId="{F9F273E9-1F04-4D0A-8BEE-9302007D27F4}" destId="{DA342FFC-0CA9-43B6-BFA5-E548A58C6DA9}" srcOrd="1" destOrd="0" presId="urn:microsoft.com/office/officeart/2005/8/layout/list1"/>
    <dgm:cxn modelId="{E3BF3499-9F3D-49C5-A499-C1AAB88660C3}" type="presParOf" srcId="{D6737294-32D8-4927-AF3C-45AEA690BBDA}" destId="{BF41B4AD-F6A1-43FC-B600-125405972CE9}" srcOrd="5" destOrd="0" presId="urn:microsoft.com/office/officeart/2005/8/layout/list1"/>
    <dgm:cxn modelId="{95C4E214-25AA-4DE9-82F3-04FDC2F24DB3}" type="presParOf" srcId="{D6737294-32D8-4927-AF3C-45AEA690BBDA}" destId="{35BF0E8D-09FC-4044-8197-4AD9CF9A8B36}" srcOrd="6" destOrd="0" presId="urn:microsoft.com/office/officeart/2005/8/layout/list1"/>
    <dgm:cxn modelId="{7EC7B506-02C6-4DEE-958E-7192CB131AC7}" type="presParOf" srcId="{D6737294-32D8-4927-AF3C-45AEA690BBDA}" destId="{3025EEB3-A375-4E8A-B183-4CDCBAD3F6C2}" srcOrd="7" destOrd="0" presId="urn:microsoft.com/office/officeart/2005/8/layout/list1"/>
    <dgm:cxn modelId="{7515F50A-E7B5-462B-9668-9511AE87BC13}" type="presParOf" srcId="{D6737294-32D8-4927-AF3C-45AEA690BBDA}" destId="{A33A9313-5B76-4F64-A9E2-EAECAE8ACA57}" srcOrd="8" destOrd="0" presId="urn:microsoft.com/office/officeart/2005/8/layout/list1"/>
    <dgm:cxn modelId="{478210E8-75FE-4FB3-9B82-EE307BAEDB14}" type="presParOf" srcId="{A33A9313-5B76-4F64-A9E2-EAECAE8ACA57}" destId="{CB8FB0AB-45E8-421D-8DAD-DC5DD5334B27}" srcOrd="0" destOrd="0" presId="urn:microsoft.com/office/officeart/2005/8/layout/list1"/>
    <dgm:cxn modelId="{3F5986D6-4C74-48F3-A87F-C7CAC5CA9D29}" type="presParOf" srcId="{A33A9313-5B76-4F64-A9E2-EAECAE8ACA57}" destId="{1C57BBDC-D407-4383-B808-C055045464AE}" srcOrd="1" destOrd="0" presId="urn:microsoft.com/office/officeart/2005/8/layout/list1"/>
    <dgm:cxn modelId="{AD952E64-5678-4857-991F-5A56FC0695A6}" type="presParOf" srcId="{D6737294-32D8-4927-AF3C-45AEA690BBDA}" destId="{D2806F0C-1600-4C31-88E3-6946D7BCAF1F}" srcOrd="9" destOrd="0" presId="urn:microsoft.com/office/officeart/2005/8/layout/list1"/>
    <dgm:cxn modelId="{7B5940C7-C98E-44FA-A8A8-3E6204B4F814}" type="presParOf" srcId="{D6737294-32D8-4927-AF3C-45AEA690BBDA}" destId="{57ACAF60-5DAE-456B-8BA1-90914E5C4A76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4B4620-8344-4C41-AEF1-51910F443C5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53A4B-641B-409C-8372-FE1711E010A9}">
      <dgm:prSet phldrT="[Text]" custT="1"/>
      <dgm:spPr>
        <a:solidFill>
          <a:srgbClr val="9B0000"/>
        </a:solidFill>
      </dgm:spPr>
      <dgm:t>
        <a:bodyPr/>
        <a:lstStyle/>
        <a:p>
          <a:pPr algn="ctr"/>
          <a:r>
            <a:rPr lang="en-US" sz="2200" dirty="0" smtClean="0"/>
            <a:t>Clarity</a:t>
          </a:r>
          <a:endParaRPr lang="en-US" sz="2200" dirty="0"/>
        </a:p>
      </dgm:t>
    </dgm:pt>
    <dgm:pt modelId="{6CEBA730-950C-4669-8819-D4B2A0D59698}" type="par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16A83ADE-BBA3-40E8-8BC1-C5B1CAE8B63A}" type="sib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6B2FB6B6-CF1B-47CF-9C62-FD499BF2FD35}" type="pres">
      <dgm:prSet presAssocID="{5F4B4620-8344-4C41-AEF1-51910F443C5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277F88A-6661-41DB-BC3C-1F914DB84257}" type="pres">
      <dgm:prSet presAssocID="{D9E53A4B-641B-409C-8372-FE1711E010A9}" presName="text" presStyleLbl="node1" presStyleIdx="0" presStyleCnt="1" custScaleX="148964" custLinFactNeighborX="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53A98-7432-4125-B3DF-742405ACB277}" type="presOf" srcId="{D9E53A4B-641B-409C-8372-FE1711E010A9}" destId="{A277F88A-6661-41DB-BC3C-1F914DB84257}" srcOrd="0" destOrd="0" presId="urn:diagrams.loki3.com/VaryingWidthList"/>
    <dgm:cxn modelId="{B1C96B46-3715-4328-BD4D-A861998DEDE6}" type="presOf" srcId="{5F4B4620-8344-4C41-AEF1-51910F443C51}" destId="{6B2FB6B6-CF1B-47CF-9C62-FD499BF2FD35}" srcOrd="0" destOrd="0" presId="urn:diagrams.loki3.com/VaryingWidthList"/>
    <dgm:cxn modelId="{C9A10CF7-94E4-4548-B148-8BB86B5473AC}" srcId="{5F4B4620-8344-4C41-AEF1-51910F443C51}" destId="{D9E53A4B-641B-409C-8372-FE1711E010A9}" srcOrd="0" destOrd="0" parTransId="{6CEBA730-950C-4669-8819-D4B2A0D59698}" sibTransId="{16A83ADE-BBA3-40E8-8BC1-C5B1CAE8B63A}"/>
    <dgm:cxn modelId="{15B63611-8F53-4223-97D4-3FE346EE98DD}" type="presParOf" srcId="{6B2FB6B6-CF1B-47CF-9C62-FD499BF2FD35}" destId="{A277F88A-6661-41DB-BC3C-1F914DB84257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4B4620-8344-4C41-AEF1-51910F443C5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53A4B-641B-409C-8372-FE1711E010A9}">
      <dgm:prSet phldrT="[Text]"/>
      <dgm:spPr>
        <a:solidFill>
          <a:srgbClr val="9B0000"/>
        </a:solidFill>
      </dgm:spPr>
      <dgm:t>
        <a:bodyPr/>
        <a:lstStyle/>
        <a:p>
          <a:pPr algn="ctr"/>
          <a:r>
            <a:rPr lang="en-US" dirty="0" smtClean="0"/>
            <a:t>Immediacy</a:t>
          </a:r>
          <a:endParaRPr lang="en-US" dirty="0"/>
        </a:p>
      </dgm:t>
    </dgm:pt>
    <dgm:pt modelId="{6CEBA730-950C-4669-8819-D4B2A0D59698}" type="par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16A83ADE-BBA3-40E8-8BC1-C5B1CAE8B63A}" type="sib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6B2FB6B6-CF1B-47CF-9C62-FD499BF2FD35}" type="pres">
      <dgm:prSet presAssocID="{5F4B4620-8344-4C41-AEF1-51910F443C5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277F88A-6661-41DB-BC3C-1F914DB84257}" type="pres">
      <dgm:prSet presAssocID="{D9E53A4B-641B-409C-8372-FE1711E010A9}" presName="text" presStyleLbl="node1" presStyleIdx="0" presStyleCnt="1" custLinFactNeighborX="-800" custLinFactNeighborY="-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53A98-7432-4125-B3DF-742405ACB277}" type="presOf" srcId="{D9E53A4B-641B-409C-8372-FE1711E010A9}" destId="{A277F88A-6661-41DB-BC3C-1F914DB84257}" srcOrd="0" destOrd="0" presId="urn:diagrams.loki3.com/VaryingWidthList"/>
    <dgm:cxn modelId="{B1C96B46-3715-4328-BD4D-A861998DEDE6}" type="presOf" srcId="{5F4B4620-8344-4C41-AEF1-51910F443C51}" destId="{6B2FB6B6-CF1B-47CF-9C62-FD499BF2FD35}" srcOrd="0" destOrd="0" presId="urn:diagrams.loki3.com/VaryingWidthList"/>
    <dgm:cxn modelId="{C9A10CF7-94E4-4548-B148-8BB86B5473AC}" srcId="{5F4B4620-8344-4C41-AEF1-51910F443C51}" destId="{D9E53A4B-641B-409C-8372-FE1711E010A9}" srcOrd="0" destOrd="0" parTransId="{6CEBA730-950C-4669-8819-D4B2A0D59698}" sibTransId="{16A83ADE-BBA3-40E8-8BC1-C5B1CAE8B63A}"/>
    <dgm:cxn modelId="{15B63611-8F53-4223-97D4-3FE346EE98DD}" type="presParOf" srcId="{6B2FB6B6-CF1B-47CF-9C62-FD499BF2FD35}" destId="{A277F88A-6661-41DB-BC3C-1F914DB84257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4B4620-8344-4C41-AEF1-51910F443C5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53A4B-641B-409C-8372-FE1711E010A9}">
      <dgm:prSet phldrT="[Text]" custT="1"/>
      <dgm:spPr>
        <a:solidFill>
          <a:srgbClr val="9B0000"/>
        </a:solidFill>
      </dgm:spPr>
      <dgm:t>
        <a:bodyPr/>
        <a:lstStyle/>
        <a:p>
          <a:pPr algn="ctr"/>
          <a:r>
            <a:rPr lang="en-US" sz="2200" dirty="0" smtClean="0"/>
            <a:t>Self-Disclosure</a:t>
          </a:r>
          <a:endParaRPr lang="en-US" sz="2200" dirty="0"/>
        </a:p>
      </dgm:t>
    </dgm:pt>
    <dgm:pt modelId="{6CEBA730-950C-4669-8819-D4B2A0D59698}" type="par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16A83ADE-BBA3-40E8-8BC1-C5B1CAE8B63A}" type="sib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6B2FB6B6-CF1B-47CF-9C62-FD499BF2FD35}" type="pres">
      <dgm:prSet presAssocID="{5F4B4620-8344-4C41-AEF1-51910F443C5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277F88A-6661-41DB-BC3C-1F914DB84257}" type="pres">
      <dgm:prSet presAssocID="{D9E53A4B-641B-409C-8372-FE1711E010A9}" presName="text" presStyleLbl="node1" presStyleIdx="0" presStyleCnt="1" custScaleX="148964" custLinFactNeighborX="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53A98-7432-4125-B3DF-742405ACB277}" type="presOf" srcId="{D9E53A4B-641B-409C-8372-FE1711E010A9}" destId="{A277F88A-6661-41DB-BC3C-1F914DB84257}" srcOrd="0" destOrd="0" presId="urn:diagrams.loki3.com/VaryingWidthList"/>
    <dgm:cxn modelId="{B1C96B46-3715-4328-BD4D-A861998DEDE6}" type="presOf" srcId="{5F4B4620-8344-4C41-AEF1-51910F443C51}" destId="{6B2FB6B6-CF1B-47CF-9C62-FD499BF2FD35}" srcOrd="0" destOrd="0" presId="urn:diagrams.loki3.com/VaryingWidthList"/>
    <dgm:cxn modelId="{C9A10CF7-94E4-4548-B148-8BB86B5473AC}" srcId="{5F4B4620-8344-4C41-AEF1-51910F443C51}" destId="{D9E53A4B-641B-409C-8372-FE1711E010A9}" srcOrd="0" destOrd="0" parTransId="{6CEBA730-950C-4669-8819-D4B2A0D59698}" sibTransId="{16A83ADE-BBA3-40E8-8BC1-C5B1CAE8B63A}"/>
    <dgm:cxn modelId="{15B63611-8F53-4223-97D4-3FE346EE98DD}" type="presParOf" srcId="{6B2FB6B6-CF1B-47CF-9C62-FD499BF2FD35}" destId="{A277F88A-6661-41DB-BC3C-1F914DB84257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7017B6-1C8D-4C6C-87C1-42A3BAC18DE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D253DE8-879B-414C-ABDD-41A313084255}">
      <dgm:prSet phldrT="[Text]"/>
      <dgm:spPr>
        <a:solidFill>
          <a:srgbClr val="740000"/>
        </a:solidFill>
      </dgm:spPr>
      <dgm:t>
        <a:bodyPr/>
        <a:lstStyle/>
        <a:p>
          <a:r>
            <a:rPr lang="en-US" dirty="0" smtClean="0"/>
            <a:t>Alan Goodboy</a:t>
          </a:r>
        </a:p>
        <a:p>
          <a:r>
            <a:rPr lang="en-US" dirty="0" smtClean="0"/>
            <a:t>West Virginia University</a:t>
          </a:r>
          <a:endParaRPr lang="en-US" dirty="0"/>
        </a:p>
      </dgm:t>
    </dgm:pt>
    <dgm:pt modelId="{A7B595DE-1188-4CD7-A603-51CAADED5A34}" type="parTrans" cxnId="{5008533C-8CA5-4EC0-905F-F434BE486AA3}">
      <dgm:prSet/>
      <dgm:spPr/>
      <dgm:t>
        <a:bodyPr/>
        <a:lstStyle/>
        <a:p>
          <a:endParaRPr lang="en-US"/>
        </a:p>
      </dgm:t>
    </dgm:pt>
    <dgm:pt modelId="{7233A426-FAA8-4D15-BFE6-65FA433B5F5A}" type="sibTrans" cxnId="{5008533C-8CA5-4EC0-905F-F434BE486AA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lan Goodboy"/>
        </a:ext>
      </dgm:extLst>
    </dgm:pt>
    <dgm:pt modelId="{3197B93E-7B73-4C4E-A94C-08EA73F0AED8}" type="pres">
      <dgm:prSet presAssocID="{947017B6-1C8D-4C6C-87C1-42A3BAC18DEB}" presName="Name0" presStyleCnt="0">
        <dgm:presLayoutVars>
          <dgm:chMax val="7"/>
          <dgm:chPref val="7"/>
          <dgm:dir/>
        </dgm:presLayoutVars>
      </dgm:prSet>
      <dgm:spPr/>
    </dgm:pt>
    <dgm:pt modelId="{08460708-4F1B-41B7-8556-A9C561C73FB9}" type="pres">
      <dgm:prSet presAssocID="{ED253DE8-879B-414C-ABDD-41A313084255}" presName="parTx1" presStyleLbl="node1" presStyleIdx="0" presStyleCnt="1"/>
      <dgm:spPr/>
      <dgm:t>
        <a:bodyPr/>
        <a:lstStyle/>
        <a:p>
          <a:endParaRPr lang="en-US"/>
        </a:p>
      </dgm:t>
    </dgm:pt>
    <dgm:pt modelId="{838E8578-3F1E-4433-85A7-9FCC7C3A8D2A}" type="pres">
      <dgm:prSet presAssocID="{7233A426-FAA8-4D15-BFE6-65FA433B5F5A}" presName="picture1" presStyleCnt="0"/>
      <dgm:spPr/>
    </dgm:pt>
    <dgm:pt modelId="{5F38D47D-B5FC-434E-9A77-DD26EE915298}" type="pres">
      <dgm:prSet presAssocID="{7233A426-FAA8-4D15-BFE6-65FA433B5F5A}" presName="imageRepeatNode" presStyleLbl="fgImgPlace1" presStyleIdx="0" presStyleCnt="1"/>
      <dgm:spPr/>
      <dgm:t>
        <a:bodyPr/>
        <a:lstStyle/>
        <a:p>
          <a:endParaRPr lang="en-US"/>
        </a:p>
      </dgm:t>
    </dgm:pt>
  </dgm:ptLst>
  <dgm:cxnLst>
    <dgm:cxn modelId="{9F28AD1F-D078-4FAB-A622-CE471293F1D6}" type="presOf" srcId="{947017B6-1C8D-4C6C-87C1-42A3BAC18DEB}" destId="{3197B93E-7B73-4C4E-A94C-08EA73F0AED8}" srcOrd="0" destOrd="0" presId="urn:microsoft.com/office/officeart/2008/layout/AscendingPictureAccentProcess"/>
    <dgm:cxn modelId="{BE5583A3-9117-4529-A6E7-4ACA3FBB91D3}" type="presOf" srcId="{ED253DE8-879B-414C-ABDD-41A313084255}" destId="{08460708-4F1B-41B7-8556-A9C561C73FB9}" srcOrd="0" destOrd="0" presId="urn:microsoft.com/office/officeart/2008/layout/AscendingPictureAccentProcess"/>
    <dgm:cxn modelId="{5008533C-8CA5-4EC0-905F-F434BE486AA3}" srcId="{947017B6-1C8D-4C6C-87C1-42A3BAC18DEB}" destId="{ED253DE8-879B-414C-ABDD-41A313084255}" srcOrd="0" destOrd="0" parTransId="{A7B595DE-1188-4CD7-A603-51CAADED5A34}" sibTransId="{7233A426-FAA8-4D15-BFE6-65FA433B5F5A}"/>
    <dgm:cxn modelId="{B1D73DCC-AC56-4618-86C4-4987F4125BDB}" type="presOf" srcId="{7233A426-FAA8-4D15-BFE6-65FA433B5F5A}" destId="{5F38D47D-B5FC-434E-9A77-DD26EE915298}" srcOrd="0" destOrd="0" presId="urn:microsoft.com/office/officeart/2008/layout/AscendingPictureAccentProcess"/>
    <dgm:cxn modelId="{5FAEAD93-C537-4BEA-AAF8-86B1761D20F9}" type="presParOf" srcId="{3197B93E-7B73-4C4E-A94C-08EA73F0AED8}" destId="{08460708-4F1B-41B7-8556-A9C561C73FB9}" srcOrd="0" destOrd="0" presId="urn:microsoft.com/office/officeart/2008/layout/AscendingPictureAccentProcess"/>
    <dgm:cxn modelId="{74939BD0-B996-49D5-B531-A3AE563ECCD6}" type="presParOf" srcId="{3197B93E-7B73-4C4E-A94C-08EA73F0AED8}" destId="{838E8578-3F1E-4433-85A7-9FCC7C3A8D2A}" srcOrd="1" destOrd="0" presId="urn:microsoft.com/office/officeart/2008/layout/AscendingPictureAccentProcess"/>
    <dgm:cxn modelId="{5AFD51F8-22A7-41DD-971E-51EB204A115D}" type="presParOf" srcId="{838E8578-3F1E-4433-85A7-9FCC7C3A8D2A}" destId="{5F38D47D-B5FC-434E-9A77-DD26EE91529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4B4620-8344-4C41-AEF1-51910F443C5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53A4B-641B-409C-8372-FE1711E010A9}">
      <dgm:prSet phldrT="[Text]" custT="1"/>
      <dgm:spPr>
        <a:solidFill>
          <a:srgbClr val="9B0000"/>
        </a:solidFill>
      </dgm:spPr>
      <dgm:t>
        <a:bodyPr/>
        <a:lstStyle/>
        <a:p>
          <a:pPr algn="ctr"/>
          <a:r>
            <a:rPr lang="en-US" sz="2200" dirty="0" smtClean="0"/>
            <a:t>Autonomy Support</a:t>
          </a:r>
          <a:endParaRPr lang="en-US" sz="2200" dirty="0"/>
        </a:p>
      </dgm:t>
    </dgm:pt>
    <dgm:pt modelId="{6CEBA730-950C-4669-8819-D4B2A0D59698}" type="par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16A83ADE-BBA3-40E8-8BC1-C5B1CAE8B63A}" type="sibTrans" cxnId="{C9A10CF7-94E4-4548-B148-8BB86B5473AC}">
      <dgm:prSet/>
      <dgm:spPr/>
      <dgm:t>
        <a:bodyPr/>
        <a:lstStyle/>
        <a:p>
          <a:pPr algn="ctr"/>
          <a:endParaRPr lang="en-US"/>
        </a:p>
      </dgm:t>
    </dgm:pt>
    <dgm:pt modelId="{6B2FB6B6-CF1B-47CF-9C62-FD499BF2FD35}" type="pres">
      <dgm:prSet presAssocID="{5F4B4620-8344-4C41-AEF1-51910F443C5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277F88A-6661-41DB-BC3C-1F914DB84257}" type="pres">
      <dgm:prSet presAssocID="{D9E53A4B-641B-409C-8372-FE1711E010A9}" presName="text" presStyleLbl="node1" presStyleIdx="0" presStyleCnt="1" custScaleX="148964" custLinFactNeighborX="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53A98-7432-4125-B3DF-742405ACB277}" type="presOf" srcId="{D9E53A4B-641B-409C-8372-FE1711E010A9}" destId="{A277F88A-6661-41DB-BC3C-1F914DB84257}" srcOrd="0" destOrd="0" presId="urn:diagrams.loki3.com/VaryingWidthList"/>
    <dgm:cxn modelId="{B1C96B46-3715-4328-BD4D-A861998DEDE6}" type="presOf" srcId="{5F4B4620-8344-4C41-AEF1-51910F443C51}" destId="{6B2FB6B6-CF1B-47CF-9C62-FD499BF2FD35}" srcOrd="0" destOrd="0" presId="urn:diagrams.loki3.com/VaryingWidthList"/>
    <dgm:cxn modelId="{C9A10CF7-94E4-4548-B148-8BB86B5473AC}" srcId="{5F4B4620-8344-4C41-AEF1-51910F443C51}" destId="{D9E53A4B-641B-409C-8372-FE1711E010A9}" srcOrd="0" destOrd="0" parTransId="{6CEBA730-950C-4669-8819-D4B2A0D59698}" sibTransId="{16A83ADE-BBA3-40E8-8BC1-C5B1CAE8B63A}"/>
    <dgm:cxn modelId="{15B63611-8F53-4223-97D4-3FE346EE98DD}" type="presParOf" srcId="{6B2FB6B6-CF1B-47CF-9C62-FD499BF2FD35}" destId="{A277F88A-6661-41DB-BC3C-1F914DB84257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CA118-488E-4CB4-8C53-5251818F7A91}">
      <dsp:nvSpPr>
        <dsp:cNvPr id="0" name=""/>
        <dsp:cNvSpPr/>
      </dsp:nvSpPr>
      <dsp:spPr>
        <a:xfrm>
          <a:off x="2643971" y="1578852"/>
          <a:ext cx="1929709" cy="1929709"/>
        </a:xfrm>
        <a:prstGeom prst="gear9">
          <a:avLst/>
        </a:prstGeom>
        <a:solidFill>
          <a:srgbClr val="7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3031928" y="2030877"/>
        <a:ext cx="1153795" cy="991910"/>
      </dsp:txXfrm>
    </dsp:sp>
    <dsp:sp modelId="{E0F7737D-AA20-4788-A1FF-A5F55328DE96}">
      <dsp:nvSpPr>
        <dsp:cNvPr id="0" name=""/>
        <dsp:cNvSpPr/>
      </dsp:nvSpPr>
      <dsp:spPr>
        <a:xfrm>
          <a:off x="1521232" y="1122739"/>
          <a:ext cx="1403424" cy="1403424"/>
        </a:xfrm>
        <a:prstGeom prst="gear6">
          <a:avLst/>
        </a:prstGeom>
        <a:solidFill>
          <a:srgbClr val="7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874548" y="1478191"/>
        <a:ext cx="696792" cy="692520"/>
      </dsp:txXfrm>
    </dsp:sp>
    <dsp:sp modelId="{9EAAFA2F-CE13-4A2D-83F4-932204936013}">
      <dsp:nvSpPr>
        <dsp:cNvPr id="0" name=""/>
        <dsp:cNvSpPr/>
      </dsp:nvSpPr>
      <dsp:spPr>
        <a:xfrm rot="20700000">
          <a:off x="2307293" y="154519"/>
          <a:ext cx="1375069" cy="1375069"/>
        </a:xfrm>
        <a:prstGeom prst="gear6">
          <a:avLst/>
        </a:prstGeom>
        <a:solidFill>
          <a:srgbClr val="7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 rot="-20700000">
        <a:off x="2608886" y="456113"/>
        <a:ext cx="771883" cy="771883"/>
      </dsp:txXfrm>
    </dsp:sp>
    <dsp:sp modelId="{5B09AB15-64F9-437B-9B5F-3692C462E341}">
      <dsp:nvSpPr>
        <dsp:cNvPr id="0" name=""/>
        <dsp:cNvSpPr/>
      </dsp:nvSpPr>
      <dsp:spPr>
        <a:xfrm>
          <a:off x="2484329" y="1297247"/>
          <a:ext cx="2470027" cy="2470027"/>
        </a:xfrm>
        <a:prstGeom prst="circularArrow">
          <a:avLst>
            <a:gd name="adj1" fmla="val 4687"/>
            <a:gd name="adj2" fmla="val 299029"/>
            <a:gd name="adj3" fmla="val 2497363"/>
            <a:gd name="adj4" fmla="val 15902391"/>
            <a:gd name="adj5" fmla="val 5469"/>
          </a:avLst>
        </a:prstGeom>
        <a:solidFill>
          <a:srgbClr val="7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DD2A5-67C5-48D0-9652-A854E5DB7A1A}">
      <dsp:nvSpPr>
        <dsp:cNvPr id="0" name=""/>
        <dsp:cNvSpPr/>
      </dsp:nvSpPr>
      <dsp:spPr>
        <a:xfrm>
          <a:off x="1272688" y="815157"/>
          <a:ext cx="1794629" cy="17946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7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C2BD9-9ACC-4818-9F8B-E041534B88BC}">
      <dsp:nvSpPr>
        <dsp:cNvPr id="0" name=""/>
        <dsp:cNvSpPr/>
      </dsp:nvSpPr>
      <dsp:spPr>
        <a:xfrm>
          <a:off x="1989225" y="-143729"/>
          <a:ext cx="1934971" cy="19349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7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90F85-8D11-4019-A7D7-55D40F739A90}">
      <dsp:nvSpPr>
        <dsp:cNvPr id="0" name=""/>
        <dsp:cNvSpPr/>
      </dsp:nvSpPr>
      <dsp:spPr>
        <a:xfrm>
          <a:off x="0" y="0"/>
          <a:ext cx="3505200" cy="17830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B4F17-C6A3-49D2-B627-77102596303D}">
      <dsp:nvSpPr>
        <dsp:cNvPr id="0" name=""/>
        <dsp:cNvSpPr/>
      </dsp:nvSpPr>
      <dsp:spPr>
        <a:xfrm>
          <a:off x="105155" y="237743"/>
          <a:ext cx="3294887" cy="13075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87C34-EF40-4BD1-8606-866A862EEC28}">
      <dsp:nvSpPr>
        <dsp:cNvPr id="0" name=""/>
        <dsp:cNvSpPr/>
      </dsp:nvSpPr>
      <dsp:spPr>
        <a:xfrm rot="10800000">
          <a:off x="105155" y="1783079"/>
          <a:ext cx="3294887" cy="2179320"/>
        </a:xfrm>
        <a:prstGeom prst="round2SameRect">
          <a:avLst>
            <a:gd name="adj1" fmla="val 10500"/>
            <a:gd name="adj2" fmla="val 0"/>
          </a:avLst>
        </a:prstGeom>
        <a:solidFill>
          <a:srgbClr val="8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Conditional processes are useful when one’s goal “is to determine </a:t>
          </a:r>
          <a:r>
            <a:rPr lang="en-US" sz="1800" i="1" u="sng" kern="1200" dirty="0" smtClean="0"/>
            <a:t>the conditional nature of the mechanism </a:t>
          </a:r>
          <a:r>
            <a:rPr lang="en-US" sz="1800" kern="1200" dirty="0" smtClean="0"/>
            <a:t>or mechanisms by which a </a:t>
          </a:r>
          <a:r>
            <a:rPr lang="en-US" sz="1800" i="1" u="sng" kern="1200" dirty="0" smtClean="0"/>
            <a:t>variable transmits its effect on another</a:t>
          </a:r>
          <a:r>
            <a:rPr lang="en-US" sz="1800" kern="1200" dirty="0" smtClean="0"/>
            <a:t>” (p. 10)</a:t>
          </a:r>
          <a:endParaRPr lang="en-US" sz="1800" kern="1200" dirty="0"/>
        </a:p>
      </dsp:txBody>
      <dsp:txXfrm rot="10800000">
        <a:off x="172177" y="1783079"/>
        <a:ext cx="3160843" cy="21122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F88A-6661-41DB-BC3C-1F914DB84257}">
      <dsp:nvSpPr>
        <dsp:cNvPr id="0" name=""/>
        <dsp:cNvSpPr/>
      </dsp:nvSpPr>
      <dsp:spPr>
        <a:xfrm>
          <a:off x="11430" y="0"/>
          <a:ext cx="1327500" cy="961085"/>
        </a:xfrm>
        <a:prstGeom prst="rect">
          <a:avLst/>
        </a:prstGeom>
        <a:solidFill>
          <a:srgbClr val="9B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Confirmation</a:t>
          </a:r>
          <a:endParaRPr lang="en-US" sz="1800" kern="1200" dirty="0"/>
        </a:p>
      </dsp:txBody>
      <dsp:txXfrm>
        <a:off x="11430" y="0"/>
        <a:ext cx="1327500" cy="9610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BCDCB-E1DD-42D7-A2E9-BC6722E4D387}">
      <dsp:nvSpPr>
        <dsp:cNvPr id="0" name=""/>
        <dsp:cNvSpPr/>
      </dsp:nvSpPr>
      <dsp:spPr>
        <a:xfrm>
          <a:off x="155986" y="617811"/>
          <a:ext cx="3682710" cy="11508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50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Teaching behaviors/strategies enhance learning indirectly through mediating processes.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155986" y="617811"/>
        <a:ext cx="3682710" cy="1150846"/>
      </dsp:txXfrm>
    </dsp:sp>
    <dsp:sp modelId="{ECEE964D-938D-4903-8AC1-A8BAE19C68AA}">
      <dsp:nvSpPr>
        <dsp:cNvPr id="0" name=""/>
        <dsp:cNvSpPr/>
      </dsp:nvSpPr>
      <dsp:spPr>
        <a:xfrm>
          <a:off x="2540" y="451577"/>
          <a:ext cx="805592" cy="1208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45339-4B86-443A-A231-E49C27689AAB}">
      <dsp:nvSpPr>
        <dsp:cNvPr id="0" name=""/>
        <dsp:cNvSpPr/>
      </dsp:nvSpPr>
      <dsp:spPr>
        <a:xfrm>
          <a:off x="4163349" y="617811"/>
          <a:ext cx="3682710" cy="11508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AD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50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Student, instructor and classroom conditions dictate the effectiveness of our teaching behaviors.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163349" y="617811"/>
        <a:ext cx="3682710" cy="1150846"/>
      </dsp:txXfrm>
    </dsp:sp>
    <dsp:sp modelId="{0EB997F2-A8DC-4A6C-8A1F-93E4CEC8F3C7}">
      <dsp:nvSpPr>
        <dsp:cNvPr id="0" name=""/>
        <dsp:cNvSpPr/>
      </dsp:nvSpPr>
      <dsp:spPr>
        <a:xfrm>
          <a:off x="4009902" y="451577"/>
          <a:ext cx="805592" cy="12083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2D3E2-6F04-4F9C-BFC7-EBC1F39E1FC9}">
      <dsp:nvSpPr>
        <dsp:cNvPr id="0" name=""/>
        <dsp:cNvSpPr/>
      </dsp:nvSpPr>
      <dsp:spPr>
        <a:xfrm>
          <a:off x="1137758" y="1900366"/>
          <a:ext cx="5573082" cy="11508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AD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50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Optimal learning occurs when instructors facilitate conditions that allow processes to engage students thoughts, actions, and emotions.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1137758" y="1900366"/>
        <a:ext cx="5573082" cy="1150846"/>
      </dsp:txXfrm>
    </dsp:sp>
    <dsp:sp modelId="{58372B0B-948B-420D-BDEA-D341E29C49B8}">
      <dsp:nvSpPr>
        <dsp:cNvPr id="0" name=""/>
        <dsp:cNvSpPr/>
      </dsp:nvSpPr>
      <dsp:spPr>
        <a:xfrm>
          <a:off x="1226405" y="2035094"/>
          <a:ext cx="619525" cy="8126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F88A-6661-41DB-BC3C-1F914DB84257}">
      <dsp:nvSpPr>
        <dsp:cNvPr id="0" name=""/>
        <dsp:cNvSpPr/>
      </dsp:nvSpPr>
      <dsp:spPr>
        <a:xfrm>
          <a:off x="0" y="0"/>
          <a:ext cx="1147500" cy="570997"/>
        </a:xfrm>
        <a:prstGeom prst="rect">
          <a:avLst/>
        </a:prstGeom>
        <a:solidFill>
          <a:srgbClr val="9B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Clarity</a:t>
          </a:r>
          <a:endParaRPr lang="en-US" sz="3000" kern="1200" dirty="0"/>
        </a:p>
      </dsp:txBody>
      <dsp:txXfrm>
        <a:off x="0" y="0"/>
        <a:ext cx="1147500" cy="570997"/>
      </dsp:txXfrm>
    </dsp:sp>
    <dsp:sp modelId="{2FD5E673-AE6F-4F79-8949-5C234459F148}">
      <dsp:nvSpPr>
        <dsp:cNvPr id="0" name=""/>
        <dsp:cNvSpPr/>
      </dsp:nvSpPr>
      <dsp:spPr>
        <a:xfrm>
          <a:off x="0" y="609600"/>
          <a:ext cx="1755000" cy="570997"/>
        </a:xfrm>
        <a:prstGeom prst="rect">
          <a:avLst/>
        </a:prstGeom>
        <a:solidFill>
          <a:srgbClr val="8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Relevance</a:t>
          </a:r>
          <a:endParaRPr lang="en-US" sz="3000" kern="1200" dirty="0"/>
        </a:p>
      </dsp:txBody>
      <dsp:txXfrm>
        <a:off x="0" y="609600"/>
        <a:ext cx="1755000" cy="570997"/>
      </dsp:txXfrm>
    </dsp:sp>
    <dsp:sp modelId="{85874A49-9EA6-425A-ABAE-D65EAD08B904}">
      <dsp:nvSpPr>
        <dsp:cNvPr id="0" name=""/>
        <dsp:cNvSpPr/>
      </dsp:nvSpPr>
      <dsp:spPr>
        <a:xfrm>
          <a:off x="0" y="1219200"/>
          <a:ext cx="2115000" cy="570997"/>
        </a:xfrm>
        <a:prstGeom prst="rect">
          <a:avLst/>
        </a:prstGeom>
        <a:solidFill>
          <a:srgbClr val="8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Competence</a:t>
          </a:r>
          <a:endParaRPr lang="en-US" sz="3000" kern="1200" dirty="0"/>
        </a:p>
      </dsp:txBody>
      <dsp:txXfrm>
        <a:off x="0" y="1219200"/>
        <a:ext cx="2115000" cy="570997"/>
      </dsp:txXfrm>
    </dsp:sp>
    <dsp:sp modelId="{36AD98D8-5587-4676-A8E2-0D9787E8A0D7}">
      <dsp:nvSpPr>
        <dsp:cNvPr id="0" name=""/>
        <dsp:cNvSpPr/>
      </dsp:nvSpPr>
      <dsp:spPr>
        <a:xfrm>
          <a:off x="0" y="1828801"/>
          <a:ext cx="1237500" cy="570997"/>
        </a:xfrm>
        <a:prstGeom prst="rect">
          <a:avLst/>
        </a:prstGeom>
        <a:solidFill>
          <a:srgbClr val="8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Humor</a:t>
          </a:r>
          <a:endParaRPr lang="en-US" sz="3000" kern="1200" dirty="0"/>
        </a:p>
      </dsp:txBody>
      <dsp:txXfrm>
        <a:off x="0" y="1828801"/>
        <a:ext cx="1237500" cy="570997"/>
      </dsp:txXfrm>
    </dsp:sp>
    <dsp:sp modelId="{C84AADCA-9206-4EDF-A0FA-FAF0ECA9758C}">
      <dsp:nvSpPr>
        <dsp:cNvPr id="0" name=""/>
        <dsp:cNvSpPr/>
      </dsp:nvSpPr>
      <dsp:spPr>
        <a:xfrm>
          <a:off x="0" y="2400802"/>
          <a:ext cx="1890000" cy="570997"/>
        </a:xfrm>
        <a:prstGeom prst="rect">
          <a:avLst/>
        </a:prstGeom>
        <a:solidFill>
          <a:srgbClr val="8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Immediacy</a:t>
          </a:r>
          <a:endParaRPr lang="en-US" sz="3000" kern="1200" dirty="0"/>
        </a:p>
      </dsp:txBody>
      <dsp:txXfrm>
        <a:off x="0" y="2400802"/>
        <a:ext cx="1890000" cy="570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60708-4F1B-41B7-8556-A9C561C73FB9}">
      <dsp:nvSpPr>
        <dsp:cNvPr id="0" name=""/>
        <dsp:cNvSpPr/>
      </dsp:nvSpPr>
      <dsp:spPr>
        <a:xfrm>
          <a:off x="588053" y="1443118"/>
          <a:ext cx="1759814" cy="471960"/>
        </a:xfrm>
        <a:prstGeom prst="roundRect">
          <a:avLst/>
        </a:prstGeom>
        <a:solidFill>
          <a:srgbClr val="7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9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Alan Goodboy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West Virginia University</a:t>
          </a:r>
          <a:endParaRPr lang="en-US" sz="1000" kern="1200" dirty="0"/>
        </a:p>
      </dsp:txBody>
      <dsp:txXfrm>
        <a:off x="611092" y="1466157"/>
        <a:ext cx="1713736" cy="425882"/>
      </dsp:txXfrm>
    </dsp:sp>
    <dsp:sp modelId="{5F38D47D-B5FC-434E-9A77-DD26EE915298}">
      <dsp:nvSpPr>
        <dsp:cNvPr id="0" name=""/>
        <dsp:cNvSpPr/>
      </dsp:nvSpPr>
      <dsp:spPr>
        <a:xfrm>
          <a:off x="100058" y="980522"/>
          <a:ext cx="815893" cy="8160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780DA-666D-4735-B317-8E09872964C9}">
      <dsp:nvSpPr>
        <dsp:cNvPr id="0" name=""/>
        <dsp:cNvSpPr/>
      </dsp:nvSpPr>
      <dsp:spPr>
        <a:xfrm>
          <a:off x="0" y="399200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F4B48-1F0E-43A6-848B-D132F5365B7D}">
      <dsp:nvSpPr>
        <dsp:cNvPr id="0" name=""/>
        <dsp:cNvSpPr/>
      </dsp:nvSpPr>
      <dsp:spPr>
        <a:xfrm>
          <a:off x="220980" y="30199"/>
          <a:ext cx="3093720" cy="738000"/>
        </a:xfrm>
        <a:prstGeom prst="roundRect">
          <a:avLst/>
        </a:prstGeom>
        <a:solidFill>
          <a:srgbClr val="AD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Behavioral</a:t>
          </a:r>
          <a:endParaRPr lang="en-US" sz="2500" kern="1200" dirty="0"/>
        </a:p>
      </dsp:txBody>
      <dsp:txXfrm>
        <a:off x="257006" y="66225"/>
        <a:ext cx="3021668" cy="665948"/>
      </dsp:txXfrm>
    </dsp:sp>
    <dsp:sp modelId="{35BF0E8D-09FC-4044-8197-4AD9CF9A8B36}">
      <dsp:nvSpPr>
        <dsp:cNvPr id="0" name=""/>
        <dsp:cNvSpPr/>
      </dsp:nvSpPr>
      <dsp:spPr>
        <a:xfrm>
          <a:off x="0" y="1533200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42FFC-0CA9-43B6-BFA5-E548A58C6DA9}">
      <dsp:nvSpPr>
        <dsp:cNvPr id="0" name=""/>
        <dsp:cNvSpPr/>
      </dsp:nvSpPr>
      <dsp:spPr>
        <a:xfrm>
          <a:off x="220980" y="1164200"/>
          <a:ext cx="3093720" cy="738000"/>
        </a:xfrm>
        <a:prstGeom prst="roundRect">
          <a:avLst/>
        </a:prstGeom>
        <a:solidFill>
          <a:srgbClr val="AD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Cognitive</a:t>
          </a:r>
          <a:endParaRPr lang="en-US" sz="2500" kern="1200" dirty="0"/>
        </a:p>
      </dsp:txBody>
      <dsp:txXfrm>
        <a:off x="257006" y="1200226"/>
        <a:ext cx="3021668" cy="665948"/>
      </dsp:txXfrm>
    </dsp:sp>
    <dsp:sp modelId="{57ACAF60-5DAE-456B-8BA1-90914E5C4A76}">
      <dsp:nvSpPr>
        <dsp:cNvPr id="0" name=""/>
        <dsp:cNvSpPr/>
      </dsp:nvSpPr>
      <dsp:spPr>
        <a:xfrm>
          <a:off x="0" y="2667200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D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7BBDC-D407-4383-B808-C055045464AE}">
      <dsp:nvSpPr>
        <dsp:cNvPr id="0" name=""/>
        <dsp:cNvSpPr/>
      </dsp:nvSpPr>
      <dsp:spPr>
        <a:xfrm>
          <a:off x="220980" y="2298200"/>
          <a:ext cx="3093720" cy="738000"/>
        </a:xfrm>
        <a:prstGeom prst="roundRect">
          <a:avLst/>
        </a:prstGeom>
        <a:solidFill>
          <a:srgbClr val="AD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Attitudinal </a:t>
          </a:r>
          <a:endParaRPr lang="en-US" sz="2500" kern="1200" dirty="0"/>
        </a:p>
      </dsp:txBody>
      <dsp:txXfrm>
        <a:off x="257006" y="2334226"/>
        <a:ext cx="3021668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F88A-6661-41DB-BC3C-1F914DB84257}">
      <dsp:nvSpPr>
        <dsp:cNvPr id="0" name=""/>
        <dsp:cNvSpPr/>
      </dsp:nvSpPr>
      <dsp:spPr>
        <a:xfrm>
          <a:off x="60743" y="0"/>
          <a:ext cx="1273642" cy="962025"/>
        </a:xfrm>
        <a:prstGeom prst="rect">
          <a:avLst/>
        </a:prstGeom>
        <a:solidFill>
          <a:srgbClr val="9B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Clarity</a:t>
          </a:r>
          <a:endParaRPr lang="en-US" sz="2200" kern="1200" dirty="0"/>
        </a:p>
      </dsp:txBody>
      <dsp:txXfrm>
        <a:off x="60743" y="0"/>
        <a:ext cx="1273642" cy="962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F88A-6661-41DB-BC3C-1F914DB84257}">
      <dsp:nvSpPr>
        <dsp:cNvPr id="0" name=""/>
        <dsp:cNvSpPr/>
      </dsp:nvSpPr>
      <dsp:spPr>
        <a:xfrm>
          <a:off x="0" y="0"/>
          <a:ext cx="1371600" cy="961085"/>
        </a:xfrm>
        <a:prstGeom prst="rect">
          <a:avLst/>
        </a:prstGeom>
        <a:solidFill>
          <a:srgbClr val="9B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Immediacy</a:t>
          </a:r>
          <a:endParaRPr lang="en-US" sz="2200" kern="1200" dirty="0"/>
        </a:p>
      </dsp:txBody>
      <dsp:txXfrm>
        <a:off x="0" y="0"/>
        <a:ext cx="1371600" cy="9610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F88A-6661-41DB-BC3C-1F914DB84257}">
      <dsp:nvSpPr>
        <dsp:cNvPr id="0" name=""/>
        <dsp:cNvSpPr/>
      </dsp:nvSpPr>
      <dsp:spPr>
        <a:xfrm>
          <a:off x="0" y="469"/>
          <a:ext cx="1371600" cy="961085"/>
        </a:xfrm>
        <a:prstGeom prst="rect">
          <a:avLst/>
        </a:prstGeom>
        <a:solidFill>
          <a:srgbClr val="9B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Self-Disclosure</a:t>
          </a:r>
          <a:endParaRPr lang="en-US" sz="2200" kern="1200" dirty="0"/>
        </a:p>
      </dsp:txBody>
      <dsp:txXfrm>
        <a:off x="0" y="469"/>
        <a:ext cx="1371600" cy="9610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60708-4F1B-41B7-8556-A9C561C73FB9}">
      <dsp:nvSpPr>
        <dsp:cNvPr id="0" name=""/>
        <dsp:cNvSpPr/>
      </dsp:nvSpPr>
      <dsp:spPr>
        <a:xfrm>
          <a:off x="588053" y="1443118"/>
          <a:ext cx="1759814" cy="471960"/>
        </a:xfrm>
        <a:prstGeom prst="roundRect">
          <a:avLst/>
        </a:prstGeom>
        <a:solidFill>
          <a:srgbClr val="7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9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Alan Goodboy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West Virginia University</a:t>
          </a:r>
          <a:endParaRPr lang="en-US" sz="1000" kern="1200" dirty="0"/>
        </a:p>
      </dsp:txBody>
      <dsp:txXfrm>
        <a:off x="611092" y="1466157"/>
        <a:ext cx="1713736" cy="425882"/>
      </dsp:txXfrm>
    </dsp:sp>
    <dsp:sp modelId="{5F38D47D-B5FC-434E-9A77-DD26EE915298}">
      <dsp:nvSpPr>
        <dsp:cNvPr id="0" name=""/>
        <dsp:cNvSpPr/>
      </dsp:nvSpPr>
      <dsp:spPr>
        <a:xfrm>
          <a:off x="100058" y="980522"/>
          <a:ext cx="815893" cy="8160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F88A-6661-41DB-BC3C-1F914DB84257}">
      <dsp:nvSpPr>
        <dsp:cNvPr id="0" name=""/>
        <dsp:cNvSpPr/>
      </dsp:nvSpPr>
      <dsp:spPr>
        <a:xfrm>
          <a:off x="0" y="469"/>
          <a:ext cx="1371600" cy="961085"/>
        </a:xfrm>
        <a:prstGeom prst="rect">
          <a:avLst/>
        </a:prstGeom>
        <a:solidFill>
          <a:srgbClr val="9B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Autonomy Support</a:t>
          </a:r>
          <a:endParaRPr lang="en-US" sz="2200" kern="1200" dirty="0"/>
        </a:p>
      </dsp:txBody>
      <dsp:txXfrm>
        <a:off x="0" y="469"/>
        <a:ext cx="1371600" cy="961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2918044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386715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42950"/>
            <a:ext cx="61722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143001"/>
            <a:ext cx="61722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084057"/>
            <a:ext cx="6053504" cy="179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143001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143000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2984957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086600" y="4629894"/>
            <a:ext cx="15240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7267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2571752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428750"/>
            <a:ext cx="5867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228600"/>
            <a:ext cx="48768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1771650"/>
            <a:ext cx="5867400" cy="2400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42950"/>
            <a:ext cx="61722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143001"/>
            <a:ext cx="61722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084055"/>
            <a:ext cx="6053504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143001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143000"/>
            <a:ext cx="3886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7267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2571752"/>
            <a:ext cx="3886200" cy="1191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742950"/>
            <a:ext cx="3962400" cy="3429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143001"/>
            <a:ext cx="3962400" cy="3314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084660"/>
            <a:ext cx="3886200" cy="11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085851"/>
            <a:ext cx="38862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14301"/>
            <a:ext cx="6172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362200" y="3657601"/>
            <a:ext cx="4419600" cy="119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86200" y="1143000"/>
            <a:ext cx="1434464" cy="869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4685109"/>
            <a:ext cx="7924800" cy="119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6629400" y="4755357"/>
            <a:ext cx="1981200" cy="273844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7200" y="0"/>
            <a:ext cx="762000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288869"/>
            <a:ext cx="481773" cy="291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4685109"/>
            <a:ext cx="7924800" cy="1192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/>
        </p:nvSpPr>
        <p:spPr>
          <a:xfrm>
            <a:off x="6553200" y="4755357"/>
            <a:ext cx="2057400" cy="273844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31800" y="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285751"/>
            <a:ext cx="495300" cy="29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934200" y="4629150"/>
            <a:ext cx="2209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43200" y="2686050"/>
            <a:ext cx="6400800" cy="10287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114550"/>
            <a:ext cx="3429000" cy="8001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38149" y="2313559"/>
            <a:ext cx="1805051" cy="410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"/>
            <a:ext cx="6705600" cy="8001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1371600"/>
            <a:ext cx="6629400" cy="29718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3" y="438150"/>
            <a:ext cx="649605" cy="3937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934200" y="4629150"/>
            <a:ext cx="2209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7010400" y="4648914"/>
            <a:ext cx="1676400" cy="24622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1562100" y="2752483"/>
            <a:ext cx="6000750" cy="784830"/>
          </a:xfrm>
        </p:spPr>
        <p:txBody>
          <a:bodyPr/>
          <a:lstStyle/>
          <a:p>
            <a:r>
              <a:rPr lang="en-US" sz="2250" dirty="0"/>
              <a:t>Optimal Learning: Communicative Processes and Conditions of Effective Teaching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2351741" y="3720329"/>
            <a:ext cx="4400550" cy="929485"/>
          </a:xfrm>
        </p:spPr>
        <p:txBody>
          <a:bodyPr/>
          <a:lstStyle/>
          <a:p>
            <a:r>
              <a:rPr lang="en-US" sz="1600" dirty="0" smtClean="0"/>
              <a:t>Zachary W. Goldman, Ph.D.</a:t>
            </a:r>
          </a:p>
          <a:p>
            <a:r>
              <a:rPr lang="en-US" sz="1600" dirty="0" smtClean="0"/>
              <a:t>Assistant Professor of Management</a:t>
            </a:r>
          </a:p>
          <a:p>
            <a:r>
              <a:rPr lang="en-US" sz="1600" dirty="0" smtClean="0"/>
              <a:t>College of Business</a:t>
            </a:r>
            <a:endParaRPr lang="en-US" sz="16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4825356"/>
            <a:ext cx="2839755" cy="27699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HelveticaNeueLT Std"/>
                <a:ea typeface="+mn-ea"/>
                <a:cs typeface="HelveticaNeueLT St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Celebration of Teaching and Learning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39000" y="4825355"/>
            <a:ext cx="2009775" cy="27699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HelveticaNeueLT Std"/>
                <a:ea typeface="+mn-ea"/>
                <a:cs typeface="HelveticaNeueLT St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February 15,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4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24350"/>
            <a:ext cx="7772400" cy="342900"/>
          </a:xfrm>
        </p:spPr>
        <p:txBody>
          <a:bodyPr/>
          <a:lstStyle/>
          <a:p>
            <a:r>
              <a:rPr lang="en-US" u="sng" dirty="0" smtClean="0"/>
              <a:t>Attitudinal</a:t>
            </a:r>
            <a:r>
              <a:rPr lang="en-US" dirty="0" smtClean="0"/>
              <a:t> mediators emphasize the explanatory power of students’ </a:t>
            </a:r>
            <a:r>
              <a:rPr lang="en-US" i="1" dirty="0" smtClean="0"/>
              <a:t>emotions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46429"/>
            <a:ext cx="434340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How? The Processes of Effective Teaching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3888364"/>
              </p:ext>
            </p:extLst>
          </p:nvPr>
        </p:nvGraphicFramePr>
        <p:xfrm>
          <a:off x="741621" y="2320828"/>
          <a:ext cx="1371600" cy="96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27751" y="2308076"/>
            <a:ext cx="1761459" cy="983214"/>
            <a:chOff x="-6483" y="-25506"/>
            <a:chExt cx="1288983" cy="98321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-6483" y="-25506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Student Learning</a:t>
              </a:r>
              <a:endParaRPr lang="en-US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5200" y="2314530"/>
            <a:ext cx="1479450" cy="970303"/>
            <a:chOff x="0" y="0"/>
            <a:chExt cx="1282500" cy="9577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Reduced Anxiety</a:t>
              </a:r>
              <a:endParaRPr lang="en-US" sz="2400" kern="12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209800" y="2799682"/>
            <a:ext cx="4419600" cy="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0941" y="2799681"/>
            <a:ext cx="1207680" cy="1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0672" y="2799682"/>
            <a:ext cx="1478730" cy="1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36819" y="3303415"/>
            <a:ext cx="1563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B5191A"/>
                </a:solidFill>
                <a:latin typeface="Helvetica Neue"/>
                <a:ea typeface="+mj-ea"/>
              </a:rPr>
              <a:t>Psychological</a:t>
            </a:r>
          </a:p>
          <a:p>
            <a:pPr algn="ctr"/>
            <a:r>
              <a:rPr lang="en-US" sz="1600" b="1" i="1" dirty="0" smtClean="0">
                <a:solidFill>
                  <a:srgbClr val="B5191A"/>
                </a:solidFill>
                <a:latin typeface="Helvetica Neue"/>
                <a:ea typeface="+mj-ea"/>
              </a:rPr>
              <a:t>Reactions</a:t>
            </a:r>
            <a:endParaRPr lang="en-US" i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671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" y="4665821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Goodboy</a:t>
            </a:r>
            <a:r>
              <a:rPr lang="en-US" sz="800" dirty="0"/>
              <a:t>, A. K., Carton, S. T., Goldman, Z. W., </a:t>
            </a:r>
            <a:r>
              <a:rPr lang="en-US" sz="800" dirty="0" err="1"/>
              <a:t>Gozanski</a:t>
            </a:r>
            <a:r>
              <a:rPr lang="en-US" sz="800" dirty="0"/>
              <a:t>, T. A., Tyler, W. J., &amp; Johnson, N. R. (2014). Discouraging instructional dissent and facilitating students' learning experiences through instructor self-disclosure. Southern Communication Journal, </a:t>
            </a:r>
            <a:r>
              <a:rPr lang="en-US" sz="800" dirty="0" smtClean="0"/>
              <a:t>79, </a:t>
            </a:r>
            <a:r>
              <a:rPr lang="en-US" sz="800" dirty="0"/>
              <a:t>114-129.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857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1108219"/>
            <a:ext cx="209107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Short Answer = No. 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4800600" y="709864"/>
            <a:ext cx="4224670" cy="287602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“The </a:t>
            </a:r>
            <a:r>
              <a:rPr lang="en-US" sz="1800" dirty="0"/>
              <a:t>propensity for students to learn is not infinite; there are </a:t>
            </a:r>
            <a:r>
              <a:rPr lang="en-US" sz="1800" b="1" u="sng" dirty="0"/>
              <a:t>boundary conditions </a:t>
            </a:r>
            <a:r>
              <a:rPr lang="en-US" sz="1800" dirty="0"/>
              <a:t>for associations between teaching and learning. These boundary conditions are captured by </a:t>
            </a:r>
            <a:r>
              <a:rPr lang="en-US" sz="1800" b="1" u="sng" dirty="0"/>
              <a:t>moderators</a:t>
            </a:r>
            <a:r>
              <a:rPr lang="en-US" sz="1800" dirty="0"/>
              <a:t> of learning. </a:t>
            </a:r>
            <a:r>
              <a:rPr lang="en-US" sz="1800" dirty="0" smtClean="0"/>
              <a:t>Not all </a:t>
            </a:r>
            <a:r>
              <a:rPr lang="en-US" sz="1800" dirty="0"/>
              <a:t>students learn the same way or at the same proficiency, so effective teaching yields </a:t>
            </a:r>
            <a:r>
              <a:rPr lang="en-US" sz="1800" b="1" u="sng" dirty="0"/>
              <a:t>systematically different learning effects</a:t>
            </a:r>
            <a:r>
              <a:rPr lang="en-US" sz="1800" dirty="0"/>
              <a:t> for different types of students</a:t>
            </a:r>
            <a:r>
              <a:rPr lang="en-US" sz="1800" dirty="0" smtClean="0"/>
              <a:t>.”</a:t>
            </a:r>
            <a:endParaRPr lang="en-US" sz="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6236825"/>
              </p:ext>
            </p:extLst>
          </p:nvPr>
        </p:nvGraphicFramePr>
        <p:xfrm>
          <a:off x="3733800" y="2311517"/>
          <a:ext cx="2447926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01995" y="738988"/>
            <a:ext cx="434340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Do these work for every student?</a:t>
            </a:r>
            <a:endParaRPr lang="en-US" dirty="0"/>
          </a:p>
        </p:txBody>
      </p:sp>
      <p:pic>
        <p:nvPicPr>
          <p:cNvPr id="5122" name="Picture 2" descr="Image result for boundary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52" y="1451119"/>
            <a:ext cx="2396166" cy="23961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4351755"/>
            <a:ext cx="8305800" cy="342900"/>
          </a:xfrm>
        </p:spPr>
        <p:txBody>
          <a:bodyPr/>
          <a:lstStyle/>
          <a:p>
            <a:r>
              <a:rPr lang="en-US" sz="1500" dirty="0" smtClean="0"/>
              <a:t> The effects of teaching behaviors on learning are </a:t>
            </a:r>
            <a:r>
              <a:rPr lang="en-US" sz="1500" u="sng" dirty="0" smtClean="0"/>
              <a:t>conditional</a:t>
            </a:r>
            <a:r>
              <a:rPr lang="en-US" sz="1500" dirty="0" smtClean="0"/>
              <a:t> upon moderating variables.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734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6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53" y="4305852"/>
            <a:ext cx="8763000" cy="342900"/>
          </a:xfrm>
        </p:spPr>
        <p:txBody>
          <a:bodyPr/>
          <a:lstStyle/>
          <a:p>
            <a:r>
              <a:rPr lang="en-US" sz="1500" dirty="0" smtClean="0"/>
              <a:t> The effects of teaching behaviors on learning are </a:t>
            </a:r>
            <a:r>
              <a:rPr lang="en-US" sz="1500" u="sng" dirty="0" smtClean="0"/>
              <a:t>conditional</a:t>
            </a:r>
            <a:r>
              <a:rPr lang="en-US" sz="1500" dirty="0" smtClean="0"/>
              <a:t> upon moderating variables.</a:t>
            </a:r>
            <a:endParaRPr lang="en-US" sz="1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5468"/>
            <a:ext cx="4343400" cy="373861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When? Conditions of Effective Teaching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4089383"/>
              </p:ext>
            </p:extLst>
          </p:nvPr>
        </p:nvGraphicFramePr>
        <p:xfrm>
          <a:off x="741621" y="2320828"/>
          <a:ext cx="1371600" cy="96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27751" y="2308076"/>
            <a:ext cx="1761459" cy="983214"/>
            <a:chOff x="-6483" y="-25506"/>
            <a:chExt cx="1288983" cy="98321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-6483" y="-25506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Student Learning</a:t>
              </a:r>
              <a:endParaRPr lang="en-US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13221" y="1170762"/>
            <a:ext cx="1532967" cy="980454"/>
            <a:chOff x="-13125" y="-10019"/>
            <a:chExt cx="1328893" cy="9677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-13125" y="-10019"/>
              <a:ext cx="1328893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Self-Regulation</a:t>
              </a:r>
              <a:endParaRPr lang="en-US" sz="2400" kern="12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209800" y="2799682"/>
            <a:ext cx="4419600" cy="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95974" y="3294539"/>
            <a:ext cx="3094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600" b="1" i="1" dirty="0" smtClean="0">
              <a:solidFill>
                <a:srgbClr val="B5191A"/>
              </a:solidFill>
              <a:latin typeface="Helvetica Neue"/>
              <a:ea typeface="+mj-ea"/>
            </a:endParaRPr>
          </a:p>
          <a:p>
            <a:pPr algn="ctr"/>
            <a:r>
              <a:rPr lang="en-US" sz="1600" b="1" i="1" dirty="0" smtClean="0">
                <a:solidFill>
                  <a:srgbClr val="B5191A"/>
                </a:solidFill>
                <a:latin typeface="Helvetica Neue"/>
                <a:ea typeface="+mj-ea"/>
              </a:rPr>
              <a:t>Educational Orientations and </a:t>
            </a:r>
          </a:p>
          <a:p>
            <a:pPr algn="ctr"/>
            <a:r>
              <a:rPr lang="en-US" sz="1600" b="1" i="1" dirty="0" smtClean="0">
                <a:solidFill>
                  <a:srgbClr val="B5191A"/>
                </a:solidFill>
                <a:latin typeface="Helvetica Neue"/>
                <a:ea typeface="+mj-ea"/>
              </a:rPr>
              <a:t>Approaches toward Learning</a:t>
            </a:r>
            <a:endParaRPr lang="en-US" i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671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" y="4665821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Black</a:t>
            </a:r>
            <a:r>
              <a:rPr lang="en-US" sz="800" dirty="0"/>
              <a:t>, A. E., &amp; </a:t>
            </a:r>
            <a:r>
              <a:rPr lang="en-US" sz="800" dirty="0" err="1"/>
              <a:t>Deci</a:t>
            </a:r>
            <a:r>
              <a:rPr lang="en-US" sz="800" dirty="0"/>
              <a:t>, E. L. (2000). The effects of instructors' autonomy support and students' autonomous motivation on learning organic chemistry: A self‐determination theory perspective. Science education, 84(6), </a:t>
            </a:r>
            <a:r>
              <a:rPr lang="en-US" sz="800" dirty="0" smtClean="0"/>
              <a:t>740-756.</a:t>
            </a:r>
            <a:endParaRPr lang="en-US" sz="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884276" y="2202639"/>
            <a:ext cx="1" cy="506885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4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0"/>
            <a:ext cx="4114800" cy="342900"/>
          </a:xfrm>
        </p:spPr>
        <p:txBody>
          <a:bodyPr/>
          <a:lstStyle/>
          <a:p>
            <a:r>
              <a:rPr lang="en-US" sz="1500" dirty="0" smtClean="0"/>
              <a:t>Effective teaching is a conditional process. 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64" t="20000" r="68350" b="49630"/>
          <a:stretch/>
        </p:blipFill>
        <p:spPr>
          <a:xfrm>
            <a:off x="-169983" y="1622862"/>
            <a:ext cx="5661265" cy="24692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8788" y="4629150"/>
            <a:ext cx="2536105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500" b="0" dirty="0" smtClean="0"/>
              <a:t>Hayes, A. F. (2013). Introduction to mediation, moderation, and conditional process analysis : A regression based approach. New York, NY: Guilford Press. </a:t>
            </a:r>
            <a:endParaRPr lang="en-US" sz="5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15908" y="3715571"/>
            <a:ext cx="313355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600" b="0" dirty="0" smtClean="0">
                <a:solidFill>
                  <a:schemeClr val="tx1"/>
                </a:solidFill>
              </a:rPr>
              <a:t>Figure taken from Goodboy (2017) </a:t>
            </a:r>
            <a:endParaRPr lang="en-US" sz="600" b="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04058113"/>
              </p:ext>
            </p:extLst>
          </p:nvPr>
        </p:nvGraphicFramePr>
        <p:xfrm>
          <a:off x="5334000" y="361950"/>
          <a:ext cx="3505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519825" y="1809750"/>
            <a:ext cx="313355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Dr. Andrew F. Hayes, Ohio State University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8787" y="4705350"/>
            <a:ext cx="2536105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500" b="0" dirty="0" smtClean="0"/>
              <a:t>Picture taken from afhayes.com</a:t>
            </a:r>
            <a:endParaRPr lang="en-US" sz="500" b="0" dirty="0"/>
          </a:p>
        </p:txBody>
      </p:sp>
    </p:spTree>
    <p:extLst>
      <p:ext uri="{BB962C8B-B14F-4D97-AF65-F5344CB8AC3E}">
        <p14:creationId xmlns:p14="http://schemas.microsoft.com/office/powerpoint/2010/main" val="41347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09531"/>
            <a:ext cx="8610600" cy="342900"/>
          </a:xfrm>
        </p:spPr>
        <p:txBody>
          <a:bodyPr/>
          <a:lstStyle/>
          <a:p>
            <a:r>
              <a:rPr lang="en-US" dirty="0" smtClean="0"/>
              <a:t>Conditional process analyses account for </a:t>
            </a:r>
            <a:r>
              <a:rPr lang="en-US" u="sng" dirty="0" smtClean="0"/>
              <a:t>mediators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u="sng" dirty="0" smtClean="0"/>
              <a:t>moderators</a:t>
            </a:r>
            <a:r>
              <a:rPr lang="en-US" dirty="0" smtClean="0"/>
              <a:t> of learning.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46429"/>
            <a:ext cx="434340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How? The Processes of Effective Teaching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0720794"/>
              </p:ext>
            </p:extLst>
          </p:nvPr>
        </p:nvGraphicFramePr>
        <p:xfrm>
          <a:off x="1248775" y="2963635"/>
          <a:ext cx="1371600" cy="96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125575" y="2963636"/>
            <a:ext cx="1752600" cy="970302"/>
            <a:chOff x="0" y="0"/>
            <a:chExt cx="1282500" cy="970302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0" y="12594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Student Learning</a:t>
              </a:r>
              <a:endParaRPr lang="en-US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71350" y="1481839"/>
            <a:ext cx="1479450" cy="970303"/>
            <a:chOff x="0" y="0"/>
            <a:chExt cx="1282500" cy="957708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Apprehension</a:t>
              </a:r>
              <a:endParaRPr lang="en-US" kern="12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658475" y="3431789"/>
            <a:ext cx="3314700" cy="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58475" y="2108125"/>
            <a:ext cx="800100" cy="830005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V="1">
            <a:off x="5378528" y="2093173"/>
            <a:ext cx="800100" cy="830005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3400" y="4665821"/>
            <a:ext cx="4596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Goldman, Z. W., Claus, C. J., &amp; Goodboy, A. K. (2018). A Conditional Process Analysis of the Teacher Confirmation–Student Learning Relationship. Communication Quarterly, 66, 245-264.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86370" y="1366232"/>
            <a:ext cx="1299846" cy="970303"/>
            <a:chOff x="0" y="0"/>
            <a:chExt cx="1282500" cy="957708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Self-Efficacy</a:t>
              </a:r>
              <a:endParaRPr lang="en-US" kern="1200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2646591" y="1985244"/>
            <a:ext cx="333896" cy="408498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Three important takeaways:</a:t>
            </a: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3693579"/>
              </p:ext>
            </p:extLst>
          </p:nvPr>
        </p:nvGraphicFramePr>
        <p:xfrm>
          <a:off x="762000" y="914400"/>
          <a:ext cx="7848600" cy="350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3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4705350"/>
            <a:ext cx="1219200" cy="22859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Photo Source: buildabear.com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1676400" y="3936205"/>
            <a:ext cx="6553200" cy="7977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if students could “build” their ideal professor?</a:t>
            </a:r>
            <a:endParaRPr lang="en-US" dirty="0"/>
          </a:p>
        </p:txBody>
      </p:sp>
      <p:pic>
        <p:nvPicPr>
          <p:cNvPr id="1026" name="Picture 2" descr="Image result for build-a-bear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162800" cy="447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6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685800" y="600075"/>
            <a:ext cx="4076700" cy="509587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/>
              <a:t>What do students want from us?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51" t="22962" r="78090" b="48418"/>
          <a:stretch/>
        </p:blipFill>
        <p:spPr>
          <a:xfrm>
            <a:off x="529473" y="1200150"/>
            <a:ext cx="3962400" cy="3146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882" y="2773240"/>
            <a:ext cx="4233582" cy="665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811865" y="606592"/>
            <a:ext cx="4193005" cy="509587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AD0000"/>
                </a:solidFill>
                <a:latin typeface="HelveticaNeueLT Std Med Cn"/>
                <a:ea typeface="+mn-ea"/>
                <a:cs typeface="HelveticaNeueLT Std Med C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/>
              <a:t>Should we care about what they want?</a:t>
            </a:r>
            <a:endParaRPr lang="en-US" sz="2000" b="1" u="sng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821591" y="872740"/>
            <a:ext cx="4193005" cy="5095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AD0000"/>
                </a:solidFill>
                <a:latin typeface="HelveticaNeueLT Std Med Cn"/>
                <a:ea typeface="+mn-ea"/>
                <a:cs typeface="HelveticaNeueLT Std Med C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 dirty="0" smtClean="0"/>
              <a:t>Research indicates that we should…</a:t>
            </a:r>
            <a:endParaRPr lang="en-US" sz="1700" b="1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648200" y="4173001"/>
            <a:ext cx="4193005" cy="5095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AD0000"/>
                </a:solidFill>
                <a:latin typeface="HelveticaNeueLT Std Med Cn"/>
                <a:ea typeface="+mn-ea"/>
                <a:cs typeface="HelveticaNeueLT Std Med C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/>
              <a:t>= enhanced learning outcomes.  </a:t>
            </a:r>
            <a:endParaRPr lang="en-US" sz="1800" b="1" dirty="0"/>
          </a:p>
        </p:txBody>
      </p:sp>
      <p:sp>
        <p:nvSpPr>
          <p:cNvPr id="17" name="Rectangle 16"/>
          <p:cNvSpPr/>
          <p:nvPr/>
        </p:nvSpPr>
        <p:spPr>
          <a:xfrm>
            <a:off x="4918100" y="1324248"/>
            <a:ext cx="4225900" cy="3332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Assertiveness 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McCroskey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, Richmond, &amp; Bennett, 2006)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Responsiveness </a:t>
            </a:r>
            <a:r>
              <a:rPr lang="en-US" sz="900" dirty="0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900" dirty="0" err="1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Wanzer</a:t>
            </a:r>
            <a:r>
              <a:rPr lang="en-US" sz="900" dirty="0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&amp; Frymier, 1999)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Clarity 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Titsworth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 et al., 2015)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Relevant 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(Frymier &amp; Shulman, 1995)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Competence 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(Pogue &amp; </a:t>
            </a:r>
            <a:r>
              <a:rPr lang="en-US" sz="1000" dirty="0" err="1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Ahyun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, 2006)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Trustworthiness </a:t>
            </a:r>
            <a:r>
              <a:rPr lang="en-US" sz="1000" dirty="0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(Johnson &amp; Miller, 2002)</a:t>
            </a:r>
            <a:endParaRPr lang="en-US" sz="1000" dirty="0">
              <a:solidFill>
                <a:srgbClr val="AD0000"/>
              </a:solidFill>
              <a:latin typeface="Helvetica Neue Bold Condense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Caring 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Teven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000" dirty="0" err="1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McCroskey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, 1997)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Immediacy </a:t>
            </a:r>
            <a:r>
              <a:rPr lang="en-US" sz="1000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(Rodriguez, Plax &amp; Kearney, 1996)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Humor </a:t>
            </a:r>
            <a:r>
              <a:rPr lang="en-US" sz="1000" dirty="0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Wanzer</a:t>
            </a:r>
            <a:r>
              <a:rPr lang="en-US" sz="1000" dirty="0" smtClean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, Frymier, &amp; Irwin, 2010)</a:t>
            </a:r>
            <a:endParaRPr lang="en-US" sz="1000" dirty="0">
              <a:solidFill>
                <a:srgbClr val="AD0000"/>
              </a:solidFill>
              <a:latin typeface="Helvetica Neue Bold Condense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u="sng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+ Disclosure </a:t>
            </a:r>
            <a:r>
              <a:rPr lang="en-US" sz="1000" u="sng" dirty="0">
                <a:solidFill>
                  <a:srgbClr val="AD0000"/>
                </a:solidFill>
                <a:latin typeface="Helvetica Neue Bold Condensed"/>
                <a:ea typeface="Calibri" panose="020F0502020204030204" pitchFamily="34" charset="0"/>
                <a:cs typeface="Times New Roman" panose="02020603050405020304" pitchFamily="18" charset="0"/>
              </a:rPr>
              <a:t>(Sorensen, 1989)</a:t>
            </a:r>
          </a:p>
          <a:p>
            <a:pPr algn="ctr"/>
            <a:endParaRPr lang="en-US" dirty="0">
              <a:solidFill>
                <a:srgbClr val="AD0000"/>
              </a:solidFill>
              <a:latin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217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8841"/>
            <a:ext cx="4419600" cy="342900"/>
          </a:xfrm>
        </p:spPr>
        <p:txBody>
          <a:bodyPr/>
          <a:lstStyle/>
          <a:p>
            <a:r>
              <a:rPr lang="en-US" i="1" dirty="0" smtClean="0"/>
              <a:t>How</a:t>
            </a:r>
            <a:r>
              <a:rPr lang="en-US" dirty="0" smtClean="0"/>
              <a:t> and </a:t>
            </a:r>
            <a:r>
              <a:rPr lang="en-US" i="1" dirty="0" smtClean="0"/>
              <a:t>when</a:t>
            </a:r>
            <a:r>
              <a:rPr lang="en-US" dirty="0" smtClean="0"/>
              <a:t> do these behaviors </a:t>
            </a:r>
            <a:r>
              <a:rPr lang="en-US" i="1" dirty="0" smtClean="0"/>
              <a:t>work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8343303"/>
              </p:ext>
            </p:extLst>
          </p:nvPr>
        </p:nvGraphicFramePr>
        <p:xfrm>
          <a:off x="2514600" y="1081741"/>
          <a:ext cx="5638800" cy="350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9251" t="28334" r="84906" b="48418"/>
          <a:stretch/>
        </p:blipFill>
        <p:spPr>
          <a:xfrm>
            <a:off x="1143000" y="1276350"/>
            <a:ext cx="2039535" cy="2667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3749487"/>
            <a:ext cx="1295400" cy="434041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800" i="1" dirty="0" smtClean="0"/>
              <a:t>Goldman et al. 2017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961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1752600" y="438150"/>
            <a:ext cx="1828800" cy="628649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Historically…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64495351"/>
              </p:ext>
            </p:extLst>
          </p:nvPr>
        </p:nvGraphicFramePr>
        <p:xfrm>
          <a:off x="1143000" y="1495250"/>
          <a:ext cx="2362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342900" y="695325"/>
            <a:ext cx="4648200" cy="6286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AD0000"/>
                </a:solidFill>
                <a:latin typeface="HelveticaNeueLT Std Med Cn"/>
                <a:ea typeface="+mn-ea"/>
                <a:cs typeface="HelveticaNeueLT Std Med C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Teaching behaviors were thought to directly affect learning. </a:t>
            </a:r>
            <a:endParaRPr lang="en-US" sz="1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81280" y="2814794"/>
            <a:ext cx="1755000" cy="578360"/>
            <a:chOff x="0" y="602237"/>
            <a:chExt cx="1755000" cy="578360"/>
          </a:xfrm>
        </p:grpSpPr>
        <p:sp>
          <p:nvSpPr>
            <p:cNvPr id="12" name="Rectangle 11"/>
            <p:cNvSpPr/>
            <p:nvPr/>
          </p:nvSpPr>
          <p:spPr>
            <a:xfrm>
              <a:off x="0" y="609600"/>
              <a:ext cx="1755000" cy="570997"/>
            </a:xfrm>
            <a:prstGeom prst="rect">
              <a:avLst/>
            </a:prstGeom>
            <a:solidFill>
              <a:srgbClr val="89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0" y="602237"/>
              <a:ext cx="1755000" cy="57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333500">
                <a:spcBef>
                  <a:spcPct val="0"/>
                </a:spcBef>
              </a:pPr>
              <a:r>
                <a:rPr lang="en-US" dirty="0" smtClean="0"/>
                <a:t>Student Learning</a:t>
              </a:r>
            </a:p>
            <a:p>
              <a:pPr lvl="0" algn="ctr" defTabSz="13335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/>
                <a:t>(e.g., recall, application) 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362200" y="1733550"/>
            <a:ext cx="4114800" cy="114300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1800" y="2419350"/>
            <a:ext cx="3505200" cy="60960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17019" y="3103974"/>
            <a:ext cx="3159981" cy="7620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09299" y="3286126"/>
            <a:ext cx="3967701" cy="411957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24200" y="3403735"/>
            <a:ext cx="3352800" cy="80060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"/>
          <p:cNvSpPr txBox="1">
            <a:spLocks/>
          </p:cNvSpPr>
          <p:nvPr/>
        </p:nvSpPr>
        <p:spPr>
          <a:xfrm>
            <a:off x="3619500" y="3727815"/>
            <a:ext cx="2362200" cy="1253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AD0000"/>
                </a:solidFill>
                <a:latin typeface="HelveticaNeueLT Std Med Cn"/>
                <a:ea typeface="+mn-ea"/>
                <a:cs typeface="HelveticaNeueLT Std Med C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b="1" dirty="0" smtClean="0">
                <a:latin typeface="Goudy ExtraBold" pitchFamily="18" charset="0"/>
              </a:rPr>
              <a:t>?</a:t>
            </a:r>
            <a:endParaRPr lang="en-US" sz="28700" b="1" dirty="0">
              <a:latin typeface="Goudy Extra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5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0"/>
            <a:ext cx="4038600" cy="342900"/>
          </a:xfrm>
        </p:spPr>
        <p:txBody>
          <a:bodyPr/>
          <a:lstStyle/>
          <a:p>
            <a:pPr algn="ctr"/>
            <a:r>
              <a:rPr lang="en-US" sz="2000" dirty="0" smtClean="0"/>
              <a:t>Today…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438400" y="1295926"/>
            <a:ext cx="5334000" cy="2343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“Learning </a:t>
            </a:r>
            <a:r>
              <a:rPr lang="en-US" sz="1800" dirty="0"/>
              <a:t>is always the result of some </a:t>
            </a:r>
            <a:r>
              <a:rPr lang="en-US" sz="1800" b="1" u="sng" dirty="0"/>
              <a:t>process</a:t>
            </a:r>
            <a:r>
              <a:rPr lang="en-US" sz="1800" dirty="0"/>
              <a:t> at work in the mind of the student learner; there is </a:t>
            </a:r>
            <a:r>
              <a:rPr lang="en-US" sz="1800" i="1" dirty="0"/>
              <a:t>no direct absorption or transfer of knowledge </a:t>
            </a:r>
            <a:r>
              <a:rPr lang="en-US" sz="1800" dirty="0"/>
              <a:t>taught by a teacher. Instead, there are </a:t>
            </a:r>
            <a:r>
              <a:rPr lang="en-US" sz="1800" b="1" u="sng" dirty="0"/>
              <a:t>mechanisms</a:t>
            </a:r>
            <a:r>
              <a:rPr lang="en-US" sz="1800" dirty="0"/>
              <a:t> through which effective teaching helps students learn, and these indirect mechanisms are </a:t>
            </a:r>
            <a:r>
              <a:rPr lang="en-US" sz="1800" b="1" u="sng" dirty="0"/>
              <a:t>mediators</a:t>
            </a:r>
            <a:r>
              <a:rPr lang="en-US" sz="1800" dirty="0"/>
              <a:t> between teaching and learning</a:t>
            </a:r>
            <a:r>
              <a:rPr lang="en-US" sz="1800" dirty="0" smtClean="0"/>
              <a:t>.” </a:t>
            </a:r>
            <a:endParaRPr lang="en-US" sz="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4594783"/>
              </p:ext>
            </p:extLst>
          </p:nvPr>
        </p:nvGraphicFramePr>
        <p:xfrm>
          <a:off x="838200" y="2401351"/>
          <a:ext cx="2447926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6077" y="1028700"/>
            <a:ext cx="4473828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1200" dirty="0" smtClean="0"/>
              <a:t>Teaching and learning are considered complex processes. 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6695" y="4630202"/>
            <a:ext cx="313355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500" b="0" dirty="0" smtClean="0"/>
              <a:t>Goodboy, A. K. (2017). Meeting contemporary statistical needs of instructional communication research: Modeling teaching and learning as conditional process. Communication Education, 66, 475-477. </a:t>
            </a:r>
            <a:endParaRPr lang="en-US" sz="500" b="0" dirty="0"/>
          </a:p>
        </p:txBody>
      </p:sp>
    </p:spTree>
    <p:extLst>
      <p:ext uri="{BB962C8B-B14F-4D97-AF65-F5344CB8AC3E}">
        <p14:creationId xmlns:p14="http://schemas.microsoft.com/office/powerpoint/2010/main" val="8776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0"/>
            <a:ext cx="4953000" cy="342900"/>
          </a:xfrm>
        </p:spPr>
        <p:txBody>
          <a:bodyPr/>
          <a:lstStyle/>
          <a:p>
            <a:r>
              <a:rPr lang="en-US" sz="1400" dirty="0" smtClean="0"/>
              <a:t>Three classifications of </a:t>
            </a:r>
            <a:r>
              <a:rPr lang="en-US" sz="1400" i="1" dirty="0" smtClean="0"/>
              <a:t>mediators</a:t>
            </a:r>
            <a:r>
              <a:rPr lang="en-US" sz="1400" dirty="0" smtClean="0"/>
              <a:t> have been identified. </a:t>
            </a:r>
            <a:endParaRPr lang="en-US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9284515"/>
              </p:ext>
            </p:extLst>
          </p:nvPr>
        </p:nvGraphicFramePr>
        <p:xfrm>
          <a:off x="2438400" y="1200150"/>
          <a:ext cx="44196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0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24350"/>
            <a:ext cx="7696200" cy="342900"/>
          </a:xfrm>
        </p:spPr>
        <p:txBody>
          <a:bodyPr/>
          <a:lstStyle/>
          <a:p>
            <a:r>
              <a:rPr lang="en-US" u="sng" dirty="0" smtClean="0"/>
              <a:t>Behavioral</a:t>
            </a:r>
            <a:r>
              <a:rPr lang="en-US" dirty="0" smtClean="0"/>
              <a:t> mediators emphasize the explanatory power of students’ </a:t>
            </a:r>
            <a:r>
              <a:rPr lang="en-US" i="1" dirty="0" smtClean="0"/>
              <a:t>actions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46429"/>
            <a:ext cx="434340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How? The Processes of Effective Teaching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0358544"/>
              </p:ext>
            </p:extLst>
          </p:nvPr>
        </p:nvGraphicFramePr>
        <p:xfrm>
          <a:off x="741621" y="2320828"/>
          <a:ext cx="1371600" cy="96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27751" y="2308076"/>
            <a:ext cx="1761459" cy="983214"/>
            <a:chOff x="-6483" y="-25506"/>
            <a:chExt cx="1288983" cy="98321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-6483" y="-25506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Student Learning</a:t>
              </a:r>
              <a:endParaRPr lang="en-US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5200" y="2314530"/>
            <a:ext cx="1479450" cy="970303"/>
            <a:chOff x="0" y="0"/>
            <a:chExt cx="1282500" cy="9577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Note-Taking</a:t>
              </a:r>
              <a:endParaRPr lang="en-US" sz="2400" kern="12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209800" y="2799682"/>
            <a:ext cx="4419600" cy="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0941" y="2799681"/>
            <a:ext cx="1207680" cy="1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0672" y="2799682"/>
            <a:ext cx="1478730" cy="1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71283" y="3303415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B5191A"/>
                </a:solidFill>
                <a:latin typeface="Helvetica Neue"/>
                <a:ea typeface="+mj-ea"/>
              </a:rPr>
              <a:t>Psychomotor</a:t>
            </a:r>
          </a:p>
          <a:p>
            <a:pPr algn="ctr"/>
            <a:r>
              <a:rPr lang="en-US" sz="1600" b="1" i="1" dirty="0" smtClean="0">
                <a:solidFill>
                  <a:srgbClr val="B5191A"/>
                </a:solidFill>
                <a:latin typeface="Helvetica Neue"/>
                <a:ea typeface="+mj-ea"/>
              </a:rPr>
              <a:t>Skills</a:t>
            </a:r>
            <a:endParaRPr lang="en-US" i="1" dirty="0"/>
          </a:p>
        </p:txBody>
      </p:sp>
      <p:sp>
        <p:nvSpPr>
          <p:cNvPr id="20" name="Rectangle 19"/>
          <p:cNvSpPr/>
          <p:nvPr/>
        </p:nvSpPr>
        <p:spPr>
          <a:xfrm>
            <a:off x="533400" y="4665821"/>
            <a:ext cx="4596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Titsworth</a:t>
            </a:r>
            <a:r>
              <a:rPr lang="en-US" sz="800" dirty="0"/>
              <a:t>, B. S., &amp; </a:t>
            </a:r>
            <a:r>
              <a:rPr lang="en-US" sz="800" dirty="0" err="1"/>
              <a:t>Kiewra</a:t>
            </a:r>
            <a:r>
              <a:rPr lang="en-US" sz="800" dirty="0"/>
              <a:t>, K. A. (2004). Spoken organizational lecture cues and student notetaking as facilitators of student learning. </a:t>
            </a:r>
            <a:r>
              <a:rPr lang="en-US" sz="800" i="1" dirty="0"/>
              <a:t>Contemporary Educational Psychology, </a:t>
            </a:r>
            <a:r>
              <a:rPr lang="en-US" sz="800" i="1" dirty="0" smtClean="0"/>
              <a:t>29</a:t>
            </a:r>
            <a:r>
              <a:rPr lang="en-US" sz="800" dirty="0" smtClean="0"/>
              <a:t>, </a:t>
            </a:r>
            <a:r>
              <a:rPr lang="en-US" sz="800" dirty="0"/>
              <a:t>447-461.</a:t>
            </a:r>
          </a:p>
        </p:txBody>
      </p:sp>
    </p:spTree>
    <p:extLst>
      <p:ext uri="{BB962C8B-B14F-4D97-AF65-F5344CB8AC3E}">
        <p14:creationId xmlns:p14="http://schemas.microsoft.com/office/powerpoint/2010/main" val="21818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24350"/>
            <a:ext cx="7696200" cy="342900"/>
          </a:xfrm>
        </p:spPr>
        <p:txBody>
          <a:bodyPr/>
          <a:lstStyle/>
          <a:p>
            <a:r>
              <a:rPr lang="en-US" u="sng" dirty="0" smtClean="0"/>
              <a:t>Cognitive</a:t>
            </a:r>
            <a:r>
              <a:rPr lang="en-US" dirty="0" smtClean="0"/>
              <a:t> mediators emphasize the explanatory power of students’ </a:t>
            </a:r>
            <a:r>
              <a:rPr lang="en-US" i="1" dirty="0" smtClean="0"/>
              <a:t>thoughts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46429"/>
            <a:ext cx="4343400" cy="3429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How? The Processes of Effective Teaching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35181080"/>
              </p:ext>
            </p:extLst>
          </p:nvPr>
        </p:nvGraphicFramePr>
        <p:xfrm>
          <a:off x="1219200" y="2735225"/>
          <a:ext cx="1371600" cy="96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096000" y="2735226"/>
            <a:ext cx="1752600" cy="970302"/>
            <a:chOff x="0" y="0"/>
            <a:chExt cx="1282500" cy="970302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0" y="12594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Student Learning</a:t>
              </a:r>
              <a:endParaRPr lang="en-US" sz="2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41775" y="1253429"/>
            <a:ext cx="1479450" cy="970303"/>
            <a:chOff x="0" y="0"/>
            <a:chExt cx="1282500" cy="957708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  <a:solidFill>
              <a:srgbClr val="9B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0" y="0"/>
              <a:ext cx="1282500" cy="957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Sustained Attention</a:t>
              </a:r>
              <a:endParaRPr lang="en-US" sz="2400" kern="12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628900" y="3203379"/>
            <a:ext cx="3314700" cy="0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28900" y="1879715"/>
            <a:ext cx="800100" cy="830005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V="1">
            <a:off x="5348953" y="1864763"/>
            <a:ext cx="800100" cy="830005"/>
          </a:xfrm>
          <a:prstGeom prst="straightConnector1">
            <a:avLst/>
          </a:prstGeom>
          <a:ln>
            <a:solidFill>
              <a:srgbClr val="AD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3400" y="4665821"/>
            <a:ext cx="4596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Bolkan</a:t>
            </a:r>
            <a:r>
              <a:rPr lang="en-US" sz="800" dirty="0" smtClean="0"/>
              <a:t>, S., Goodboy</a:t>
            </a:r>
            <a:r>
              <a:rPr lang="en-US" sz="800" dirty="0"/>
              <a:t>, A. K</a:t>
            </a:r>
            <a:r>
              <a:rPr lang="en-US" sz="800" dirty="0" smtClean="0"/>
              <a:t>., Myers, S. A.  </a:t>
            </a:r>
            <a:r>
              <a:rPr lang="en-US" sz="800" dirty="0"/>
              <a:t>(2017). Conditional </a:t>
            </a:r>
            <a:r>
              <a:rPr lang="en-US" sz="800" dirty="0" smtClean="0"/>
              <a:t>processes of </a:t>
            </a:r>
            <a:r>
              <a:rPr lang="en-US" sz="800" dirty="0"/>
              <a:t>effective instructor communication and increases in students’ cognitive learning, </a:t>
            </a:r>
            <a:r>
              <a:rPr lang="en-US" sz="800" i="1" dirty="0" smtClean="0"/>
              <a:t>Communication Education</a:t>
            </a:r>
            <a:r>
              <a:rPr lang="en-US" sz="800" i="1" dirty="0"/>
              <a:t>, </a:t>
            </a:r>
            <a:r>
              <a:rPr lang="en-US" sz="800" i="1" dirty="0" smtClean="0"/>
              <a:t>66</a:t>
            </a:r>
            <a:r>
              <a:rPr lang="en-US" sz="800" dirty="0" smtClean="0"/>
              <a:t>, 129-147</a:t>
            </a:r>
            <a:endParaRPr lang="en-US" sz="800" dirty="0"/>
          </a:p>
        </p:txBody>
      </p:sp>
      <p:sp>
        <p:nvSpPr>
          <p:cNvPr id="26" name="Rectangle 25"/>
          <p:cNvSpPr/>
          <p:nvPr/>
        </p:nvSpPr>
        <p:spPr>
          <a:xfrm>
            <a:off x="3698833" y="2223732"/>
            <a:ext cx="128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B5191A"/>
                </a:solidFill>
                <a:latin typeface="Helvetica Neue"/>
                <a:ea typeface="+mj-ea"/>
              </a:rPr>
              <a:t>Mental</a:t>
            </a:r>
          </a:p>
          <a:p>
            <a:pPr algn="ctr"/>
            <a:r>
              <a:rPr lang="en-US" sz="1600" b="1" i="1" dirty="0" smtClean="0">
                <a:solidFill>
                  <a:srgbClr val="B5191A"/>
                </a:solidFill>
                <a:latin typeface="Helvetica Neue"/>
                <a:ea typeface="+mj-ea"/>
              </a:rPr>
              <a:t>Processing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9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Uof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16x9</Template>
  <TotalTime>23270</TotalTime>
  <Words>907</Words>
  <Application>Microsoft Office PowerPoint</Application>
  <PresentationFormat>On-screen Show (16:9)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Goudy ExtraBold</vt:lpstr>
      <vt:lpstr>Helvetica Neue</vt:lpstr>
      <vt:lpstr>Helvetica Neue Bold Condensed</vt:lpstr>
      <vt:lpstr>HelveticaNeueLT Std</vt:lpstr>
      <vt:lpstr>HelveticaNeueLT Std Med Cn</vt:lpstr>
      <vt:lpstr>Times New Roman</vt:lpstr>
      <vt:lpstr>UofL PowerPoint Template</vt:lpstr>
      <vt:lpstr>White Theme</vt:lpstr>
      <vt:lpstr>Black Theme</vt:lpstr>
      <vt:lpstr>Photo Title</vt:lpstr>
      <vt:lpstr>Photo Theme</vt:lpstr>
      <vt:lpstr>PowerPoint Presentation</vt:lpstr>
      <vt:lpstr>PowerPoint Presentation</vt:lpstr>
      <vt:lpstr>PowerPoint Presentation</vt:lpstr>
      <vt:lpstr>How and when do these behaviors work?</vt:lpstr>
      <vt:lpstr>PowerPoint Presentation</vt:lpstr>
      <vt:lpstr>Today…</vt:lpstr>
      <vt:lpstr>Three classifications of mediators have been identified. </vt:lpstr>
      <vt:lpstr>Behavioral mediators emphasize the explanatory power of students’ actions.</vt:lpstr>
      <vt:lpstr>Cognitive mediators emphasize the explanatory power of students’ thoughts.</vt:lpstr>
      <vt:lpstr>Attitudinal mediators emphasize the explanatory power of students’ emotions.</vt:lpstr>
      <vt:lpstr> The effects of teaching behaviors on learning are conditional upon moderating variables.</vt:lpstr>
      <vt:lpstr> The effects of teaching behaviors on learning are conditional upon moderating variables.</vt:lpstr>
      <vt:lpstr>Effective teaching is a conditional process. </vt:lpstr>
      <vt:lpstr>Conditional process analyses account for mediators and moderators of learning. </vt:lpstr>
      <vt:lpstr>Three important takeaways: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Goldman,Zachary Wayne</dc:creator>
  <cp:lastModifiedBy>Goldman,Zachary Wayne</cp:lastModifiedBy>
  <cp:revision>50</cp:revision>
  <dcterms:created xsi:type="dcterms:W3CDTF">2019-01-31T15:18:24Z</dcterms:created>
  <dcterms:modified xsi:type="dcterms:W3CDTF">2019-02-24T14:02:58Z</dcterms:modified>
</cp:coreProperties>
</file>