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6"/>
  </p:notesMasterIdLst>
  <p:sldIdLst>
    <p:sldId id="256" r:id="rId3"/>
    <p:sldId id="257" r:id="rId4"/>
    <p:sldId id="258" r:id="rId5"/>
    <p:sldId id="267" r:id="rId6"/>
    <p:sldId id="26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46" autoAdjust="0"/>
  </p:normalViewPr>
  <p:slideViewPr>
    <p:cSldViewPr snapToGrid="0" snapToObjects="1">
      <p:cViewPr varScale="1">
        <p:scale>
          <a:sx n="69" d="100"/>
          <a:sy n="69" d="100"/>
        </p:scale>
        <p:origin x="273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_rels/data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g"/></Relationships>
</file>

<file path=ppt/diagrams/_rels/data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A3D24-7422-7C4E-98C3-70959B8307D8}"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5D247880-3EAC-164C-A750-2FCDD4FD49BF}">
      <dgm:prSet custT="1"/>
      <dgm:spPr/>
      <dgm:t>
        <a:bodyPr/>
        <a:lstStyle/>
        <a:p>
          <a:pPr rtl="0"/>
          <a:r>
            <a:rPr lang="en-US" sz="2200" dirty="0" smtClean="0"/>
            <a:t>Introductions</a:t>
          </a:r>
          <a:endParaRPr lang="en-US" sz="2200" dirty="0"/>
        </a:p>
      </dgm:t>
    </dgm:pt>
    <dgm:pt modelId="{83A2538E-C39A-114D-B1B3-00A8ECA1F24B}" type="parTrans" cxnId="{66A81954-E744-4942-9BC1-A90D3D87670D}">
      <dgm:prSet/>
      <dgm:spPr/>
      <dgm:t>
        <a:bodyPr/>
        <a:lstStyle/>
        <a:p>
          <a:endParaRPr lang="en-US"/>
        </a:p>
      </dgm:t>
    </dgm:pt>
    <dgm:pt modelId="{FF76CEAF-5151-E942-BC1D-DC58C4CED896}" type="sibTrans" cxnId="{66A81954-E744-4942-9BC1-A90D3D87670D}">
      <dgm:prSet/>
      <dgm:spPr/>
      <dgm:t>
        <a:bodyPr/>
        <a:lstStyle/>
        <a:p>
          <a:endParaRPr lang="en-US"/>
        </a:p>
      </dgm:t>
    </dgm:pt>
    <dgm:pt modelId="{E01F3E49-94E7-0B45-B34E-0C76AE78507D}">
      <dgm:prSet custT="1"/>
      <dgm:spPr/>
      <dgm:t>
        <a:bodyPr/>
        <a:lstStyle/>
        <a:p>
          <a:pPr rtl="0"/>
          <a:r>
            <a:rPr lang="en-US" sz="2200" dirty="0" smtClean="0"/>
            <a:t>Critical Thinking Question</a:t>
          </a:r>
          <a:endParaRPr lang="en-US" sz="2200" dirty="0"/>
        </a:p>
      </dgm:t>
    </dgm:pt>
    <dgm:pt modelId="{323A791F-3676-E343-BA0F-D132A363A362}" type="parTrans" cxnId="{9DA8E3D2-96A7-EE42-8F16-89D7651406C5}">
      <dgm:prSet/>
      <dgm:spPr/>
      <dgm:t>
        <a:bodyPr/>
        <a:lstStyle/>
        <a:p>
          <a:endParaRPr lang="en-US"/>
        </a:p>
      </dgm:t>
    </dgm:pt>
    <dgm:pt modelId="{93238859-E241-8548-A5B4-5ED1DDBCA0F7}" type="sibTrans" cxnId="{9DA8E3D2-96A7-EE42-8F16-89D7651406C5}">
      <dgm:prSet/>
      <dgm:spPr/>
      <dgm:t>
        <a:bodyPr/>
        <a:lstStyle/>
        <a:p>
          <a:endParaRPr lang="en-US"/>
        </a:p>
      </dgm:t>
    </dgm:pt>
    <dgm:pt modelId="{71C2D8E1-AFB0-B449-88B8-B10132F259EF}">
      <dgm:prSet custT="1"/>
      <dgm:spPr/>
      <dgm:t>
        <a:bodyPr/>
        <a:lstStyle/>
        <a:p>
          <a:pPr rtl="0"/>
          <a:r>
            <a:rPr lang="en-US" sz="2200" dirty="0" smtClean="0"/>
            <a:t>The 4 Components of A Culturally Inclusive Classroom </a:t>
          </a:r>
          <a:endParaRPr lang="en-US" sz="2200" dirty="0"/>
        </a:p>
      </dgm:t>
    </dgm:pt>
    <dgm:pt modelId="{71D69C04-F2D5-C240-AC55-B689879583DF}" type="parTrans" cxnId="{9F7E477E-FF73-4643-B84B-854B6116F16C}">
      <dgm:prSet/>
      <dgm:spPr/>
      <dgm:t>
        <a:bodyPr/>
        <a:lstStyle/>
        <a:p>
          <a:endParaRPr lang="en-US"/>
        </a:p>
      </dgm:t>
    </dgm:pt>
    <dgm:pt modelId="{EBAF49C7-A99D-CC4B-882A-7C0EFA5E0492}" type="sibTrans" cxnId="{9F7E477E-FF73-4643-B84B-854B6116F16C}">
      <dgm:prSet/>
      <dgm:spPr/>
      <dgm:t>
        <a:bodyPr/>
        <a:lstStyle/>
        <a:p>
          <a:endParaRPr lang="en-US"/>
        </a:p>
      </dgm:t>
    </dgm:pt>
    <dgm:pt modelId="{8F10CA34-9A76-054E-B003-5ACF2198C9D8}">
      <dgm:prSet custT="1"/>
      <dgm:spPr/>
      <dgm:t>
        <a:bodyPr/>
        <a:lstStyle/>
        <a:p>
          <a:pPr rtl="0"/>
          <a:r>
            <a:rPr lang="en-US" sz="2200" dirty="0" smtClean="0"/>
            <a:t>Discussion</a:t>
          </a:r>
          <a:endParaRPr lang="en-US" sz="2200" dirty="0"/>
        </a:p>
      </dgm:t>
    </dgm:pt>
    <dgm:pt modelId="{155216B7-786A-1C49-A843-5701D21EE2EE}" type="parTrans" cxnId="{F19E634B-B1D5-4B46-B815-3B44276F9E48}">
      <dgm:prSet/>
      <dgm:spPr/>
      <dgm:t>
        <a:bodyPr/>
        <a:lstStyle/>
        <a:p>
          <a:endParaRPr lang="en-US"/>
        </a:p>
      </dgm:t>
    </dgm:pt>
    <dgm:pt modelId="{AD0DC852-0C1D-D641-9AD8-F959B069F127}" type="sibTrans" cxnId="{F19E634B-B1D5-4B46-B815-3B44276F9E48}">
      <dgm:prSet/>
      <dgm:spPr/>
      <dgm:t>
        <a:bodyPr/>
        <a:lstStyle/>
        <a:p>
          <a:endParaRPr lang="en-US"/>
        </a:p>
      </dgm:t>
    </dgm:pt>
    <dgm:pt modelId="{834C7816-ECBE-B44A-9DDC-8C99BB61A0BF}" type="pres">
      <dgm:prSet presAssocID="{F22A3D24-7422-7C4E-98C3-70959B8307D8}" presName="Name0" presStyleCnt="0">
        <dgm:presLayoutVars>
          <dgm:chMax val="7"/>
          <dgm:chPref val="5"/>
        </dgm:presLayoutVars>
      </dgm:prSet>
      <dgm:spPr/>
      <dgm:t>
        <a:bodyPr/>
        <a:lstStyle/>
        <a:p>
          <a:endParaRPr lang="en-US"/>
        </a:p>
      </dgm:t>
    </dgm:pt>
    <dgm:pt modelId="{D06AEE06-4B80-1B4A-BD66-E982309C5C31}" type="pres">
      <dgm:prSet presAssocID="{F22A3D24-7422-7C4E-98C3-70959B8307D8}" presName="arrowNode" presStyleLbl="node1" presStyleIdx="0" presStyleCnt="1" custLinFactNeighborX="12946" custLinFactNeighborY="-5634"/>
      <dgm:spPr/>
    </dgm:pt>
    <dgm:pt modelId="{E911717D-EC61-0844-957A-108891983A20}" type="pres">
      <dgm:prSet presAssocID="{5D247880-3EAC-164C-A750-2FCDD4FD49BF}" presName="txNode1" presStyleLbl="revTx" presStyleIdx="0" presStyleCnt="4" custLinFactNeighborX="-25426" custLinFactNeighborY="456">
        <dgm:presLayoutVars>
          <dgm:bulletEnabled val="1"/>
        </dgm:presLayoutVars>
      </dgm:prSet>
      <dgm:spPr/>
      <dgm:t>
        <a:bodyPr/>
        <a:lstStyle/>
        <a:p>
          <a:endParaRPr lang="en-US"/>
        </a:p>
      </dgm:t>
    </dgm:pt>
    <dgm:pt modelId="{7C7D9126-5436-854B-AA38-F093389FD018}" type="pres">
      <dgm:prSet presAssocID="{E01F3E49-94E7-0B45-B34E-0C76AE78507D}" presName="txNode2" presStyleLbl="revTx" presStyleIdx="1" presStyleCnt="4" custLinFactNeighborX="1" custLinFactNeighborY="-63096">
        <dgm:presLayoutVars>
          <dgm:bulletEnabled val="1"/>
        </dgm:presLayoutVars>
      </dgm:prSet>
      <dgm:spPr/>
      <dgm:t>
        <a:bodyPr/>
        <a:lstStyle/>
        <a:p>
          <a:endParaRPr lang="en-US"/>
        </a:p>
      </dgm:t>
    </dgm:pt>
    <dgm:pt modelId="{DBBBFA06-9546-844E-9641-916AF5012C95}" type="pres">
      <dgm:prSet presAssocID="{93238859-E241-8548-A5B4-5ED1DDBCA0F7}" presName="dotNode2" presStyleCnt="0"/>
      <dgm:spPr/>
    </dgm:pt>
    <dgm:pt modelId="{024A2A90-191B-4C44-9EBC-0BB7F11D9179}" type="pres">
      <dgm:prSet presAssocID="{93238859-E241-8548-A5B4-5ED1DDBCA0F7}" presName="dotRepeatNode" presStyleLbl="fgShp" presStyleIdx="0" presStyleCnt="2" custLinFactX="-776902" custLinFactY="426533" custLinFactNeighborX="-800000" custLinFactNeighborY="500000"/>
      <dgm:spPr/>
      <dgm:t>
        <a:bodyPr/>
        <a:lstStyle/>
        <a:p>
          <a:endParaRPr lang="en-US"/>
        </a:p>
      </dgm:t>
    </dgm:pt>
    <dgm:pt modelId="{EAEDA33B-105F-4A40-B99B-FDD7952A3554}" type="pres">
      <dgm:prSet presAssocID="{71C2D8E1-AFB0-B449-88B8-B10132F259EF}" presName="txNode3" presStyleLbl="revTx" presStyleIdx="2" presStyleCnt="4" custLinFactNeighborX="9637" custLinFactNeighborY="42590">
        <dgm:presLayoutVars>
          <dgm:bulletEnabled val="1"/>
        </dgm:presLayoutVars>
      </dgm:prSet>
      <dgm:spPr/>
      <dgm:t>
        <a:bodyPr/>
        <a:lstStyle/>
        <a:p>
          <a:endParaRPr lang="en-US"/>
        </a:p>
      </dgm:t>
    </dgm:pt>
    <dgm:pt modelId="{E8867E0A-A7C1-2B41-A3D6-6DB8CF8CFB33}" type="pres">
      <dgm:prSet presAssocID="{EBAF49C7-A99D-CC4B-882A-7C0EFA5E0492}" presName="dotNode3" presStyleCnt="0"/>
      <dgm:spPr/>
    </dgm:pt>
    <dgm:pt modelId="{018357E5-3313-ED44-AA43-EC5DED22F474}" type="pres">
      <dgm:prSet presAssocID="{EBAF49C7-A99D-CC4B-882A-7C0EFA5E0492}" presName="dotRepeatNode" presStyleLbl="fgShp" presStyleIdx="1" presStyleCnt="2" custLinFactX="-200000" custLinFactY="-600000" custLinFactNeighborX="-249333" custLinFactNeighborY="-699204"/>
      <dgm:spPr/>
      <dgm:t>
        <a:bodyPr/>
        <a:lstStyle/>
        <a:p>
          <a:endParaRPr lang="en-US"/>
        </a:p>
      </dgm:t>
    </dgm:pt>
    <dgm:pt modelId="{208D9361-8460-384D-A7DF-51D0C43F01B0}" type="pres">
      <dgm:prSet presAssocID="{8F10CA34-9A76-054E-B003-5ACF2198C9D8}" presName="txNode4" presStyleLbl="revTx" presStyleIdx="3" presStyleCnt="4" custScaleY="81249" custLinFactNeighborX="35723" custLinFactNeighborY="14197">
        <dgm:presLayoutVars>
          <dgm:bulletEnabled val="1"/>
        </dgm:presLayoutVars>
      </dgm:prSet>
      <dgm:spPr/>
      <dgm:t>
        <a:bodyPr/>
        <a:lstStyle/>
        <a:p>
          <a:endParaRPr lang="en-US"/>
        </a:p>
      </dgm:t>
    </dgm:pt>
  </dgm:ptLst>
  <dgm:cxnLst>
    <dgm:cxn modelId="{E0FB6F40-EB36-0946-8B67-6D824CCEFFFF}" type="presOf" srcId="{F22A3D24-7422-7C4E-98C3-70959B8307D8}" destId="{834C7816-ECBE-B44A-9DDC-8C99BB61A0BF}" srcOrd="0" destOrd="0" presId="urn:microsoft.com/office/officeart/2009/3/layout/DescendingProcess"/>
    <dgm:cxn modelId="{F19E634B-B1D5-4B46-B815-3B44276F9E48}" srcId="{F22A3D24-7422-7C4E-98C3-70959B8307D8}" destId="{8F10CA34-9A76-054E-B003-5ACF2198C9D8}" srcOrd="3" destOrd="0" parTransId="{155216B7-786A-1C49-A843-5701D21EE2EE}" sibTransId="{AD0DC852-0C1D-D641-9AD8-F959B069F127}"/>
    <dgm:cxn modelId="{4B98BD1C-CB98-9344-838E-399F7073D77A}" type="presOf" srcId="{93238859-E241-8548-A5B4-5ED1DDBCA0F7}" destId="{024A2A90-191B-4C44-9EBC-0BB7F11D9179}" srcOrd="0" destOrd="0" presId="urn:microsoft.com/office/officeart/2009/3/layout/DescendingProcess"/>
    <dgm:cxn modelId="{95F2FDB0-966C-F840-8290-CB1460D32DD8}" type="presOf" srcId="{71C2D8E1-AFB0-B449-88B8-B10132F259EF}" destId="{EAEDA33B-105F-4A40-B99B-FDD7952A3554}" srcOrd="0" destOrd="0" presId="urn:microsoft.com/office/officeart/2009/3/layout/DescendingProcess"/>
    <dgm:cxn modelId="{66A81954-E744-4942-9BC1-A90D3D87670D}" srcId="{F22A3D24-7422-7C4E-98C3-70959B8307D8}" destId="{5D247880-3EAC-164C-A750-2FCDD4FD49BF}" srcOrd="0" destOrd="0" parTransId="{83A2538E-C39A-114D-B1B3-00A8ECA1F24B}" sibTransId="{FF76CEAF-5151-E942-BC1D-DC58C4CED896}"/>
    <dgm:cxn modelId="{4E86FA87-8E81-F743-AC8A-21B9B83B437E}" type="presOf" srcId="{8F10CA34-9A76-054E-B003-5ACF2198C9D8}" destId="{208D9361-8460-384D-A7DF-51D0C43F01B0}" srcOrd="0" destOrd="0" presId="urn:microsoft.com/office/officeart/2009/3/layout/DescendingProcess"/>
    <dgm:cxn modelId="{1D03CA84-9035-FE49-8B98-6A7E833E6A08}" type="presOf" srcId="{5D247880-3EAC-164C-A750-2FCDD4FD49BF}" destId="{E911717D-EC61-0844-957A-108891983A20}" srcOrd="0" destOrd="0" presId="urn:microsoft.com/office/officeart/2009/3/layout/DescendingProcess"/>
    <dgm:cxn modelId="{9DA8E3D2-96A7-EE42-8F16-89D7651406C5}" srcId="{F22A3D24-7422-7C4E-98C3-70959B8307D8}" destId="{E01F3E49-94E7-0B45-B34E-0C76AE78507D}" srcOrd="1" destOrd="0" parTransId="{323A791F-3676-E343-BA0F-D132A363A362}" sibTransId="{93238859-E241-8548-A5B4-5ED1DDBCA0F7}"/>
    <dgm:cxn modelId="{02F7DB0F-46B4-B24E-A5B5-FF77E97BDFF7}" type="presOf" srcId="{E01F3E49-94E7-0B45-B34E-0C76AE78507D}" destId="{7C7D9126-5436-854B-AA38-F093389FD018}" srcOrd="0" destOrd="0" presId="urn:microsoft.com/office/officeart/2009/3/layout/DescendingProcess"/>
    <dgm:cxn modelId="{9F7E477E-FF73-4643-B84B-854B6116F16C}" srcId="{F22A3D24-7422-7C4E-98C3-70959B8307D8}" destId="{71C2D8E1-AFB0-B449-88B8-B10132F259EF}" srcOrd="2" destOrd="0" parTransId="{71D69C04-F2D5-C240-AC55-B689879583DF}" sibTransId="{EBAF49C7-A99D-CC4B-882A-7C0EFA5E0492}"/>
    <dgm:cxn modelId="{D22A36EE-25F8-AB45-8974-67E53357CFD2}" type="presOf" srcId="{EBAF49C7-A99D-CC4B-882A-7C0EFA5E0492}" destId="{018357E5-3313-ED44-AA43-EC5DED22F474}" srcOrd="0" destOrd="0" presId="urn:microsoft.com/office/officeart/2009/3/layout/DescendingProcess"/>
    <dgm:cxn modelId="{2C6049D8-5176-0049-9A54-40A324FB400B}" type="presParOf" srcId="{834C7816-ECBE-B44A-9DDC-8C99BB61A0BF}" destId="{D06AEE06-4B80-1B4A-BD66-E982309C5C31}" srcOrd="0" destOrd="0" presId="urn:microsoft.com/office/officeart/2009/3/layout/DescendingProcess"/>
    <dgm:cxn modelId="{0E14BFD1-5392-B643-BFC0-2C4DB6FF5391}" type="presParOf" srcId="{834C7816-ECBE-B44A-9DDC-8C99BB61A0BF}" destId="{E911717D-EC61-0844-957A-108891983A20}" srcOrd="1" destOrd="0" presId="urn:microsoft.com/office/officeart/2009/3/layout/DescendingProcess"/>
    <dgm:cxn modelId="{05CCCAB1-72E5-6447-B1D6-F82A7F1B278B}" type="presParOf" srcId="{834C7816-ECBE-B44A-9DDC-8C99BB61A0BF}" destId="{7C7D9126-5436-854B-AA38-F093389FD018}" srcOrd="2" destOrd="0" presId="urn:microsoft.com/office/officeart/2009/3/layout/DescendingProcess"/>
    <dgm:cxn modelId="{0B844ED6-47AD-5A43-8A1E-DFF64C3040DB}" type="presParOf" srcId="{834C7816-ECBE-B44A-9DDC-8C99BB61A0BF}" destId="{DBBBFA06-9546-844E-9641-916AF5012C95}" srcOrd="3" destOrd="0" presId="urn:microsoft.com/office/officeart/2009/3/layout/DescendingProcess"/>
    <dgm:cxn modelId="{1560EB98-3F3B-C549-9C26-B1D1ADD5D37E}" type="presParOf" srcId="{DBBBFA06-9546-844E-9641-916AF5012C95}" destId="{024A2A90-191B-4C44-9EBC-0BB7F11D9179}" srcOrd="0" destOrd="0" presId="urn:microsoft.com/office/officeart/2009/3/layout/DescendingProcess"/>
    <dgm:cxn modelId="{6B9EB6A5-890F-D740-B15F-C98881C4BDDC}" type="presParOf" srcId="{834C7816-ECBE-B44A-9DDC-8C99BB61A0BF}" destId="{EAEDA33B-105F-4A40-B99B-FDD7952A3554}" srcOrd="4" destOrd="0" presId="urn:microsoft.com/office/officeart/2009/3/layout/DescendingProcess"/>
    <dgm:cxn modelId="{7E1EA680-1475-1E47-9CFA-2F7568AC69AC}" type="presParOf" srcId="{834C7816-ECBE-B44A-9DDC-8C99BB61A0BF}" destId="{E8867E0A-A7C1-2B41-A3D6-6DB8CF8CFB33}" srcOrd="5" destOrd="0" presId="urn:microsoft.com/office/officeart/2009/3/layout/DescendingProcess"/>
    <dgm:cxn modelId="{438F8675-4126-D748-93DA-F6190949EBC8}" type="presParOf" srcId="{E8867E0A-A7C1-2B41-A3D6-6DB8CF8CFB33}" destId="{018357E5-3313-ED44-AA43-EC5DED22F474}" srcOrd="0" destOrd="0" presId="urn:microsoft.com/office/officeart/2009/3/layout/DescendingProcess"/>
    <dgm:cxn modelId="{0CCCD38C-AF1A-AC4E-9F59-F9F8E0E2254A}" type="presParOf" srcId="{834C7816-ECBE-B44A-9DDC-8C99BB61A0BF}" destId="{208D9361-8460-384D-A7DF-51D0C43F01B0}" srcOrd="6"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73ABD-D3C8-C649-A5D7-92BEA2542809}" type="doc">
      <dgm:prSet loTypeId="urn:microsoft.com/office/officeart/2005/8/layout/hierarchy4" loCatId="" qsTypeId="urn:microsoft.com/office/officeart/2005/8/quickstyle/simple4" qsCatId="simple" csTypeId="urn:microsoft.com/office/officeart/2005/8/colors/accent1_2" csCatId="accent1"/>
      <dgm:spPr/>
      <dgm:t>
        <a:bodyPr/>
        <a:lstStyle/>
        <a:p>
          <a:endParaRPr lang="en-US"/>
        </a:p>
      </dgm:t>
    </dgm:pt>
    <dgm:pt modelId="{0096DA32-30F4-0A43-9549-26CCA6B5F1D8}">
      <dgm:prSet/>
      <dgm:spPr/>
      <dgm:t>
        <a:bodyPr/>
        <a:lstStyle/>
        <a:p>
          <a:pPr rtl="0"/>
          <a:r>
            <a:rPr lang="en-US" smtClean="0"/>
            <a:t>How are you feeling?</a:t>
          </a:r>
          <a:endParaRPr lang="en-US"/>
        </a:p>
      </dgm:t>
    </dgm:pt>
    <dgm:pt modelId="{2CB5F7F6-40C0-4648-8559-D07AA7E89A15}" type="parTrans" cxnId="{3F78B178-C1D1-2448-B42D-BC7235AF428C}">
      <dgm:prSet/>
      <dgm:spPr/>
      <dgm:t>
        <a:bodyPr/>
        <a:lstStyle/>
        <a:p>
          <a:endParaRPr lang="en-US"/>
        </a:p>
      </dgm:t>
    </dgm:pt>
    <dgm:pt modelId="{D674CF56-C984-6943-991D-7854C1EFC590}" type="sibTrans" cxnId="{3F78B178-C1D1-2448-B42D-BC7235AF428C}">
      <dgm:prSet/>
      <dgm:spPr/>
      <dgm:t>
        <a:bodyPr/>
        <a:lstStyle/>
        <a:p>
          <a:endParaRPr lang="en-US"/>
        </a:p>
      </dgm:t>
    </dgm:pt>
    <dgm:pt modelId="{BEAB2741-1D80-BB4E-80EC-B2628617E6AB}">
      <dgm:prSet/>
      <dgm:spPr/>
      <dgm:t>
        <a:bodyPr/>
        <a:lstStyle/>
        <a:p>
          <a:pPr rtl="0"/>
          <a:r>
            <a:rPr lang="en-US" smtClean="0"/>
            <a:t>What is your goal for today?</a:t>
          </a:r>
          <a:endParaRPr lang="en-US"/>
        </a:p>
      </dgm:t>
    </dgm:pt>
    <dgm:pt modelId="{C628EAF9-0B35-D54D-B8C6-526FDCEC99A1}" type="parTrans" cxnId="{8EC58913-C084-984D-AE33-663BFCD5105D}">
      <dgm:prSet/>
      <dgm:spPr/>
      <dgm:t>
        <a:bodyPr/>
        <a:lstStyle/>
        <a:p>
          <a:endParaRPr lang="en-US"/>
        </a:p>
      </dgm:t>
    </dgm:pt>
    <dgm:pt modelId="{C981AE9D-172C-3E44-AB17-9787D3039B1D}" type="sibTrans" cxnId="{8EC58913-C084-984D-AE33-663BFCD5105D}">
      <dgm:prSet/>
      <dgm:spPr/>
      <dgm:t>
        <a:bodyPr/>
        <a:lstStyle/>
        <a:p>
          <a:endParaRPr lang="en-US"/>
        </a:p>
      </dgm:t>
    </dgm:pt>
    <dgm:pt modelId="{BF4994C3-AE98-244D-A5E2-3EF5FAC9FC80}">
      <dgm:prSet/>
      <dgm:spPr/>
      <dgm:t>
        <a:bodyPr/>
        <a:lstStyle/>
        <a:p>
          <a:pPr rtl="0"/>
          <a:r>
            <a:rPr lang="en-US" smtClean="0"/>
            <a:t>Who will you ask for help if you need it?</a:t>
          </a:r>
          <a:endParaRPr lang="en-US"/>
        </a:p>
      </dgm:t>
    </dgm:pt>
    <dgm:pt modelId="{0141BFC8-DFA0-AC4F-BC06-56E1DB0CE7F6}" type="parTrans" cxnId="{03B453F2-D680-6045-99B6-18067BE26A08}">
      <dgm:prSet/>
      <dgm:spPr/>
      <dgm:t>
        <a:bodyPr/>
        <a:lstStyle/>
        <a:p>
          <a:endParaRPr lang="en-US"/>
        </a:p>
      </dgm:t>
    </dgm:pt>
    <dgm:pt modelId="{7031C3D7-43E9-6F44-9D6F-8036A4D8684B}" type="sibTrans" cxnId="{03B453F2-D680-6045-99B6-18067BE26A08}">
      <dgm:prSet/>
      <dgm:spPr/>
      <dgm:t>
        <a:bodyPr/>
        <a:lstStyle/>
        <a:p>
          <a:endParaRPr lang="en-US"/>
        </a:p>
      </dgm:t>
    </dgm:pt>
    <dgm:pt modelId="{F1920472-C39B-0948-880E-94BA5671EB8A}" type="pres">
      <dgm:prSet presAssocID="{D4373ABD-D3C8-C649-A5D7-92BEA2542809}" presName="Name0" presStyleCnt="0">
        <dgm:presLayoutVars>
          <dgm:chPref val="1"/>
          <dgm:dir/>
          <dgm:animOne val="branch"/>
          <dgm:animLvl val="lvl"/>
          <dgm:resizeHandles/>
        </dgm:presLayoutVars>
      </dgm:prSet>
      <dgm:spPr/>
      <dgm:t>
        <a:bodyPr/>
        <a:lstStyle/>
        <a:p>
          <a:endParaRPr lang="en-US"/>
        </a:p>
      </dgm:t>
    </dgm:pt>
    <dgm:pt modelId="{51EA6E4C-0A6B-9145-AFE6-0E9ED3CE49B0}" type="pres">
      <dgm:prSet presAssocID="{0096DA32-30F4-0A43-9549-26CCA6B5F1D8}" presName="vertOne" presStyleCnt="0"/>
      <dgm:spPr/>
    </dgm:pt>
    <dgm:pt modelId="{0F4D0530-91CA-D244-9890-A78D6B49E639}" type="pres">
      <dgm:prSet presAssocID="{0096DA32-30F4-0A43-9549-26CCA6B5F1D8}" presName="txOne" presStyleLbl="node0" presStyleIdx="0" presStyleCnt="3">
        <dgm:presLayoutVars>
          <dgm:chPref val="3"/>
        </dgm:presLayoutVars>
      </dgm:prSet>
      <dgm:spPr/>
      <dgm:t>
        <a:bodyPr/>
        <a:lstStyle/>
        <a:p>
          <a:endParaRPr lang="en-US"/>
        </a:p>
      </dgm:t>
    </dgm:pt>
    <dgm:pt modelId="{3B527182-84C4-7A4A-A11C-BC4020481BCC}" type="pres">
      <dgm:prSet presAssocID="{0096DA32-30F4-0A43-9549-26CCA6B5F1D8}" presName="horzOne" presStyleCnt="0"/>
      <dgm:spPr/>
    </dgm:pt>
    <dgm:pt modelId="{4B7634CB-C186-A74B-93A5-EF73AAACE4B2}" type="pres">
      <dgm:prSet presAssocID="{D674CF56-C984-6943-991D-7854C1EFC590}" presName="sibSpaceOne" presStyleCnt="0"/>
      <dgm:spPr/>
    </dgm:pt>
    <dgm:pt modelId="{F6E9C06A-0DEB-924B-855B-0CF4A50F99FE}" type="pres">
      <dgm:prSet presAssocID="{BEAB2741-1D80-BB4E-80EC-B2628617E6AB}" presName="vertOne" presStyleCnt="0"/>
      <dgm:spPr/>
    </dgm:pt>
    <dgm:pt modelId="{856C3167-138E-3148-8323-11526AEBC538}" type="pres">
      <dgm:prSet presAssocID="{BEAB2741-1D80-BB4E-80EC-B2628617E6AB}" presName="txOne" presStyleLbl="node0" presStyleIdx="1" presStyleCnt="3">
        <dgm:presLayoutVars>
          <dgm:chPref val="3"/>
        </dgm:presLayoutVars>
      </dgm:prSet>
      <dgm:spPr/>
      <dgm:t>
        <a:bodyPr/>
        <a:lstStyle/>
        <a:p>
          <a:endParaRPr lang="en-US"/>
        </a:p>
      </dgm:t>
    </dgm:pt>
    <dgm:pt modelId="{1B3A9CB6-8D80-1B4D-845F-CB7EF8C3CC58}" type="pres">
      <dgm:prSet presAssocID="{BEAB2741-1D80-BB4E-80EC-B2628617E6AB}" presName="horzOne" presStyleCnt="0"/>
      <dgm:spPr/>
    </dgm:pt>
    <dgm:pt modelId="{E567B004-9982-C74C-A197-5BAA5F7E49B0}" type="pres">
      <dgm:prSet presAssocID="{C981AE9D-172C-3E44-AB17-9787D3039B1D}" presName="sibSpaceOne" presStyleCnt="0"/>
      <dgm:spPr/>
    </dgm:pt>
    <dgm:pt modelId="{29AB0986-A57A-D649-AC3F-30C4F7FD0EA8}" type="pres">
      <dgm:prSet presAssocID="{BF4994C3-AE98-244D-A5E2-3EF5FAC9FC80}" presName="vertOne" presStyleCnt="0"/>
      <dgm:spPr/>
    </dgm:pt>
    <dgm:pt modelId="{764093FA-B61F-2C47-8A7A-64730A30F8B2}" type="pres">
      <dgm:prSet presAssocID="{BF4994C3-AE98-244D-A5E2-3EF5FAC9FC80}" presName="txOne" presStyleLbl="node0" presStyleIdx="2" presStyleCnt="3">
        <dgm:presLayoutVars>
          <dgm:chPref val="3"/>
        </dgm:presLayoutVars>
      </dgm:prSet>
      <dgm:spPr/>
      <dgm:t>
        <a:bodyPr/>
        <a:lstStyle/>
        <a:p>
          <a:endParaRPr lang="en-US"/>
        </a:p>
      </dgm:t>
    </dgm:pt>
    <dgm:pt modelId="{6A33A84C-60D3-494C-9A97-A30AE02D4D3F}" type="pres">
      <dgm:prSet presAssocID="{BF4994C3-AE98-244D-A5E2-3EF5FAC9FC80}" presName="horzOne" presStyleCnt="0"/>
      <dgm:spPr/>
    </dgm:pt>
  </dgm:ptLst>
  <dgm:cxnLst>
    <dgm:cxn modelId="{3F78B178-C1D1-2448-B42D-BC7235AF428C}" srcId="{D4373ABD-D3C8-C649-A5D7-92BEA2542809}" destId="{0096DA32-30F4-0A43-9549-26CCA6B5F1D8}" srcOrd="0" destOrd="0" parTransId="{2CB5F7F6-40C0-4648-8559-D07AA7E89A15}" sibTransId="{D674CF56-C984-6943-991D-7854C1EFC590}"/>
    <dgm:cxn modelId="{2361DD26-1822-B14D-AE2B-AB349EDA233E}" type="presOf" srcId="{D4373ABD-D3C8-C649-A5D7-92BEA2542809}" destId="{F1920472-C39B-0948-880E-94BA5671EB8A}" srcOrd="0" destOrd="0" presId="urn:microsoft.com/office/officeart/2005/8/layout/hierarchy4"/>
    <dgm:cxn modelId="{3A54E00C-A1EE-B24F-993C-EDE23CC52219}" type="presOf" srcId="{0096DA32-30F4-0A43-9549-26CCA6B5F1D8}" destId="{0F4D0530-91CA-D244-9890-A78D6B49E639}" srcOrd="0" destOrd="0" presId="urn:microsoft.com/office/officeart/2005/8/layout/hierarchy4"/>
    <dgm:cxn modelId="{4BE313C6-B46C-FA46-8C27-12D82900CB35}" type="presOf" srcId="{BEAB2741-1D80-BB4E-80EC-B2628617E6AB}" destId="{856C3167-138E-3148-8323-11526AEBC538}" srcOrd="0" destOrd="0" presId="urn:microsoft.com/office/officeart/2005/8/layout/hierarchy4"/>
    <dgm:cxn modelId="{03B453F2-D680-6045-99B6-18067BE26A08}" srcId="{D4373ABD-D3C8-C649-A5D7-92BEA2542809}" destId="{BF4994C3-AE98-244D-A5E2-3EF5FAC9FC80}" srcOrd="2" destOrd="0" parTransId="{0141BFC8-DFA0-AC4F-BC06-56E1DB0CE7F6}" sibTransId="{7031C3D7-43E9-6F44-9D6F-8036A4D8684B}"/>
    <dgm:cxn modelId="{BEF8593C-B252-5E40-88B3-7414AC6682ED}" type="presOf" srcId="{BF4994C3-AE98-244D-A5E2-3EF5FAC9FC80}" destId="{764093FA-B61F-2C47-8A7A-64730A30F8B2}" srcOrd="0" destOrd="0" presId="urn:microsoft.com/office/officeart/2005/8/layout/hierarchy4"/>
    <dgm:cxn modelId="{8EC58913-C084-984D-AE33-663BFCD5105D}" srcId="{D4373ABD-D3C8-C649-A5D7-92BEA2542809}" destId="{BEAB2741-1D80-BB4E-80EC-B2628617E6AB}" srcOrd="1" destOrd="0" parTransId="{C628EAF9-0B35-D54D-B8C6-526FDCEC99A1}" sibTransId="{C981AE9D-172C-3E44-AB17-9787D3039B1D}"/>
    <dgm:cxn modelId="{3D33A70E-D161-7248-B47E-70D5B2037A1C}" type="presParOf" srcId="{F1920472-C39B-0948-880E-94BA5671EB8A}" destId="{51EA6E4C-0A6B-9145-AFE6-0E9ED3CE49B0}" srcOrd="0" destOrd="0" presId="urn:microsoft.com/office/officeart/2005/8/layout/hierarchy4"/>
    <dgm:cxn modelId="{5A710FF5-5705-6B45-BF3B-AB9C0CF6EE87}" type="presParOf" srcId="{51EA6E4C-0A6B-9145-AFE6-0E9ED3CE49B0}" destId="{0F4D0530-91CA-D244-9890-A78D6B49E639}" srcOrd="0" destOrd="0" presId="urn:microsoft.com/office/officeart/2005/8/layout/hierarchy4"/>
    <dgm:cxn modelId="{78CD33B2-2988-9343-BB48-C623ECE8EF9A}" type="presParOf" srcId="{51EA6E4C-0A6B-9145-AFE6-0E9ED3CE49B0}" destId="{3B527182-84C4-7A4A-A11C-BC4020481BCC}" srcOrd="1" destOrd="0" presId="urn:microsoft.com/office/officeart/2005/8/layout/hierarchy4"/>
    <dgm:cxn modelId="{F5FEA1AB-946E-EC43-AEF8-CAC2382F34F3}" type="presParOf" srcId="{F1920472-C39B-0948-880E-94BA5671EB8A}" destId="{4B7634CB-C186-A74B-93A5-EF73AAACE4B2}" srcOrd="1" destOrd="0" presId="urn:microsoft.com/office/officeart/2005/8/layout/hierarchy4"/>
    <dgm:cxn modelId="{76732562-14A8-B243-B0E6-15817DD82D0B}" type="presParOf" srcId="{F1920472-C39B-0948-880E-94BA5671EB8A}" destId="{F6E9C06A-0DEB-924B-855B-0CF4A50F99FE}" srcOrd="2" destOrd="0" presId="urn:microsoft.com/office/officeart/2005/8/layout/hierarchy4"/>
    <dgm:cxn modelId="{93966594-F262-D046-A58C-1C010ABF5812}" type="presParOf" srcId="{F6E9C06A-0DEB-924B-855B-0CF4A50F99FE}" destId="{856C3167-138E-3148-8323-11526AEBC538}" srcOrd="0" destOrd="0" presId="urn:microsoft.com/office/officeart/2005/8/layout/hierarchy4"/>
    <dgm:cxn modelId="{AB764D73-776B-F64E-B1A8-F893EA0BD443}" type="presParOf" srcId="{F6E9C06A-0DEB-924B-855B-0CF4A50F99FE}" destId="{1B3A9CB6-8D80-1B4D-845F-CB7EF8C3CC58}" srcOrd="1" destOrd="0" presId="urn:microsoft.com/office/officeart/2005/8/layout/hierarchy4"/>
    <dgm:cxn modelId="{4709327F-3855-F14C-9440-BAD125EFE4C7}" type="presParOf" srcId="{F1920472-C39B-0948-880E-94BA5671EB8A}" destId="{E567B004-9982-C74C-A197-5BAA5F7E49B0}" srcOrd="3" destOrd="0" presId="urn:microsoft.com/office/officeart/2005/8/layout/hierarchy4"/>
    <dgm:cxn modelId="{C1752D9D-C59A-4649-A209-5BA86613C3E9}" type="presParOf" srcId="{F1920472-C39B-0948-880E-94BA5671EB8A}" destId="{29AB0986-A57A-D649-AC3F-30C4F7FD0EA8}" srcOrd="4" destOrd="0" presId="urn:microsoft.com/office/officeart/2005/8/layout/hierarchy4"/>
    <dgm:cxn modelId="{C5818B8D-975A-3B42-B842-98970143A883}" type="presParOf" srcId="{29AB0986-A57A-D649-AC3F-30C4F7FD0EA8}" destId="{764093FA-B61F-2C47-8A7A-64730A30F8B2}" srcOrd="0" destOrd="0" presId="urn:microsoft.com/office/officeart/2005/8/layout/hierarchy4"/>
    <dgm:cxn modelId="{C95A820B-A209-5046-B493-A91A8BDDC867}" type="presParOf" srcId="{29AB0986-A57A-D649-AC3F-30C4F7FD0EA8}" destId="{6A33A84C-60D3-494C-9A97-A30AE02D4D3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DE765-471A-024F-932F-38286D3BA234}"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8FF87A14-8EAD-9648-9E33-1A5A61B15717}">
      <dgm:prSet/>
      <dgm:spPr/>
      <dgm:t>
        <a:bodyPr/>
        <a:lstStyle/>
        <a:p>
          <a:pPr rtl="0"/>
          <a:r>
            <a:rPr lang="en-US" dirty="0" smtClean="0"/>
            <a:t>What is your definition of diversity?</a:t>
          </a:r>
          <a:endParaRPr lang="en-US" dirty="0"/>
        </a:p>
      </dgm:t>
    </dgm:pt>
    <dgm:pt modelId="{84D6B679-B8BB-FA45-B811-DC900BD51BA8}" type="parTrans" cxnId="{28BC9C67-C036-914E-9424-17DA20D8C5B2}">
      <dgm:prSet/>
      <dgm:spPr/>
      <dgm:t>
        <a:bodyPr/>
        <a:lstStyle/>
        <a:p>
          <a:endParaRPr lang="en-US"/>
        </a:p>
      </dgm:t>
    </dgm:pt>
    <dgm:pt modelId="{EBC6A4B7-0C7D-3D41-AFAA-040C9AAFE233}" type="sibTrans" cxnId="{28BC9C67-C036-914E-9424-17DA20D8C5B2}">
      <dgm:prSet/>
      <dgm:spPr/>
      <dgm:t>
        <a:bodyPr/>
        <a:lstStyle/>
        <a:p>
          <a:endParaRPr lang="en-US"/>
        </a:p>
      </dgm:t>
    </dgm:pt>
    <dgm:pt modelId="{38E2FD1C-B93C-244D-B39A-FEC929EED310}" type="pres">
      <dgm:prSet presAssocID="{E30DE765-471A-024F-932F-38286D3BA234}" presName="Name0" presStyleCnt="0">
        <dgm:presLayoutVars>
          <dgm:dir/>
          <dgm:resizeHandles val="exact"/>
        </dgm:presLayoutVars>
      </dgm:prSet>
      <dgm:spPr/>
      <dgm:t>
        <a:bodyPr/>
        <a:lstStyle/>
        <a:p>
          <a:endParaRPr lang="en-US"/>
        </a:p>
      </dgm:t>
    </dgm:pt>
    <dgm:pt modelId="{8562AA63-3C34-BC48-A815-F9C9962435A2}" type="pres">
      <dgm:prSet presAssocID="{8FF87A14-8EAD-9648-9E33-1A5A61B15717}" presName="compNode" presStyleCnt="0"/>
      <dgm:spPr/>
    </dgm:pt>
    <dgm:pt modelId="{8AF17D64-207B-C346-BD56-A3E613D4AF3E}" type="pres">
      <dgm:prSet presAssocID="{8FF87A14-8EAD-9648-9E33-1A5A61B15717}"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604121EC-EAAD-6747-93EC-40123C7E997D}" type="pres">
      <dgm:prSet presAssocID="{8FF87A14-8EAD-9648-9E33-1A5A61B15717}" presName="textRect" presStyleLbl="revTx" presStyleIdx="0" presStyleCnt="1">
        <dgm:presLayoutVars>
          <dgm:bulletEnabled val="1"/>
        </dgm:presLayoutVars>
      </dgm:prSet>
      <dgm:spPr/>
      <dgm:t>
        <a:bodyPr/>
        <a:lstStyle/>
        <a:p>
          <a:endParaRPr lang="en-US"/>
        </a:p>
      </dgm:t>
    </dgm:pt>
  </dgm:ptLst>
  <dgm:cxnLst>
    <dgm:cxn modelId="{ED50B506-020A-2843-8EFD-AA0D556B260D}" type="presOf" srcId="{8FF87A14-8EAD-9648-9E33-1A5A61B15717}" destId="{604121EC-EAAD-6747-93EC-40123C7E997D}" srcOrd="0" destOrd="0" presId="urn:microsoft.com/office/officeart/2005/8/layout/pList1"/>
    <dgm:cxn modelId="{28BC9C67-C036-914E-9424-17DA20D8C5B2}" srcId="{E30DE765-471A-024F-932F-38286D3BA234}" destId="{8FF87A14-8EAD-9648-9E33-1A5A61B15717}" srcOrd="0" destOrd="0" parTransId="{84D6B679-B8BB-FA45-B811-DC900BD51BA8}" sibTransId="{EBC6A4B7-0C7D-3D41-AFAA-040C9AAFE233}"/>
    <dgm:cxn modelId="{A2E453E0-F6E9-A94B-82F3-69E79065C93E}" type="presOf" srcId="{E30DE765-471A-024F-932F-38286D3BA234}" destId="{38E2FD1C-B93C-244D-B39A-FEC929EED310}" srcOrd="0" destOrd="0" presId="urn:microsoft.com/office/officeart/2005/8/layout/pList1"/>
    <dgm:cxn modelId="{4FD9266A-5EEA-A14B-8A62-D49578ED695A}" type="presParOf" srcId="{38E2FD1C-B93C-244D-B39A-FEC929EED310}" destId="{8562AA63-3C34-BC48-A815-F9C9962435A2}" srcOrd="0" destOrd="0" presId="urn:microsoft.com/office/officeart/2005/8/layout/pList1"/>
    <dgm:cxn modelId="{B6D2604E-3446-7749-86D7-CBFD0DD292DC}" type="presParOf" srcId="{8562AA63-3C34-BC48-A815-F9C9962435A2}" destId="{8AF17D64-207B-C346-BD56-A3E613D4AF3E}" srcOrd="0" destOrd="0" presId="urn:microsoft.com/office/officeart/2005/8/layout/pList1"/>
    <dgm:cxn modelId="{AFA34D30-4EA2-F743-9738-B0D26FE85A38}" type="presParOf" srcId="{8562AA63-3C34-BC48-A815-F9C9962435A2}" destId="{604121EC-EAAD-6747-93EC-40123C7E997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0815D-5D50-0B42-89AD-DAF2DF07E591}" type="doc">
      <dgm:prSet loTypeId="urn:microsoft.com/office/officeart/2005/8/layout/venn1" loCatId="" qsTypeId="urn:microsoft.com/office/officeart/2005/8/quickstyle/simple4" qsCatId="simple" csTypeId="urn:microsoft.com/office/officeart/2005/8/colors/colorful4" csCatId="colorful" phldr="1"/>
      <dgm:spPr/>
    </dgm:pt>
    <dgm:pt modelId="{FDD45B06-6058-E142-8A9D-D6395A47C25F}">
      <dgm:prSet phldrT="[Text]"/>
      <dgm:spPr/>
      <dgm:t>
        <a:bodyPr/>
        <a:lstStyle/>
        <a:p>
          <a:r>
            <a:rPr lang="en-US" dirty="0" smtClean="0"/>
            <a:t>Positively Interact with Students</a:t>
          </a:r>
          <a:endParaRPr lang="en-US" dirty="0"/>
        </a:p>
      </dgm:t>
    </dgm:pt>
    <dgm:pt modelId="{D5A01877-663E-3B4B-B017-AD3624FEBD5C}" type="parTrans" cxnId="{3DDC02AA-9A3D-3A4F-934C-C6103AA98DA0}">
      <dgm:prSet/>
      <dgm:spPr/>
      <dgm:t>
        <a:bodyPr/>
        <a:lstStyle/>
        <a:p>
          <a:endParaRPr lang="en-US"/>
        </a:p>
      </dgm:t>
    </dgm:pt>
    <dgm:pt modelId="{2A8A71C2-B42B-0747-BDCA-A325B2635401}" type="sibTrans" cxnId="{3DDC02AA-9A3D-3A4F-934C-C6103AA98DA0}">
      <dgm:prSet/>
      <dgm:spPr/>
      <dgm:t>
        <a:bodyPr/>
        <a:lstStyle/>
        <a:p>
          <a:endParaRPr lang="en-US"/>
        </a:p>
      </dgm:t>
    </dgm:pt>
    <dgm:pt modelId="{894737B9-DE10-A24C-914D-B46B3BF06630}">
      <dgm:prSet phldrT="[Text]"/>
      <dgm:spPr/>
      <dgm:t>
        <a:bodyPr/>
        <a:lstStyle/>
        <a:p>
          <a:r>
            <a:rPr lang="en-US" dirty="0" smtClean="0"/>
            <a:t>Actively Discourage Classroom Incivilities</a:t>
          </a:r>
          <a:endParaRPr lang="en-US" dirty="0"/>
        </a:p>
      </dgm:t>
    </dgm:pt>
    <dgm:pt modelId="{304C2EAC-1133-9541-BB75-BF73EB762DE6}" type="parTrans" cxnId="{7367AAD2-847A-7643-8AAE-B510030E59A4}">
      <dgm:prSet/>
      <dgm:spPr/>
      <dgm:t>
        <a:bodyPr/>
        <a:lstStyle/>
        <a:p>
          <a:endParaRPr lang="en-US"/>
        </a:p>
      </dgm:t>
    </dgm:pt>
    <dgm:pt modelId="{932A5374-6DB3-9D48-90D0-CEC79FF16B97}" type="sibTrans" cxnId="{7367AAD2-847A-7643-8AAE-B510030E59A4}">
      <dgm:prSet/>
      <dgm:spPr/>
      <dgm:t>
        <a:bodyPr/>
        <a:lstStyle/>
        <a:p>
          <a:endParaRPr lang="en-US"/>
        </a:p>
      </dgm:t>
    </dgm:pt>
    <dgm:pt modelId="{E625299C-1D99-934A-B694-6223A1E03F81}">
      <dgm:prSet phldrT="[Text]"/>
      <dgm:spPr/>
      <dgm:t>
        <a:bodyPr/>
        <a:lstStyle/>
        <a:p>
          <a:r>
            <a:rPr lang="en-US" dirty="0" smtClean="0"/>
            <a:t>Encourage Open, Honest &amp; Respectful Class Discussion</a:t>
          </a:r>
          <a:endParaRPr lang="en-US" dirty="0"/>
        </a:p>
      </dgm:t>
    </dgm:pt>
    <dgm:pt modelId="{09DF3FC2-68B2-344B-B511-8A20548B1189}" type="parTrans" cxnId="{3078FFFF-A0AC-0A42-ABEC-40440EB70FB3}">
      <dgm:prSet/>
      <dgm:spPr/>
      <dgm:t>
        <a:bodyPr/>
        <a:lstStyle/>
        <a:p>
          <a:endParaRPr lang="en-US"/>
        </a:p>
      </dgm:t>
    </dgm:pt>
    <dgm:pt modelId="{E6125301-CDDA-AE40-B0B1-6D91A2141E7A}" type="sibTrans" cxnId="{3078FFFF-A0AC-0A42-ABEC-40440EB70FB3}">
      <dgm:prSet/>
      <dgm:spPr/>
      <dgm:t>
        <a:bodyPr/>
        <a:lstStyle/>
        <a:p>
          <a:endParaRPr lang="en-US"/>
        </a:p>
      </dgm:t>
    </dgm:pt>
    <dgm:pt modelId="{41F1CB0E-63E0-FF48-9199-411C7CD871D1}">
      <dgm:prSet phldrT="[Text]"/>
      <dgm:spPr/>
      <dgm:t>
        <a:bodyPr/>
        <a:lstStyle/>
        <a:p>
          <a:r>
            <a:rPr lang="en-US" dirty="0" smtClean="0"/>
            <a:t>Use Inclusive Language &amp; Appropriate Modes of Address</a:t>
          </a:r>
          <a:endParaRPr lang="en-US" dirty="0"/>
        </a:p>
      </dgm:t>
    </dgm:pt>
    <dgm:pt modelId="{186603D3-27EF-BC43-8F48-2ED55DBDBB8B}" type="parTrans" cxnId="{6758E055-72E6-AD40-8A32-B545D62C14E0}">
      <dgm:prSet/>
      <dgm:spPr/>
      <dgm:t>
        <a:bodyPr/>
        <a:lstStyle/>
        <a:p>
          <a:endParaRPr lang="en-US"/>
        </a:p>
      </dgm:t>
    </dgm:pt>
    <dgm:pt modelId="{B6CF0BAB-FEC2-6545-B404-CEFACF58FF34}" type="sibTrans" cxnId="{6758E055-72E6-AD40-8A32-B545D62C14E0}">
      <dgm:prSet/>
      <dgm:spPr/>
      <dgm:t>
        <a:bodyPr/>
        <a:lstStyle/>
        <a:p>
          <a:endParaRPr lang="en-US"/>
        </a:p>
      </dgm:t>
    </dgm:pt>
    <dgm:pt modelId="{045B8B2B-0814-EC46-B1D1-86F75391D37F}" type="pres">
      <dgm:prSet presAssocID="{5ED0815D-5D50-0B42-89AD-DAF2DF07E591}" presName="compositeShape" presStyleCnt="0">
        <dgm:presLayoutVars>
          <dgm:chMax val="7"/>
          <dgm:dir/>
          <dgm:resizeHandles val="exact"/>
        </dgm:presLayoutVars>
      </dgm:prSet>
      <dgm:spPr/>
    </dgm:pt>
    <dgm:pt modelId="{3250F794-2511-7B49-BF8C-AF7496CA46B9}" type="pres">
      <dgm:prSet presAssocID="{FDD45B06-6058-E142-8A9D-D6395A47C25F}" presName="circ1" presStyleLbl="vennNode1" presStyleIdx="0" presStyleCnt="4" custScaleX="123843"/>
      <dgm:spPr/>
      <dgm:t>
        <a:bodyPr/>
        <a:lstStyle/>
        <a:p>
          <a:endParaRPr lang="en-US"/>
        </a:p>
      </dgm:t>
    </dgm:pt>
    <dgm:pt modelId="{B07B67BC-14A0-DC48-968A-FBC23232BEF7}" type="pres">
      <dgm:prSet presAssocID="{FDD45B06-6058-E142-8A9D-D6395A47C25F}" presName="circ1Tx" presStyleLbl="revTx" presStyleIdx="0" presStyleCnt="0">
        <dgm:presLayoutVars>
          <dgm:chMax val="0"/>
          <dgm:chPref val="0"/>
          <dgm:bulletEnabled val="1"/>
        </dgm:presLayoutVars>
      </dgm:prSet>
      <dgm:spPr/>
      <dgm:t>
        <a:bodyPr/>
        <a:lstStyle/>
        <a:p>
          <a:endParaRPr lang="en-US"/>
        </a:p>
      </dgm:t>
    </dgm:pt>
    <dgm:pt modelId="{7446A292-05F0-7348-B0AF-74FAD318B6B2}" type="pres">
      <dgm:prSet presAssocID="{894737B9-DE10-A24C-914D-B46B3BF06630}" presName="circ2" presStyleLbl="vennNode1" presStyleIdx="1" presStyleCnt="4" custScaleX="123934"/>
      <dgm:spPr/>
      <dgm:t>
        <a:bodyPr/>
        <a:lstStyle/>
        <a:p>
          <a:endParaRPr lang="en-US"/>
        </a:p>
      </dgm:t>
    </dgm:pt>
    <dgm:pt modelId="{83599E7B-7E34-1B40-8DDF-BEA2F89B6605}" type="pres">
      <dgm:prSet presAssocID="{894737B9-DE10-A24C-914D-B46B3BF06630}" presName="circ2Tx" presStyleLbl="revTx" presStyleIdx="0" presStyleCnt="0">
        <dgm:presLayoutVars>
          <dgm:chMax val="0"/>
          <dgm:chPref val="0"/>
          <dgm:bulletEnabled val="1"/>
        </dgm:presLayoutVars>
      </dgm:prSet>
      <dgm:spPr/>
      <dgm:t>
        <a:bodyPr/>
        <a:lstStyle/>
        <a:p>
          <a:endParaRPr lang="en-US"/>
        </a:p>
      </dgm:t>
    </dgm:pt>
    <dgm:pt modelId="{E9A2DCD0-E167-9C45-AD44-ED21018AFD59}" type="pres">
      <dgm:prSet presAssocID="{E625299C-1D99-934A-B694-6223A1E03F81}" presName="circ3" presStyleLbl="vennNode1" presStyleIdx="2" presStyleCnt="4" custScaleX="123843" custScaleY="103846"/>
      <dgm:spPr/>
      <dgm:t>
        <a:bodyPr/>
        <a:lstStyle/>
        <a:p>
          <a:endParaRPr lang="en-US"/>
        </a:p>
      </dgm:t>
    </dgm:pt>
    <dgm:pt modelId="{99238614-522C-4E49-A5B1-CEE55A05A908}" type="pres">
      <dgm:prSet presAssocID="{E625299C-1D99-934A-B694-6223A1E03F81}" presName="circ3Tx" presStyleLbl="revTx" presStyleIdx="0" presStyleCnt="0">
        <dgm:presLayoutVars>
          <dgm:chMax val="0"/>
          <dgm:chPref val="0"/>
          <dgm:bulletEnabled val="1"/>
        </dgm:presLayoutVars>
      </dgm:prSet>
      <dgm:spPr/>
      <dgm:t>
        <a:bodyPr/>
        <a:lstStyle/>
        <a:p>
          <a:endParaRPr lang="en-US"/>
        </a:p>
      </dgm:t>
    </dgm:pt>
    <dgm:pt modelId="{F14EC7C1-A46A-E341-884B-B719841FE78C}" type="pres">
      <dgm:prSet presAssocID="{41F1CB0E-63E0-FF48-9199-411C7CD871D1}" presName="circ4" presStyleLbl="vennNode1" presStyleIdx="3" presStyleCnt="4" custScaleX="124037"/>
      <dgm:spPr/>
      <dgm:t>
        <a:bodyPr/>
        <a:lstStyle/>
        <a:p>
          <a:endParaRPr lang="en-US"/>
        </a:p>
      </dgm:t>
    </dgm:pt>
    <dgm:pt modelId="{6AFB690B-CC49-E94C-8BC0-63B4261E3CDC}" type="pres">
      <dgm:prSet presAssocID="{41F1CB0E-63E0-FF48-9199-411C7CD871D1}" presName="circ4Tx" presStyleLbl="revTx" presStyleIdx="0" presStyleCnt="0">
        <dgm:presLayoutVars>
          <dgm:chMax val="0"/>
          <dgm:chPref val="0"/>
          <dgm:bulletEnabled val="1"/>
        </dgm:presLayoutVars>
      </dgm:prSet>
      <dgm:spPr/>
      <dgm:t>
        <a:bodyPr/>
        <a:lstStyle/>
        <a:p>
          <a:endParaRPr lang="en-US"/>
        </a:p>
      </dgm:t>
    </dgm:pt>
  </dgm:ptLst>
  <dgm:cxnLst>
    <dgm:cxn modelId="{7367AAD2-847A-7643-8AAE-B510030E59A4}" srcId="{5ED0815D-5D50-0B42-89AD-DAF2DF07E591}" destId="{894737B9-DE10-A24C-914D-B46B3BF06630}" srcOrd="1" destOrd="0" parTransId="{304C2EAC-1133-9541-BB75-BF73EB762DE6}" sibTransId="{932A5374-6DB3-9D48-90D0-CEC79FF16B97}"/>
    <dgm:cxn modelId="{35402956-FFE7-0341-B233-0083673CC236}" type="presOf" srcId="{41F1CB0E-63E0-FF48-9199-411C7CD871D1}" destId="{F14EC7C1-A46A-E341-884B-B719841FE78C}" srcOrd="0" destOrd="0" presId="urn:microsoft.com/office/officeart/2005/8/layout/venn1"/>
    <dgm:cxn modelId="{242499F5-5D21-464E-B365-F1A43E987480}" type="presOf" srcId="{FDD45B06-6058-E142-8A9D-D6395A47C25F}" destId="{3250F794-2511-7B49-BF8C-AF7496CA46B9}" srcOrd="0" destOrd="0" presId="urn:microsoft.com/office/officeart/2005/8/layout/venn1"/>
    <dgm:cxn modelId="{3078FFFF-A0AC-0A42-ABEC-40440EB70FB3}" srcId="{5ED0815D-5D50-0B42-89AD-DAF2DF07E591}" destId="{E625299C-1D99-934A-B694-6223A1E03F81}" srcOrd="2" destOrd="0" parTransId="{09DF3FC2-68B2-344B-B511-8A20548B1189}" sibTransId="{E6125301-CDDA-AE40-B0B1-6D91A2141E7A}"/>
    <dgm:cxn modelId="{7DF32E61-1152-EF44-B6EB-8A12B93C56C6}" type="presOf" srcId="{FDD45B06-6058-E142-8A9D-D6395A47C25F}" destId="{B07B67BC-14A0-DC48-968A-FBC23232BEF7}" srcOrd="1" destOrd="0" presId="urn:microsoft.com/office/officeart/2005/8/layout/venn1"/>
    <dgm:cxn modelId="{FF9673BB-B90C-A641-A075-A1253740195B}" type="presOf" srcId="{5ED0815D-5D50-0B42-89AD-DAF2DF07E591}" destId="{045B8B2B-0814-EC46-B1D1-86F75391D37F}" srcOrd="0" destOrd="0" presId="urn:microsoft.com/office/officeart/2005/8/layout/venn1"/>
    <dgm:cxn modelId="{49E31A08-DA22-4B46-8BD6-7CB03DCDE3C1}" type="presOf" srcId="{E625299C-1D99-934A-B694-6223A1E03F81}" destId="{99238614-522C-4E49-A5B1-CEE55A05A908}" srcOrd="1" destOrd="0" presId="urn:microsoft.com/office/officeart/2005/8/layout/venn1"/>
    <dgm:cxn modelId="{6758E055-72E6-AD40-8A32-B545D62C14E0}" srcId="{5ED0815D-5D50-0B42-89AD-DAF2DF07E591}" destId="{41F1CB0E-63E0-FF48-9199-411C7CD871D1}" srcOrd="3" destOrd="0" parTransId="{186603D3-27EF-BC43-8F48-2ED55DBDBB8B}" sibTransId="{B6CF0BAB-FEC2-6545-B404-CEFACF58FF34}"/>
    <dgm:cxn modelId="{07683925-8530-8449-B1E8-7103F7B75048}" type="presOf" srcId="{E625299C-1D99-934A-B694-6223A1E03F81}" destId="{E9A2DCD0-E167-9C45-AD44-ED21018AFD59}" srcOrd="0" destOrd="0" presId="urn:microsoft.com/office/officeart/2005/8/layout/venn1"/>
    <dgm:cxn modelId="{0534DEB4-CE1E-0B44-9098-9A634AA5F8C3}" type="presOf" srcId="{894737B9-DE10-A24C-914D-B46B3BF06630}" destId="{83599E7B-7E34-1B40-8DDF-BEA2F89B6605}" srcOrd="1" destOrd="0" presId="urn:microsoft.com/office/officeart/2005/8/layout/venn1"/>
    <dgm:cxn modelId="{53F80DF7-C237-1F45-8F32-C9A6AADA926C}" type="presOf" srcId="{894737B9-DE10-A24C-914D-B46B3BF06630}" destId="{7446A292-05F0-7348-B0AF-74FAD318B6B2}" srcOrd="0" destOrd="0" presId="urn:microsoft.com/office/officeart/2005/8/layout/venn1"/>
    <dgm:cxn modelId="{2722D527-C377-8746-A6F2-D7322B377A0C}" type="presOf" srcId="{41F1CB0E-63E0-FF48-9199-411C7CD871D1}" destId="{6AFB690B-CC49-E94C-8BC0-63B4261E3CDC}" srcOrd="1" destOrd="0" presId="urn:microsoft.com/office/officeart/2005/8/layout/venn1"/>
    <dgm:cxn modelId="{3DDC02AA-9A3D-3A4F-934C-C6103AA98DA0}" srcId="{5ED0815D-5D50-0B42-89AD-DAF2DF07E591}" destId="{FDD45B06-6058-E142-8A9D-D6395A47C25F}" srcOrd="0" destOrd="0" parTransId="{D5A01877-663E-3B4B-B017-AD3624FEBD5C}" sibTransId="{2A8A71C2-B42B-0747-BDCA-A325B2635401}"/>
    <dgm:cxn modelId="{BA28D3D7-60EE-564F-947E-DA65AA84489E}" type="presParOf" srcId="{045B8B2B-0814-EC46-B1D1-86F75391D37F}" destId="{3250F794-2511-7B49-BF8C-AF7496CA46B9}" srcOrd="0" destOrd="0" presId="urn:microsoft.com/office/officeart/2005/8/layout/venn1"/>
    <dgm:cxn modelId="{FAECC3F1-4321-5140-A2E6-CF32E7102360}" type="presParOf" srcId="{045B8B2B-0814-EC46-B1D1-86F75391D37F}" destId="{B07B67BC-14A0-DC48-968A-FBC23232BEF7}" srcOrd="1" destOrd="0" presId="urn:microsoft.com/office/officeart/2005/8/layout/venn1"/>
    <dgm:cxn modelId="{BA543E94-802D-6E43-955C-BAEE191341F1}" type="presParOf" srcId="{045B8B2B-0814-EC46-B1D1-86F75391D37F}" destId="{7446A292-05F0-7348-B0AF-74FAD318B6B2}" srcOrd="2" destOrd="0" presId="urn:microsoft.com/office/officeart/2005/8/layout/venn1"/>
    <dgm:cxn modelId="{A1B1371C-CDDB-6C4D-AA65-DF4BCBB30816}" type="presParOf" srcId="{045B8B2B-0814-EC46-B1D1-86F75391D37F}" destId="{83599E7B-7E34-1B40-8DDF-BEA2F89B6605}" srcOrd="3" destOrd="0" presId="urn:microsoft.com/office/officeart/2005/8/layout/venn1"/>
    <dgm:cxn modelId="{AC37F1B2-C909-D04C-B152-0E7BA40F434A}" type="presParOf" srcId="{045B8B2B-0814-EC46-B1D1-86F75391D37F}" destId="{E9A2DCD0-E167-9C45-AD44-ED21018AFD59}" srcOrd="4" destOrd="0" presId="urn:microsoft.com/office/officeart/2005/8/layout/venn1"/>
    <dgm:cxn modelId="{298A5B05-8E00-A847-87CE-C476D11671C7}" type="presParOf" srcId="{045B8B2B-0814-EC46-B1D1-86F75391D37F}" destId="{99238614-522C-4E49-A5B1-CEE55A05A908}" srcOrd="5" destOrd="0" presId="urn:microsoft.com/office/officeart/2005/8/layout/venn1"/>
    <dgm:cxn modelId="{742A7AD4-6406-B549-BF48-89427AA4616F}" type="presParOf" srcId="{045B8B2B-0814-EC46-B1D1-86F75391D37F}" destId="{F14EC7C1-A46A-E341-884B-B719841FE78C}" srcOrd="6" destOrd="0" presId="urn:microsoft.com/office/officeart/2005/8/layout/venn1"/>
    <dgm:cxn modelId="{752785B0-1956-3343-A6A0-40ED4F0C3D86}" type="presParOf" srcId="{045B8B2B-0814-EC46-B1D1-86F75391D37F}" destId="{6AFB690B-CC49-E94C-8BC0-63B4261E3CD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237C3-8D71-0748-9FBC-43CD846C5848}"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n-US"/>
        </a:p>
      </dgm:t>
    </dgm:pt>
    <dgm:pt modelId="{423BD7D1-FEAD-3F49-8918-6DF94E8F8F1D}">
      <dgm:prSet/>
      <dgm:spPr/>
      <dgm:t>
        <a:bodyPr/>
        <a:lstStyle/>
        <a:p>
          <a:pPr rtl="0"/>
          <a:r>
            <a:rPr lang="en-US" dirty="0" smtClean="0"/>
            <a:t>Establish an introduction system</a:t>
          </a:r>
          <a:endParaRPr lang="en-US" dirty="0"/>
        </a:p>
      </dgm:t>
    </dgm:pt>
    <dgm:pt modelId="{594750DA-7518-F149-9209-221EC768766F}" type="parTrans" cxnId="{CB8775E2-6DD9-3749-B196-3809AF5F2838}">
      <dgm:prSet/>
      <dgm:spPr/>
      <dgm:t>
        <a:bodyPr/>
        <a:lstStyle/>
        <a:p>
          <a:endParaRPr lang="en-US"/>
        </a:p>
      </dgm:t>
    </dgm:pt>
    <dgm:pt modelId="{8ADA2C6E-1E2F-E545-B5CD-C0C2810D97D4}" type="sibTrans" cxnId="{CB8775E2-6DD9-3749-B196-3809AF5F2838}">
      <dgm:prSet/>
      <dgm:spPr/>
      <dgm:t>
        <a:bodyPr/>
        <a:lstStyle/>
        <a:p>
          <a:endParaRPr lang="en-US"/>
        </a:p>
      </dgm:t>
    </dgm:pt>
    <dgm:pt modelId="{6978393E-473C-B948-A3E7-D612BADB41DB}">
      <dgm:prSet/>
      <dgm:spPr/>
      <dgm:t>
        <a:bodyPr/>
        <a:lstStyle/>
        <a:p>
          <a:pPr rtl="0"/>
          <a:r>
            <a:rPr lang="en-US" dirty="0" smtClean="0"/>
            <a:t>Make an effort to learn something unique about each student</a:t>
          </a:r>
          <a:endParaRPr lang="en-US" dirty="0"/>
        </a:p>
      </dgm:t>
    </dgm:pt>
    <dgm:pt modelId="{80C0DB18-AA84-3144-9F1F-03A6EE7604A4}" type="parTrans" cxnId="{3ABE9E39-155F-334B-8F8E-07AE9AC9C5E3}">
      <dgm:prSet/>
      <dgm:spPr/>
      <dgm:t>
        <a:bodyPr/>
        <a:lstStyle/>
        <a:p>
          <a:endParaRPr lang="en-US"/>
        </a:p>
      </dgm:t>
    </dgm:pt>
    <dgm:pt modelId="{6888AA44-D1C0-2244-A657-2A1135B5B9B3}" type="sibTrans" cxnId="{3ABE9E39-155F-334B-8F8E-07AE9AC9C5E3}">
      <dgm:prSet/>
      <dgm:spPr/>
      <dgm:t>
        <a:bodyPr/>
        <a:lstStyle/>
        <a:p>
          <a:endParaRPr lang="en-US"/>
        </a:p>
      </dgm:t>
    </dgm:pt>
    <dgm:pt modelId="{2BA2BBEA-0660-E548-89AE-5012B073B001}">
      <dgm:prSet/>
      <dgm:spPr/>
      <dgm:t>
        <a:bodyPr/>
        <a:lstStyle/>
        <a:p>
          <a:pPr rtl="0"/>
          <a:r>
            <a:rPr lang="en-US" smtClean="0"/>
            <a:t>Share information about yourself</a:t>
          </a:r>
          <a:endParaRPr lang="en-US"/>
        </a:p>
      </dgm:t>
    </dgm:pt>
    <dgm:pt modelId="{987FC81F-0056-CD4D-8C34-EDE303C6C038}" type="parTrans" cxnId="{C37E2FA9-8F7F-4B48-8202-14FA761C9599}">
      <dgm:prSet/>
      <dgm:spPr/>
      <dgm:t>
        <a:bodyPr/>
        <a:lstStyle/>
        <a:p>
          <a:endParaRPr lang="en-US"/>
        </a:p>
      </dgm:t>
    </dgm:pt>
    <dgm:pt modelId="{F710FB59-04D3-5C44-A617-CCF6B04878AC}" type="sibTrans" cxnId="{C37E2FA9-8F7F-4B48-8202-14FA761C9599}">
      <dgm:prSet/>
      <dgm:spPr/>
      <dgm:t>
        <a:bodyPr/>
        <a:lstStyle/>
        <a:p>
          <a:endParaRPr lang="en-US"/>
        </a:p>
      </dgm:t>
    </dgm:pt>
    <dgm:pt modelId="{4621C0F3-76CB-B944-8F41-D8F62DDB27A7}">
      <dgm:prSet/>
      <dgm:spPr/>
      <dgm:t>
        <a:bodyPr/>
        <a:lstStyle/>
        <a:p>
          <a:pPr rtl="0"/>
          <a:r>
            <a:rPr lang="en-US" smtClean="0"/>
            <a:t>Communicate your committment to understanding cultural differences </a:t>
          </a:r>
          <a:endParaRPr lang="en-US"/>
        </a:p>
      </dgm:t>
    </dgm:pt>
    <dgm:pt modelId="{3CB8EA60-ABDB-0C49-A1A8-5BC70CE0BA0B}" type="parTrans" cxnId="{3518A40B-8D70-CC4D-80CC-0FDCA6FB77DF}">
      <dgm:prSet/>
      <dgm:spPr/>
      <dgm:t>
        <a:bodyPr/>
        <a:lstStyle/>
        <a:p>
          <a:endParaRPr lang="en-US"/>
        </a:p>
      </dgm:t>
    </dgm:pt>
    <dgm:pt modelId="{63C7B5EC-E4E4-A74F-9362-8ACCA26F9815}" type="sibTrans" cxnId="{3518A40B-8D70-CC4D-80CC-0FDCA6FB77DF}">
      <dgm:prSet/>
      <dgm:spPr/>
      <dgm:t>
        <a:bodyPr/>
        <a:lstStyle/>
        <a:p>
          <a:endParaRPr lang="en-US"/>
        </a:p>
      </dgm:t>
    </dgm:pt>
    <dgm:pt modelId="{93268678-2F95-CF45-A69D-601BE97518A7}">
      <dgm:prSet/>
      <dgm:spPr/>
      <dgm:t>
        <a:bodyPr/>
        <a:lstStyle/>
        <a:p>
          <a:pPr rtl="0"/>
          <a:r>
            <a:rPr lang="en-US" smtClean="0"/>
            <a:t>Be available</a:t>
          </a:r>
          <a:endParaRPr lang="en-US"/>
        </a:p>
      </dgm:t>
    </dgm:pt>
    <dgm:pt modelId="{AA600C41-C174-DC46-BC65-A118ADCF9811}" type="parTrans" cxnId="{4A01C656-8849-4240-9AD9-D487397AD061}">
      <dgm:prSet/>
      <dgm:spPr/>
      <dgm:t>
        <a:bodyPr/>
        <a:lstStyle/>
        <a:p>
          <a:endParaRPr lang="en-US"/>
        </a:p>
      </dgm:t>
    </dgm:pt>
    <dgm:pt modelId="{8F288527-DC5B-2544-84F1-838568F9238B}" type="sibTrans" cxnId="{4A01C656-8849-4240-9AD9-D487397AD061}">
      <dgm:prSet/>
      <dgm:spPr/>
      <dgm:t>
        <a:bodyPr/>
        <a:lstStyle/>
        <a:p>
          <a:endParaRPr lang="en-US"/>
        </a:p>
      </dgm:t>
    </dgm:pt>
    <dgm:pt modelId="{2B5C0412-6259-A942-AE9B-CD7B1AE238D5}">
      <dgm:prSet/>
      <dgm:spPr/>
      <dgm:t>
        <a:bodyPr/>
        <a:lstStyle/>
        <a:p>
          <a:pPr rtl="0"/>
          <a:r>
            <a:rPr lang="en-US" smtClean="0"/>
            <a:t>Display positive nonverbal behaviors</a:t>
          </a:r>
          <a:endParaRPr lang="en-US"/>
        </a:p>
      </dgm:t>
    </dgm:pt>
    <dgm:pt modelId="{8C677274-43FE-2040-821F-E93683675DF7}" type="parTrans" cxnId="{0330735A-AF21-EC41-8880-31B33C18E05A}">
      <dgm:prSet/>
      <dgm:spPr/>
      <dgm:t>
        <a:bodyPr/>
        <a:lstStyle/>
        <a:p>
          <a:endParaRPr lang="en-US"/>
        </a:p>
      </dgm:t>
    </dgm:pt>
    <dgm:pt modelId="{A7E23CE5-E59A-CB45-ABD1-BD3463D0B289}" type="sibTrans" cxnId="{0330735A-AF21-EC41-8880-31B33C18E05A}">
      <dgm:prSet/>
      <dgm:spPr/>
      <dgm:t>
        <a:bodyPr/>
        <a:lstStyle/>
        <a:p>
          <a:endParaRPr lang="en-US"/>
        </a:p>
      </dgm:t>
    </dgm:pt>
    <dgm:pt modelId="{A4A0536E-E5CD-B743-96B3-F43F7CC0AC14}">
      <dgm:prSet/>
      <dgm:spPr/>
      <dgm:t>
        <a:bodyPr/>
        <a:lstStyle/>
        <a:p>
          <a:pPr rtl="0"/>
          <a:r>
            <a:rPr lang="en-US" smtClean="0"/>
            <a:t>Pay attention</a:t>
          </a:r>
          <a:endParaRPr lang="en-US"/>
        </a:p>
      </dgm:t>
    </dgm:pt>
    <dgm:pt modelId="{D73A2B42-5C1B-D64A-9742-94B94944C0D5}" type="parTrans" cxnId="{071928CB-9EB9-B146-B183-69B5BB976359}">
      <dgm:prSet/>
      <dgm:spPr/>
      <dgm:t>
        <a:bodyPr/>
        <a:lstStyle/>
        <a:p>
          <a:endParaRPr lang="en-US"/>
        </a:p>
      </dgm:t>
    </dgm:pt>
    <dgm:pt modelId="{3E6A5718-1190-2648-9C6E-F454D6682C78}" type="sibTrans" cxnId="{071928CB-9EB9-B146-B183-69B5BB976359}">
      <dgm:prSet/>
      <dgm:spPr/>
      <dgm:t>
        <a:bodyPr/>
        <a:lstStyle/>
        <a:p>
          <a:endParaRPr lang="en-US"/>
        </a:p>
      </dgm:t>
    </dgm:pt>
    <dgm:pt modelId="{2FE7520B-FCA1-544A-9AAF-FDF58E4116D0}">
      <dgm:prSet/>
      <dgm:spPr/>
      <dgm:t>
        <a:bodyPr/>
        <a:lstStyle/>
        <a:p>
          <a:pPr rtl="0"/>
          <a:endParaRPr lang="en-US"/>
        </a:p>
      </dgm:t>
    </dgm:pt>
    <dgm:pt modelId="{295DE107-196E-644D-A59F-A70F51BD76B8}" type="parTrans" cxnId="{5608AEAD-9500-F44B-AD62-0DAE23659226}">
      <dgm:prSet/>
      <dgm:spPr/>
      <dgm:t>
        <a:bodyPr/>
        <a:lstStyle/>
        <a:p>
          <a:endParaRPr lang="en-US"/>
        </a:p>
      </dgm:t>
    </dgm:pt>
    <dgm:pt modelId="{5AAF1CE3-0A8B-504D-8724-B918984123F6}" type="sibTrans" cxnId="{5608AEAD-9500-F44B-AD62-0DAE23659226}">
      <dgm:prSet/>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A467D805-762E-6B46-B61A-E54C48A00505}" type="pres">
      <dgm:prSet presAssocID="{97A237C3-8D71-0748-9FBC-43CD846C5848}" presName="Name0" presStyleCnt="0">
        <dgm:presLayoutVars>
          <dgm:dir/>
        </dgm:presLayoutVars>
      </dgm:prSet>
      <dgm:spPr/>
      <dgm:t>
        <a:bodyPr/>
        <a:lstStyle/>
        <a:p>
          <a:endParaRPr lang="en-US"/>
        </a:p>
      </dgm:t>
    </dgm:pt>
    <dgm:pt modelId="{669BD87A-B5B1-F440-80D8-89361AEF30E7}" type="pres">
      <dgm:prSet presAssocID="{5AAF1CE3-0A8B-504D-8724-B918984123F6}" presName="picture_1" presStyleLbl="bgImgPlace1" presStyleIdx="0" presStyleCnt="1"/>
      <dgm:spPr/>
      <dgm:t>
        <a:bodyPr/>
        <a:lstStyle/>
        <a:p>
          <a:endParaRPr lang="en-US"/>
        </a:p>
      </dgm:t>
    </dgm:pt>
    <dgm:pt modelId="{439113F5-F310-C447-BEA0-17571D367873}" type="pres">
      <dgm:prSet presAssocID="{2FE7520B-FCA1-544A-9AAF-FDF58E4116D0}" presName="text_1" presStyleLbl="node1" presStyleIdx="0" presStyleCnt="0">
        <dgm:presLayoutVars>
          <dgm:bulletEnabled val="1"/>
        </dgm:presLayoutVars>
      </dgm:prSet>
      <dgm:spPr/>
      <dgm:t>
        <a:bodyPr/>
        <a:lstStyle/>
        <a:p>
          <a:endParaRPr lang="en-US"/>
        </a:p>
      </dgm:t>
    </dgm:pt>
    <dgm:pt modelId="{81781B16-8DD1-4240-9C38-FB3597FD7517}" type="pres">
      <dgm:prSet presAssocID="{97A237C3-8D71-0748-9FBC-43CD846C5848}" presName="linV" presStyleCnt="0"/>
      <dgm:spPr/>
    </dgm:pt>
    <dgm:pt modelId="{7ECE3792-4881-F743-9292-FD4418B8C343}" type="pres">
      <dgm:prSet presAssocID="{423BD7D1-FEAD-3F49-8918-6DF94E8F8F1D}" presName="pair" presStyleCnt="0"/>
      <dgm:spPr/>
    </dgm:pt>
    <dgm:pt modelId="{80F7932F-5B0D-B341-B8D2-C17E831DB804}" type="pres">
      <dgm:prSet presAssocID="{423BD7D1-FEAD-3F49-8918-6DF94E8F8F1D}" presName="spaceH" presStyleLbl="node1" presStyleIdx="0" presStyleCnt="0"/>
      <dgm:spPr/>
    </dgm:pt>
    <dgm:pt modelId="{F8723EE7-FB64-F143-8363-47801FE98088}" type="pres">
      <dgm:prSet presAssocID="{423BD7D1-FEAD-3F49-8918-6DF94E8F8F1D}" presName="desPictures" presStyleLbl="alignImgPlace1" presStyleIdx="0"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FE1971F-5750-A14F-AAA0-4E4036B05040}" type="pres">
      <dgm:prSet presAssocID="{423BD7D1-FEAD-3F49-8918-6DF94E8F8F1D}" presName="desTextWrapper" presStyleCnt="0"/>
      <dgm:spPr/>
    </dgm:pt>
    <dgm:pt modelId="{832809ED-74D4-CE47-A8EB-70BB7D672629}" type="pres">
      <dgm:prSet presAssocID="{423BD7D1-FEAD-3F49-8918-6DF94E8F8F1D}" presName="desText" presStyleLbl="revTx" presStyleIdx="0" presStyleCnt="7">
        <dgm:presLayoutVars>
          <dgm:bulletEnabled val="1"/>
        </dgm:presLayoutVars>
      </dgm:prSet>
      <dgm:spPr/>
      <dgm:t>
        <a:bodyPr/>
        <a:lstStyle/>
        <a:p>
          <a:endParaRPr lang="en-US"/>
        </a:p>
      </dgm:t>
    </dgm:pt>
    <dgm:pt modelId="{3DE34259-4740-534D-A931-15F9A69779E2}" type="pres">
      <dgm:prSet presAssocID="{8ADA2C6E-1E2F-E545-B5CD-C0C2810D97D4}" presName="spaceV" presStyleCnt="0"/>
      <dgm:spPr/>
    </dgm:pt>
    <dgm:pt modelId="{7EE7DE5C-F5E2-4142-B1E4-445F43078294}" type="pres">
      <dgm:prSet presAssocID="{6978393E-473C-B948-A3E7-D612BADB41DB}" presName="pair" presStyleCnt="0"/>
      <dgm:spPr/>
    </dgm:pt>
    <dgm:pt modelId="{21BE9AC4-8B78-1941-B1F3-6A97D60FA4B9}" type="pres">
      <dgm:prSet presAssocID="{6978393E-473C-B948-A3E7-D612BADB41DB}" presName="spaceH" presStyleLbl="node1" presStyleIdx="0" presStyleCnt="0"/>
      <dgm:spPr/>
    </dgm:pt>
    <dgm:pt modelId="{914CC0D8-A08C-5C45-BA40-CD03533CEF5B}" type="pres">
      <dgm:prSet presAssocID="{6978393E-473C-B948-A3E7-D612BADB41DB}" presName="desPictures" presStyleLbl="alignImgPlace1" presStyleIdx="1"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57909E5B-7A16-404E-8711-F6E4731480BF}" type="pres">
      <dgm:prSet presAssocID="{6978393E-473C-B948-A3E7-D612BADB41DB}" presName="desTextWrapper" presStyleCnt="0"/>
      <dgm:spPr/>
    </dgm:pt>
    <dgm:pt modelId="{F5FC7279-D32C-B04E-8C33-BE78B90DC3F9}" type="pres">
      <dgm:prSet presAssocID="{6978393E-473C-B948-A3E7-D612BADB41DB}" presName="desText" presStyleLbl="revTx" presStyleIdx="1" presStyleCnt="7">
        <dgm:presLayoutVars>
          <dgm:bulletEnabled val="1"/>
        </dgm:presLayoutVars>
      </dgm:prSet>
      <dgm:spPr/>
      <dgm:t>
        <a:bodyPr/>
        <a:lstStyle/>
        <a:p>
          <a:endParaRPr lang="en-US"/>
        </a:p>
      </dgm:t>
    </dgm:pt>
    <dgm:pt modelId="{C0FF7B4E-774E-924F-B3A6-6662196557E6}" type="pres">
      <dgm:prSet presAssocID="{6888AA44-D1C0-2244-A657-2A1135B5B9B3}" presName="spaceV" presStyleCnt="0"/>
      <dgm:spPr/>
    </dgm:pt>
    <dgm:pt modelId="{0F9776F6-0386-D049-8E0C-7DB7F96F7495}" type="pres">
      <dgm:prSet presAssocID="{2BA2BBEA-0660-E548-89AE-5012B073B001}" presName="pair" presStyleCnt="0"/>
      <dgm:spPr/>
    </dgm:pt>
    <dgm:pt modelId="{F75F0589-4434-0B4C-856A-6959123C467B}" type="pres">
      <dgm:prSet presAssocID="{2BA2BBEA-0660-E548-89AE-5012B073B001}" presName="spaceH" presStyleLbl="node1" presStyleIdx="0" presStyleCnt="0"/>
      <dgm:spPr/>
    </dgm:pt>
    <dgm:pt modelId="{27928328-47C4-2145-B3CA-8A396B6E4103}" type="pres">
      <dgm:prSet presAssocID="{2BA2BBEA-0660-E548-89AE-5012B073B001}" presName="desPictures" presStyleLbl="alignImgPlace1" presStyleIdx="2"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2EA3E15-2A6D-E04F-9CE2-D4E8E7F051A0}" type="pres">
      <dgm:prSet presAssocID="{2BA2BBEA-0660-E548-89AE-5012B073B001}" presName="desTextWrapper" presStyleCnt="0"/>
      <dgm:spPr/>
    </dgm:pt>
    <dgm:pt modelId="{A7BB96ED-7CC3-AD48-8BC7-44C9D731A67F}" type="pres">
      <dgm:prSet presAssocID="{2BA2BBEA-0660-E548-89AE-5012B073B001}" presName="desText" presStyleLbl="revTx" presStyleIdx="2" presStyleCnt="7">
        <dgm:presLayoutVars>
          <dgm:bulletEnabled val="1"/>
        </dgm:presLayoutVars>
      </dgm:prSet>
      <dgm:spPr/>
      <dgm:t>
        <a:bodyPr/>
        <a:lstStyle/>
        <a:p>
          <a:endParaRPr lang="en-US"/>
        </a:p>
      </dgm:t>
    </dgm:pt>
    <dgm:pt modelId="{5BA6949A-81DF-9644-94CA-510407FA1D0B}" type="pres">
      <dgm:prSet presAssocID="{F710FB59-04D3-5C44-A617-CCF6B04878AC}" presName="spaceV" presStyleCnt="0"/>
      <dgm:spPr/>
    </dgm:pt>
    <dgm:pt modelId="{0ED80B9E-4166-F64D-997E-11079D814043}" type="pres">
      <dgm:prSet presAssocID="{4621C0F3-76CB-B944-8F41-D8F62DDB27A7}" presName="pair" presStyleCnt="0"/>
      <dgm:spPr/>
    </dgm:pt>
    <dgm:pt modelId="{BC41CD7D-4C1D-D64A-939D-881F723DED4D}" type="pres">
      <dgm:prSet presAssocID="{4621C0F3-76CB-B944-8F41-D8F62DDB27A7}" presName="spaceH" presStyleLbl="node1" presStyleIdx="0" presStyleCnt="0"/>
      <dgm:spPr/>
    </dgm:pt>
    <dgm:pt modelId="{4BE9D680-CB82-E943-809F-0C1CEBC3E2C2}" type="pres">
      <dgm:prSet presAssocID="{4621C0F3-76CB-B944-8F41-D8F62DDB27A7}" presName="desPictures" presStyleLbl="alignImgPlace1" presStyleIdx="3"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B6142B3-45A5-5048-A06B-AC64E4E5FE80}" type="pres">
      <dgm:prSet presAssocID="{4621C0F3-76CB-B944-8F41-D8F62DDB27A7}" presName="desTextWrapper" presStyleCnt="0"/>
      <dgm:spPr/>
    </dgm:pt>
    <dgm:pt modelId="{4B38901E-2DFC-4B4E-A5E6-F671C9F6B884}" type="pres">
      <dgm:prSet presAssocID="{4621C0F3-76CB-B944-8F41-D8F62DDB27A7}" presName="desText" presStyleLbl="revTx" presStyleIdx="3" presStyleCnt="7">
        <dgm:presLayoutVars>
          <dgm:bulletEnabled val="1"/>
        </dgm:presLayoutVars>
      </dgm:prSet>
      <dgm:spPr/>
      <dgm:t>
        <a:bodyPr/>
        <a:lstStyle/>
        <a:p>
          <a:endParaRPr lang="en-US"/>
        </a:p>
      </dgm:t>
    </dgm:pt>
    <dgm:pt modelId="{5F9518BD-955F-2D43-8DAA-EAFB362F987A}" type="pres">
      <dgm:prSet presAssocID="{63C7B5EC-E4E4-A74F-9362-8ACCA26F9815}" presName="spaceV" presStyleCnt="0"/>
      <dgm:spPr/>
    </dgm:pt>
    <dgm:pt modelId="{5F4D05F5-A078-EA47-BC3A-9633E3D8AE9B}" type="pres">
      <dgm:prSet presAssocID="{93268678-2F95-CF45-A69D-601BE97518A7}" presName="pair" presStyleCnt="0"/>
      <dgm:spPr/>
    </dgm:pt>
    <dgm:pt modelId="{BA41EB3A-1410-8242-B449-BE9474221FEE}" type="pres">
      <dgm:prSet presAssocID="{93268678-2F95-CF45-A69D-601BE97518A7}" presName="spaceH" presStyleLbl="node1" presStyleIdx="0" presStyleCnt="0"/>
      <dgm:spPr/>
    </dgm:pt>
    <dgm:pt modelId="{0F545401-ECAD-294A-8F26-9C09A514C3F9}" type="pres">
      <dgm:prSet presAssocID="{93268678-2F95-CF45-A69D-601BE97518A7}" presName="desPictures" presStyleLbl="alignImgPlace1" presStyleIdx="4"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AD754CDC-8EF1-8942-84BC-CE6618E4DDF1}" type="pres">
      <dgm:prSet presAssocID="{93268678-2F95-CF45-A69D-601BE97518A7}" presName="desTextWrapper" presStyleCnt="0"/>
      <dgm:spPr/>
    </dgm:pt>
    <dgm:pt modelId="{7A667F9E-9259-9A45-BD60-F71436D6693F}" type="pres">
      <dgm:prSet presAssocID="{93268678-2F95-CF45-A69D-601BE97518A7}" presName="desText" presStyleLbl="revTx" presStyleIdx="4" presStyleCnt="7">
        <dgm:presLayoutVars>
          <dgm:bulletEnabled val="1"/>
        </dgm:presLayoutVars>
      </dgm:prSet>
      <dgm:spPr/>
      <dgm:t>
        <a:bodyPr/>
        <a:lstStyle/>
        <a:p>
          <a:endParaRPr lang="en-US"/>
        </a:p>
      </dgm:t>
    </dgm:pt>
    <dgm:pt modelId="{89250E54-4A69-D246-9516-EF712E75C376}" type="pres">
      <dgm:prSet presAssocID="{8F288527-DC5B-2544-84F1-838568F9238B}" presName="spaceV" presStyleCnt="0"/>
      <dgm:spPr/>
    </dgm:pt>
    <dgm:pt modelId="{4E7C8A08-D0AE-C743-964C-D4C91461AC8D}" type="pres">
      <dgm:prSet presAssocID="{2B5C0412-6259-A942-AE9B-CD7B1AE238D5}" presName="pair" presStyleCnt="0"/>
      <dgm:spPr/>
    </dgm:pt>
    <dgm:pt modelId="{C16DA997-A01F-7B40-8305-F10F09D020AC}" type="pres">
      <dgm:prSet presAssocID="{2B5C0412-6259-A942-AE9B-CD7B1AE238D5}" presName="spaceH" presStyleLbl="node1" presStyleIdx="0" presStyleCnt="0"/>
      <dgm:spPr/>
    </dgm:pt>
    <dgm:pt modelId="{127450AA-3970-8D4B-B368-D0372E98BCB4}" type="pres">
      <dgm:prSet presAssocID="{2B5C0412-6259-A942-AE9B-CD7B1AE238D5}" presName="desPictures" presStyleLbl="alignImgPlace1" presStyleIdx="5"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D717847C-9E62-8E49-B92C-1A6D197428EF}" type="pres">
      <dgm:prSet presAssocID="{2B5C0412-6259-A942-AE9B-CD7B1AE238D5}" presName="desTextWrapper" presStyleCnt="0"/>
      <dgm:spPr/>
    </dgm:pt>
    <dgm:pt modelId="{47225FCE-73A2-6543-A112-D8A99F79CE9F}" type="pres">
      <dgm:prSet presAssocID="{2B5C0412-6259-A942-AE9B-CD7B1AE238D5}" presName="desText" presStyleLbl="revTx" presStyleIdx="5" presStyleCnt="7">
        <dgm:presLayoutVars>
          <dgm:bulletEnabled val="1"/>
        </dgm:presLayoutVars>
      </dgm:prSet>
      <dgm:spPr/>
      <dgm:t>
        <a:bodyPr/>
        <a:lstStyle/>
        <a:p>
          <a:endParaRPr lang="en-US"/>
        </a:p>
      </dgm:t>
    </dgm:pt>
    <dgm:pt modelId="{1C40CECE-9E17-EA4B-A05A-6EF1ECBBDEE8}" type="pres">
      <dgm:prSet presAssocID="{A7E23CE5-E59A-CB45-ABD1-BD3463D0B289}" presName="spaceV" presStyleCnt="0"/>
      <dgm:spPr/>
    </dgm:pt>
    <dgm:pt modelId="{B780BB6B-07AA-9449-801A-F7DD280B6C97}" type="pres">
      <dgm:prSet presAssocID="{A4A0536E-E5CD-B743-96B3-F43F7CC0AC14}" presName="pair" presStyleCnt="0"/>
      <dgm:spPr/>
    </dgm:pt>
    <dgm:pt modelId="{F486772F-5A8C-6143-8B54-7B355340A5BD}" type="pres">
      <dgm:prSet presAssocID="{A4A0536E-E5CD-B743-96B3-F43F7CC0AC14}" presName="spaceH" presStyleLbl="node1" presStyleIdx="0" presStyleCnt="0"/>
      <dgm:spPr/>
    </dgm:pt>
    <dgm:pt modelId="{CB188B3C-C3D4-C549-881C-EC43DDAE7F20}" type="pres">
      <dgm:prSet presAssocID="{A4A0536E-E5CD-B743-96B3-F43F7CC0AC14}" presName="desPictures" presStyleLbl="alignImgPlace1" presStyleIdx="6" presStyleCnt="7"/>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AF6344EE-9D66-0E41-9D98-1BD23242613A}" type="pres">
      <dgm:prSet presAssocID="{A4A0536E-E5CD-B743-96B3-F43F7CC0AC14}" presName="desTextWrapper" presStyleCnt="0"/>
      <dgm:spPr/>
    </dgm:pt>
    <dgm:pt modelId="{1FB14E89-D1B3-2F4F-9DCB-016CAA188C8B}" type="pres">
      <dgm:prSet presAssocID="{A4A0536E-E5CD-B743-96B3-F43F7CC0AC14}" presName="desText" presStyleLbl="revTx" presStyleIdx="6" presStyleCnt="7">
        <dgm:presLayoutVars>
          <dgm:bulletEnabled val="1"/>
        </dgm:presLayoutVars>
      </dgm:prSet>
      <dgm:spPr/>
      <dgm:t>
        <a:bodyPr/>
        <a:lstStyle/>
        <a:p>
          <a:endParaRPr lang="en-US"/>
        </a:p>
      </dgm:t>
    </dgm:pt>
    <dgm:pt modelId="{68B9F6AB-0205-674A-B7C2-7A2C729E3539}" type="pres">
      <dgm:prSet presAssocID="{97A237C3-8D71-0748-9FBC-43CD846C5848}" presName="maxNode" presStyleCnt="0"/>
      <dgm:spPr/>
    </dgm:pt>
    <dgm:pt modelId="{A09871E1-437F-C940-BE7F-0BBB47ED141F}" type="pres">
      <dgm:prSet presAssocID="{97A237C3-8D71-0748-9FBC-43CD846C5848}" presName="Name33" presStyleCnt="0"/>
      <dgm:spPr/>
    </dgm:pt>
  </dgm:ptLst>
  <dgm:cxnLst>
    <dgm:cxn modelId="{CB8775E2-6DD9-3749-B196-3809AF5F2838}" srcId="{97A237C3-8D71-0748-9FBC-43CD846C5848}" destId="{423BD7D1-FEAD-3F49-8918-6DF94E8F8F1D}" srcOrd="1" destOrd="0" parTransId="{594750DA-7518-F149-9209-221EC768766F}" sibTransId="{8ADA2C6E-1E2F-E545-B5CD-C0C2810D97D4}"/>
    <dgm:cxn modelId="{1EBAC71F-2B0E-354C-8EBD-C306263D4D64}" type="presOf" srcId="{2BA2BBEA-0660-E548-89AE-5012B073B001}" destId="{A7BB96ED-7CC3-AD48-8BC7-44C9D731A67F}" srcOrd="0" destOrd="0" presId="urn:microsoft.com/office/officeart/2008/layout/AccentedPicture"/>
    <dgm:cxn modelId="{5608AEAD-9500-F44B-AD62-0DAE23659226}" srcId="{97A237C3-8D71-0748-9FBC-43CD846C5848}" destId="{2FE7520B-FCA1-544A-9AAF-FDF58E4116D0}" srcOrd="0" destOrd="0" parTransId="{295DE107-196E-644D-A59F-A70F51BD76B8}" sibTransId="{5AAF1CE3-0A8B-504D-8724-B918984123F6}"/>
    <dgm:cxn modelId="{47216A25-F826-D04F-8A68-13D7C226EEB0}" type="presOf" srcId="{423BD7D1-FEAD-3F49-8918-6DF94E8F8F1D}" destId="{832809ED-74D4-CE47-A8EB-70BB7D672629}" srcOrd="0" destOrd="0" presId="urn:microsoft.com/office/officeart/2008/layout/AccentedPicture"/>
    <dgm:cxn modelId="{DBD6D38D-1067-4147-80FB-E71445BF5EDE}" type="presOf" srcId="{6978393E-473C-B948-A3E7-D612BADB41DB}" destId="{F5FC7279-D32C-B04E-8C33-BE78B90DC3F9}" srcOrd="0" destOrd="0" presId="urn:microsoft.com/office/officeart/2008/layout/AccentedPicture"/>
    <dgm:cxn modelId="{4B501D20-7117-C940-97E0-40D56EA872B4}" type="presOf" srcId="{2B5C0412-6259-A942-AE9B-CD7B1AE238D5}" destId="{47225FCE-73A2-6543-A112-D8A99F79CE9F}" srcOrd="0" destOrd="0" presId="urn:microsoft.com/office/officeart/2008/layout/AccentedPicture"/>
    <dgm:cxn modelId="{4A01C656-8849-4240-9AD9-D487397AD061}" srcId="{97A237C3-8D71-0748-9FBC-43CD846C5848}" destId="{93268678-2F95-CF45-A69D-601BE97518A7}" srcOrd="5" destOrd="0" parTransId="{AA600C41-C174-DC46-BC65-A118ADCF9811}" sibTransId="{8F288527-DC5B-2544-84F1-838568F9238B}"/>
    <dgm:cxn modelId="{C37E2FA9-8F7F-4B48-8202-14FA761C9599}" srcId="{97A237C3-8D71-0748-9FBC-43CD846C5848}" destId="{2BA2BBEA-0660-E548-89AE-5012B073B001}" srcOrd="3" destOrd="0" parTransId="{987FC81F-0056-CD4D-8C34-EDE303C6C038}" sibTransId="{F710FB59-04D3-5C44-A617-CCF6B04878AC}"/>
    <dgm:cxn modelId="{990CD57E-F278-CF4E-91E9-EA4F151FE3C0}" type="presOf" srcId="{4621C0F3-76CB-B944-8F41-D8F62DDB27A7}" destId="{4B38901E-2DFC-4B4E-A5E6-F671C9F6B884}" srcOrd="0" destOrd="0" presId="urn:microsoft.com/office/officeart/2008/layout/AccentedPicture"/>
    <dgm:cxn modelId="{0330735A-AF21-EC41-8880-31B33C18E05A}" srcId="{97A237C3-8D71-0748-9FBC-43CD846C5848}" destId="{2B5C0412-6259-A942-AE9B-CD7B1AE238D5}" srcOrd="6" destOrd="0" parTransId="{8C677274-43FE-2040-821F-E93683675DF7}" sibTransId="{A7E23CE5-E59A-CB45-ABD1-BD3463D0B289}"/>
    <dgm:cxn modelId="{652B8991-70C1-C747-8689-FD3CED06E4F1}" type="presOf" srcId="{93268678-2F95-CF45-A69D-601BE97518A7}" destId="{7A667F9E-9259-9A45-BD60-F71436D6693F}" srcOrd="0" destOrd="0" presId="urn:microsoft.com/office/officeart/2008/layout/AccentedPicture"/>
    <dgm:cxn modelId="{CF17A10C-1D7E-B54E-BAFA-A5B76CC94EDD}" type="presOf" srcId="{97A237C3-8D71-0748-9FBC-43CD846C5848}" destId="{A467D805-762E-6B46-B61A-E54C48A00505}" srcOrd="0" destOrd="0" presId="urn:microsoft.com/office/officeart/2008/layout/AccentedPicture"/>
    <dgm:cxn modelId="{071928CB-9EB9-B146-B183-69B5BB976359}" srcId="{97A237C3-8D71-0748-9FBC-43CD846C5848}" destId="{A4A0536E-E5CD-B743-96B3-F43F7CC0AC14}" srcOrd="7" destOrd="0" parTransId="{D73A2B42-5C1B-D64A-9742-94B94944C0D5}" sibTransId="{3E6A5718-1190-2648-9C6E-F454D6682C78}"/>
    <dgm:cxn modelId="{2A564BEE-AB2D-544D-8AE9-3FCE13BD6300}" type="presOf" srcId="{A4A0536E-E5CD-B743-96B3-F43F7CC0AC14}" destId="{1FB14E89-D1B3-2F4F-9DCB-016CAA188C8B}" srcOrd="0" destOrd="0" presId="urn:microsoft.com/office/officeart/2008/layout/AccentedPicture"/>
    <dgm:cxn modelId="{3ABE9E39-155F-334B-8F8E-07AE9AC9C5E3}" srcId="{97A237C3-8D71-0748-9FBC-43CD846C5848}" destId="{6978393E-473C-B948-A3E7-D612BADB41DB}" srcOrd="2" destOrd="0" parTransId="{80C0DB18-AA84-3144-9F1F-03A6EE7604A4}" sibTransId="{6888AA44-D1C0-2244-A657-2A1135B5B9B3}"/>
    <dgm:cxn modelId="{D6BB183B-1740-6845-8E8A-5D8876F0BCF7}" type="presOf" srcId="{5AAF1CE3-0A8B-504D-8724-B918984123F6}" destId="{669BD87A-B5B1-F440-80D8-89361AEF30E7}" srcOrd="0" destOrd="0" presId="urn:microsoft.com/office/officeart/2008/layout/AccentedPicture"/>
    <dgm:cxn modelId="{C96C13F5-2784-454D-A206-5DCFA278E41A}" type="presOf" srcId="{2FE7520B-FCA1-544A-9AAF-FDF58E4116D0}" destId="{439113F5-F310-C447-BEA0-17571D367873}" srcOrd="0" destOrd="0" presId="urn:microsoft.com/office/officeart/2008/layout/AccentedPicture"/>
    <dgm:cxn modelId="{3518A40B-8D70-CC4D-80CC-0FDCA6FB77DF}" srcId="{97A237C3-8D71-0748-9FBC-43CD846C5848}" destId="{4621C0F3-76CB-B944-8F41-D8F62DDB27A7}" srcOrd="4" destOrd="0" parTransId="{3CB8EA60-ABDB-0C49-A1A8-5BC70CE0BA0B}" sibTransId="{63C7B5EC-E4E4-A74F-9362-8ACCA26F9815}"/>
    <dgm:cxn modelId="{972B1D0C-FAD4-0545-871D-DA9DB8B2F1F2}" type="presParOf" srcId="{A467D805-762E-6B46-B61A-E54C48A00505}" destId="{669BD87A-B5B1-F440-80D8-89361AEF30E7}" srcOrd="0" destOrd="0" presId="urn:microsoft.com/office/officeart/2008/layout/AccentedPicture"/>
    <dgm:cxn modelId="{7750F257-3B3B-5946-B5AD-2695CEDEFB6B}" type="presParOf" srcId="{A467D805-762E-6B46-B61A-E54C48A00505}" destId="{439113F5-F310-C447-BEA0-17571D367873}" srcOrd="1" destOrd="0" presId="urn:microsoft.com/office/officeart/2008/layout/AccentedPicture"/>
    <dgm:cxn modelId="{781AD8F6-37D6-4849-B7AE-0EEEBAC8BC7C}" type="presParOf" srcId="{A467D805-762E-6B46-B61A-E54C48A00505}" destId="{81781B16-8DD1-4240-9C38-FB3597FD7517}" srcOrd="2" destOrd="0" presId="urn:microsoft.com/office/officeart/2008/layout/AccentedPicture"/>
    <dgm:cxn modelId="{A0F36F06-21E5-E94F-AFC2-5F3E929B30B2}" type="presParOf" srcId="{81781B16-8DD1-4240-9C38-FB3597FD7517}" destId="{7ECE3792-4881-F743-9292-FD4418B8C343}" srcOrd="0" destOrd="0" presId="urn:microsoft.com/office/officeart/2008/layout/AccentedPicture"/>
    <dgm:cxn modelId="{37292AC0-0CB7-E744-B4B7-0F8886E09BF0}" type="presParOf" srcId="{7ECE3792-4881-F743-9292-FD4418B8C343}" destId="{80F7932F-5B0D-B341-B8D2-C17E831DB804}" srcOrd="0" destOrd="0" presId="urn:microsoft.com/office/officeart/2008/layout/AccentedPicture"/>
    <dgm:cxn modelId="{D60AB1A4-015A-9B47-9E82-B3E717284BE7}" type="presParOf" srcId="{7ECE3792-4881-F743-9292-FD4418B8C343}" destId="{F8723EE7-FB64-F143-8363-47801FE98088}" srcOrd="1" destOrd="0" presId="urn:microsoft.com/office/officeart/2008/layout/AccentedPicture"/>
    <dgm:cxn modelId="{9FE8AE3F-9F79-6343-9A72-825ECEED649E}" type="presParOf" srcId="{7ECE3792-4881-F743-9292-FD4418B8C343}" destId="{9FE1971F-5750-A14F-AAA0-4E4036B05040}" srcOrd="2" destOrd="0" presId="urn:microsoft.com/office/officeart/2008/layout/AccentedPicture"/>
    <dgm:cxn modelId="{6541B4CE-47E5-6B4F-9C24-DED63429ADD6}" type="presParOf" srcId="{9FE1971F-5750-A14F-AAA0-4E4036B05040}" destId="{832809ED-74D4-CE47-A8EB-70BB7D672629}" srcOrd="0" destOrd="0" presId="urn:microsoft.com/office/officeart/2008/layout/AccentedPicture"/>
    <dgm:cxn modelId="{B64C4F6D-F39C-2544-8F35-58995D372890}" type="presParOf" srcId="{81781B16-8DD1-4240-9C38-FB3597FD7517}" destId="{3DE34259-4740-534D-A931-15F9A69779E2}" srcOrd="1" destOrd="0" presId="urn:microsoft.com/office/officeart/2008/layout/AccentedPicture"/>
    <dgm:cxn modelId="{8B29890C-3A5D-C14C-B61A-FED88E82AE4B}" type="presParOf" srcId="{81781B16-8DD1-4240-9C38-FB3597FD7517}" destId="{7EE7DE5C-F5E2-4142-B1E4-445F43078294}" srcOrd="2" destOrd="0" presId="urn:microsoft.com/office/officeart/2008/layout/AccentedPicture"/>
    <dgm:cxn modelId="{F632A12F-789E-3243-9C41-5B29224F06CB}" type="presParOf" srcId="{7EE7DE5C-F5E2-4142-B1E4-445F43078294}" destId="{21BE9AC4-8B78-1941-B1F3-6A97D60FA4B9}" srcOrd="0" destOrd="0" presId="urn:microsoft.com/office/officeart/2008/layout/AccentedPicture"/>
    <dgm:cxn modelId="{75E57BB0-2150-304C-8CC2-78625E6346D2}" type="presParOf" srcId="{7EE7DE5C-F5E2-4142-B1E4-445F43078294}" destId="{914CC0D8-A08C-5C45-BA40-CD03533CEF5B}" srcOrd="1" destOrd="0" presId="urn:microsoft.com/office/officeart/2008/layout/AccentedPicture"/>
    <dgm:cxn modelId="{B4D47A3C-4F79-314C-988E-FF5A0F04AF7B}" type="presParOf" srcId="{7EE7DE5C-F5E2-4142-B1E4-445F43078294}" destId="{57909E5B-7A16-404E-8711-F6E4731480BF}" srcOrd="2" destOrd="0" presId="urn:microsoft.com/office/officeart/2008/layout/AccentedPicture"/>
    <dgm:cxn modelId="{3D91336B-D4FF-4741-99F1-248EFC18BD62}" type="presParOf" srcId="{57909E5B-7A16-404E-8711-F6E4731480BF}" destId="{F5FC7279-D32C-B04E-8C33-BE78B90DC3F9}" srcOrd="0" destOrd="0" presId="urn:microsoft.com/office/officeart/2008/layout/AccentedPicture"/>
    <dgm:cxn modelId="{48189C43-86F7-8E4B-8702-8EEBF5F37408}" type="presParOf" srcId="{81781B16-8DD1-4240-9C38-FB3597FD7517}" destId="{C0FF7B4E-774E-924F-B3A6-6662196557E6}" srcOrd="3" destOrd="0" presId="urn:microsoft.com/office/officeart/2008/layout/AccentedPicture"/>
    <dgm:cxn modelId="{F2E16439-FDED-A146-ABBF-E6026E3563F2}" type="presParOf" srcId="{81781B16-8DD1-4240-9C38-FB3597FD7517}" destId="{0F9776F6-0386-D049-8E0C-7DB7F96F7495}" srcOrd="4" destOrd="0" presId="urn:microsoft.com/office/officeart/2008/layout/AccentedPicture"/>
    <dgm:cxn modelId="{57226EC5-9E6D-4A40-9F35-8B657EB23E8F}" type="presParOf" srcId="{0F9776F6-0386-D049-8E0C-7DB7F96F7495}" destId="{F75F0589-4434-0B4C-856A-6959123C467B}" srcOrd="0" destOrd="0" presId="urn:microsoft.com/office/officeart/2008/layout/AccentedPicture"/>
    <dgm:cxn modelId="{E5AFB99D-CE01-6547-B5FE-B13B4A5519C1}" type="presParOf" srcId="{0F9776F6-0386-D049-8E0C-7DB7F96F7495}" destId="{27928328-47C4-2145-B3CA-8A396B6E4103}" srcOrd="1" destOrd="0" presId="urn:microsoft.com/office/officeart/2008/layout/AccentedPicture"/>
    <dgm:cxn modelId="{6B981CC9-ACFB-3347-B3CD-A375769468E3}" type="presParOf" srcId="{0F9776F6-0386-D049-8E0C-7DB7F96F7495}" destId="{B2EA3E15-2A6D-E04F-9CE2-D4E8E7F051A0}" srcOrd="2" destOrd="0" presId="urn:microsoft.com/office/officeart/2008/layout/AccentedPicture"/>
    <dgm:cxn modelId="{BEF853F8-1DE2-CF46-BF1A-DE0083308AB2}" type="presParOf" srcId="{B2EA3E15-2A6D-E04F-9CE2-D4E8E7F051A0}" destId="{A7BB96ED-7CC3-AD48-8BC7-44C9D731A67F}" srcOrd="0" destOrd="0" presId="urn:microsoft.com/office/officeart/2008/layout/AccentedPicture"/>
    <dgm:cxn modelId="{3EB64DAF-AA87-3E45-AD8D-38BC32CECCE4}" type="presParOf" srcId="{81781B16-8DD1-4240-9C38-FB3597FD7517}" destId="{5BA6949A-81DF-9644-94CA-510407FA1D0B}" srcOrd="5" destOrd="0" presId="urn:microsoft.com/office/officeart/2008/layout/AccentedPicture"/>
    <dgm:cxn modelId="{55173D1F-C32C-C243-A68B-F481BE023530}" type="presParOf" srcId="{81781B16-8DD1-4240-9C38-FB3597FD7517}" destId="{0ED80B9E-4166-F64D-997E-11079D814043}" srcOrd="6" destOrd="0" presId="urn:microsoft.com/office/officeart/2008/layout/AccentedPicture"/>
    <dgm:cxn modelId="{D7038332-7D08-CF4C-99FA-6CA239754054}" type="presParOf" srcId="{0ED80B9E-4166-F64D-997E-11079D814043}" destId="{BC41CD7D-4C1D-D64A-939D-881F723DED4D}" srcOrd="0" destOrd="0" presId="urn:microsoft.com/office/officeart/2008/layout/AccentedPicture"/>
    <dgm:cxn modelId="{13339591-CD8C-1D44-A8EA-63BC41C9B2A3}" type="presParOf" srcId="{0ED80B9E-4166-F64D-997E-11079D814043}" destId="{4BE9D680-CB82-E943-809F-0C1CEBC3E2C2}" srcOrd="1" destOrd="0" presId="urn:microsoft.com/office/officeart/2008/layout/AccentedPicture"/>
    <dgm:cxn modelId="{AF0D1E20-4110-6D4C-9502-4E61C8D84FF4}" type="presParOf" srcId="{0ED80B9E-4166-F64D-997E-11079D814043}" destId="{9B6142B3-45A5-5048-A06B-AC64E4E5FE80}" srcOrd="2" destOrd="0" presId="urn:microsoft.com/office/officeart/2008/layout/AccentedPicture"/>
    <dgm:cxn modelId="{68776497-67E2-8049-895F-2D06F0F28AB9}" type="presParOf" srcId="{9B6142B3-45A5-5048-A06B-AC64E4E5FE80}" destId="{4B38901E-2DFC-4B4E-A5E6-F671C9F6B884}" srcOrd="0" destOrd="0" presId="urn:microsoft.com/office/officeart/2008/layout/AccentedPicture"/>
    <dgm:cxn modelId="{9C5FE74E-64D1-2246-A1D0-8AB6CEB8C38E}" type="presParOf" srcId="{81781B16-8DD1-4240-9C38-FB3597FD7517}" destId="{5F9518BD-955F-2D43-8DAA-EAFB362F987A}" srcOrd="7" destOrd="0" presId="urn:microsoft.com/office/officeart/2008/layout/AccentedPicture"/>
    <dgm:cxn modelId="{288D2F38-4CDA-E942-B806-7CE0D522E302}" type="presParOf" srcId="{81781B16-8DD1-4240-9C38-FB3597FD7517}" destId="{5F4D05F5-A078-EA47-BC3A-9633E3D8AE9B}" srcOrd="8" destOrd="0" presId="urn:microsoft.com/office/officeart/2008/layout/AccentedPicture"/>
    <dgm:cxn modelId="{89065A98-85A1-5B4C-9D5E-1169636BC776}" type="presParOf" srcId="{5F4D05F5-A078-EA47-BC3A-9633E3D8AE9B}" destId="{BA41EB3A-1410-8242-B449-BE9474221FEE}" srcOrd="0" destOrd="0" presId="urn:microsoft.com/office/officeart/2008/layout/AccentedPicture"/>
    <dgm:cxn modelId="{F6009A54-C00C-4547-A60E-B04388E60188}" type="presParOf" srcId="{5F4D05F5-A078-EA47-BC3A-9633E3D8AE9B}" destId="{0F545401-ECAD-294A-8F26-9C09A514C3F9}" srcOrd="1" destOrd="0" presId="urn:microsoft.com/office/officeart/2008/layout/AccentedPicture"/>
    <dgm:cxn modelId="{9B11BCA5-C498-1C44-B628-2E6AC8314129}" type="presParOf" srcId="{5F4D05F5-A078-EA47-BC3A-9633E3D8AE9B}" destId="{AD754CDC-8EF1-8942-84BC-CE6618E4DDF1}" srcOrd="2" destOrd="0" presId="urn:microsoft.com/office/officeart/2008/layout/AccentedPicture"/>
    <dgm:cxn modelId="{1B8DD7F2-26E7-AE41-9381-D9E05D805952}" type="presParOf" srcId="{AD754CDC-8EF1-8942-84BC-CE6618E4DDF1}" destId="{7A667F9E-9259-9A45-BD60-F71436D6693F}" srcOrd="0" destOrd="0" presId="urn:microsoft.com/office/officeart/2008/layout/AccentedPicture"/>
    <dgm:cxn modelId="{898A5A3A-99AA-494E-B4CA-BECF83C4069A}" type="presParOf" srcId="{81781B16-8DD1-4240-9C38-FB3597FD7517}" destId="{89250E54-4A69-D246-9516-EF712E75C376}" srcOrd="9" destOrd="0" presId="urn:microsoft.com/office/officeart/2008/layout/AccentedPicture"/>
    <dgm:cxn modelId="{546B477F-7ABA-5043-AE4C-B2E5B3545764}" type="presParOf" srcId="{81781B16-8DD1-4240-9C38-FB3597FD7517}" destId="{4E7C8A08-D0AE-C743-964C-D4C91461AC8D}" srcOrd="10" destOrd="0" presId="urn:microsoft.com/office/officeart/2008/layout/AccentedPicture"/>
    <dgm:cxn modelId="{17A8EA8A-9920-2244-8917-178D04BA265A}" type="presParOf" srcId="{4E7C8A08-D0AE-C743-964C-D4C91461AC8D}" destId="{C16DA997-A01F-7B40-8305-F10F09D020AC}" srcOrd="0" destOrd="0" presId="urn:microsoft.com/office/officeart/2008/layout/AccentedPicture"/>
    <dgm:cxn modelId="{CA61E46B-126D-BA45-A5F9-4558B750F1B6}" type="presParOf" srcId="{4E7C8A08-D0AE-C743-964C-D4C91461AC8D}" destId="{127450AA-3970-8D4B-B368-D0372E98BCB4}" srcOrd="1" destOrd="0" presId="urn:microsoft.com/office/officeart/2008/layout/AccentedPicture"/>
    <dgm:cxn modelId="{2D43AA7F-6DAF-0941-AC68-0E7C3AF6F8D3}" type="presParOf" srcId="{4E7C8A08-D0AE-C743-964C-D4C91461AC8D}" destId="{D717847C-9E62-8E49-B92C-1A6D197428EF}" srcOrd="2" destOrd="0" presId="urn:microsoft.com/office/officeart/2008/layout/AccentedPicture"/>
    <dgm:cxn modelId="{703BB71E-7111-5144-9875-EC9861C7DD22}" type="presParOf" srcId="{D717847C-9E62-8E49-B92C-1A6D197428EF}" destId="{47225FCE-73A2-6543-A112-D8A99F79CE9F}" srcOrd="0" destOrd="0" presId="urn:microsoft.com/office/officeart/2008/layout/AccentedPicture"/>
    <dgm:cxn modelId="{4536F5A9-B6E9-EF44-82E9-722FEDB2390B}" type="presParOf" srcId="{81781B16-8DD1-4240-9C38-FB3597FD7517}" destId="{1C40CECE-9E17-EA4B-A05A-6EF1ECBBDEE8}" srcOrd="11" destOrd="0" presId="urn:microsoft.com/office/officeart/2008/layout/AccentedPicture"/>
    <dgm:cxn modelId="{A62DB67F-6F74-0240-84B5-339C8EC390EF}" type="presParOf" srcId="{81781B16-8DD1-4240-9C38-FB3597FD7517}" destId="{B780BB6B-07AA-9449-801A-F7DD280B6C97}" srcOrd="12" destOrd="0" presId="urn:microsoft.com/office/officeart/2008/layout/AccentedPicture"/>
    <dgm:cxn modelId="{24DA69FD-5805-CA46-9BDB-C734604928B2}" type="presParOf" srcId="{B780BB6B-07AA-9449-801A-F7DD280B6C97}" destId="{F486772F-5A8C-6143-8B54-7B355340A5BD}" srcOrd="0" destOrd="0" presId="urn:microsoft.com/office/officeart/2008/layout/AccentedPicture"/>
    <dgm:cxn modelId="{198BF8C5-89F2-CA4C-A29E-56F0E5CBD891}" type="presParOf" srcId="{B780BB6B-07AA-9449-801A-F7DD280B6C97}" destId="{CB188B3C-C3D4-C549-881C-EC43DDAE7F20}" srcOrd="1" destOrd="0" presId="urn:microsoft.com/office/officeart/2008/layout/AccentedPicture"/>
    <dgm:cxn modelId="{42F4DBFB-E854-CC46-B015-2CFE1DE86857}" type="presParOf" srcId="{B780BB6B-07AA-9449-801A-F7DD280B6C97}" destId="{AF6344EE-9D66-0E41-9D98-1BD23242613A}" srcOrd="2" destOrd="0" presId="urn:microsoft.com/office/officeart/2008/layout/AccentedPicture"/>
    <dgm:cxn modelId="{F6F6AA90-DC59-4C4D-BDCB-DD802D9E0CFA}" type="presParOf" srcId="{AF6344EE-9D66-0E41-9D98-1BD23242613A}" destId="{1FB14E89-D1B3-2F4F-9DCB-016CAA188C8B}" srcOrd="0" destOrd="0" presId="urn:microsoft.com/office/officeart/2008/layout/AccentedPicture"/>
    <dgm:cxn modelId="{9F9D10DF-AA97-7549-A17B-0F83BC704BF3}" type="presParOf" srcId="{A467D805-762E-6B46-B61A-E54C48A00505}" destId="{68B9F6AB-0205-674A-B7C2-7A2C729E3539}" srcOrd="3" destOrd="0" presId="urn:microsoft.com/office/officeart/2008/layout/AccentedPicture"/>
    <dgm:cxn modelId="{8DDE0172-4B3A-454F-8257-590D4F16A0F9}" type="presParOf" srcId="{68B9F6AB-0205-674A-B7C2-7A2C729E3539}" destId="{A09871E1-437F-C940-BE7F-0BBB47ED141F}"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237C3-8D71-0748-9FBC-43CD846C5848}"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n-US"/>
        </a:p>
      </dgm:t>
    </dgm:pt>
    <dgm:pt modelId="{423BD7D1-FEAD-3F49-8918-6DF94E8F8F1D}">
      <dgm:prSet/>
      <dgm:spPr/>
      <dgm:t>
        <a:bodyPr/>
        <a:lstStyle/>
        <a:p>
          <a:pPr rtl="0"/>
          <a:r>
            <a:rPr lang="en-US" dirty="0" smtClean="0"/>
            <a:t>Ask for pronouns during introductions</a:t>
          </a:r>
          <a:endParaRPr lang="en-US" dirty="0"/>
        </a:p>
      </dgm:t>
    </dgm:pt>
    <dgm:pt modelId="{594750DA-7518-F149-9209-221EC768766F}" type="parTrans" cxnId="{CB8775E2-6DD9-3749-B196-3809AF5F2838}">
      <dgm:prSet/>
      <dgm:spPr/>
      <dgm:t>
        <a:bodyPr/>
        <a:lstStyle/>
        <a:p>
          <a:endParaRPr lang="en-US"/>
        </a:p>
      </dgm:t>
    </dgm:pt>
    <dgm:pt modelId="{8ADA2C6E-1E2F-E545-B5CD-C0C2810D97D4}" type="sibTrans" cxnId="{CB8775E2-6DD9-3749-B196-3809AF5F2838}">
      <dgm:prSet/>
      <dgm:spPr/>
      <dgm:t>
        <a:bodyPr/>
        <a:lstStyle/>
        <a:p>
          <a:endParaRPr lang="en-US"/>
        </a:p>
      </dgm:t>
    </dgm:pt>
    <dgm:pt modelId="{6978393E-473C-B948-A3E7-D612BADB41DB}">
      <dgm:prSet/>
      <dgm:spPr/>
      <dgm:t>
        <a:bodyPr/>
        <a:lstStyle/>
        <a:p>
          <a:pPr rtl="0"/>
          <a:r>
            <a:rPr lang="en-US" dirty="0" smtClean="0"/>
            <a:t>Include pronouns in email signature</a:t>
          </a:r>
          <a:endParaRPr lang="en-US" dirty="0"/>
        </a:p>
      </dgm:t>
    </dgm:pt>
    <dgm:pt modelId="{80C0DB18-AA84-3144-9F1F-03A6EE7604A4}" type="parTrans" cxnId="{3ABE9E39-155F-334B-8F8E-07AE9AC9C5E3}">
      <dgm:prSet/>
      <dgm:spPr/>
      <dgm:t>
        <a:bodyPr/>
        <a:lstStyle/>
        <a:p>
          <a:endParaRPr lang="en-US"/>
        </a:p>
      </dgm:t>
    </dgm:pt>
    <dgm:pt modelId="{6888AA44-D1C0-2244-A657-2A1135B5B9B3}" type="sibTrans" cxnId="{3ABE9E39-155F-334B-8F8E-07AE9AC9C5E3}">
      <dgm:prSet/>
      <dgm:spPr/>
      <dgm:t>
        <a:bodyPr/>
        <a:lstStyle/>
        <a:p>
          <a:endParaRPr lang="en-US"/>
        </a:p>
      </dgm:t>
    </dgm:pt>
    <dgm:pt modelId="{2BA2BBEA-0660-E548-89AE-5012B073B001}">
      <dgm:prSet/>
      <dgm:spPr/>
      <dgm:t>
        <a:bodyPr/>
        <a:lstStyle/>
        <a:p>
          <a:pPr rtl="0"/>
          <a:r>
            <a:rPr lang="en-US" dirty="0" smtClean="0"/>
            <a:t>Use person-first language</a:t>
          </a:r>
          <a:endParaRPr lang="en-US" dirty="0"/>
        </a:p>
      </dgm:t>
    </dgm:pt>
    <dgm:pt modelId="{987FC81F-0056-CD4D-8C34-EDE303C6C038}" type="parTrans" cxnId="{C37E2FA9-8F7F-4B48-8202-14FA761C9599}">
      <dgm:prSet/>
      <dgm:spPr/>
      <dgm:t>
        <a:bodyPr/>
        <a:lstStyle/>
        <a:p>
          <a:endParaRPr lang="en-US"/>
        </a:p>
      </dgm:t>
    </dgm:pt>
    <dgm:pt modelId="{F710FB59-04D3-5C44-A617-CCF6B04878AC}" type="sibTrans" cxnId="{C37E2FA9-8F7F-4B48-8202-14FA761C9599}">
      <dgm:prSet/>
      <dgm:spPr/>
      <dgm:t>
        <a:bodyPr/>
        <a:lstStyle/>
        <a:p>
          <a:endParaRPr lang="en-US"/>
        </a:p>
      </dgm:t>
    </dgm:pt>
    <dgm:pt modelId="{2FE7520B-FCA1-544A-9AAF-FDF58E4116D0}">
      <dgm:prSet/>
      <dgm:spPr/>
      <dgm:t>
        <a:bodyPr/>
        <a:lstStyle/>
        <a:p>
          <a:pPr rtl="0"/>
          <a:endParaRPr lang="en-US" dirty="0"/>
        </a:p>
      </dgm:t>
    </dgm:pt>
    <dgm:pt modelId="{295DE107-196E-644D-A59F-A70F51BD76B8}" type="parTrans" cxnId="{5608AEAD-9500-F44B-AD62-0DAE23659226}">
      <dgm:prSet/>
      <dgm:spPr/>
      <dgm:t>
        <a:bodyPr/>
        <a:lstStyle/>
        <a:p>
          <a:endParaRPr lang="en-US"/>
        </a:p>
      </dgm:t>
    </dgm:pt>
    <dgm:pt modelId="{5AAF1CE3-0A8B-504D-8724-B918984123F6}" type="sibTrans" cxnId="{5608AEAD-9500-F44B-AD62-0DAE2365922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t>
        <a:bodyPr/>
        <a:lstStyle/>
        <a:p>
          <a:endParaRPr lang="en-US"/>
        </a:p>
      </dgm:t>
    </dgm:pt>
    <dgm:pt modelId="{75A904B0-F672-434E-9847-67BD9AC1E90D}">
      <dgm:prSet/>
      <dgm:spPr/>
      <dgm:t>
        <a:bodyPr/>
        <a:lstStyle/>
        <a:p>
          <a:pPr rtl="0"/>
          <a:r>
            <a:rPr lang="en-US" dirty="0" smtClean="0"/>
            <a:t>Refer to students by name or pronoun</a:t>
          </a:r>
          <a:endParaRPr lang="en-US" dirty="0"/>
        </a:p>
      </dgm:t>
    </dgm:pt>
    <dgm:pt modelId="{CC15DEB8-D1BB-624D-9E8E-3332DD6BBB22}" type="parTrans" cxnId="{4CB2EC73-52DC-9B43-87CA-37C589DCA554}">
      <dgm:prSet/>
      <dgm:spPr/>
      <dgm:t>
        <a:bodyPr/>
        <a:lstStyle/>
        <a:p>
          <a:endParaRPr lang="en-US"/>
        </a:p>
      </dgm:t>
    </dgm:pt>
    <dgm:pt modelId="{4B8C8E16-A119-234C-8EAC-0496227555B5}" type="sibTrans" cxnId="{4CB2EC73-52DC-9B43-87CA-37C589DCA554}">
      <dgm:prSet/>
      <dgm:spPr/>
      <dgm:t>
        <a:bodyPr/>
        <a:lstStyle/>
        <a:p>
          <a:endParaRPr lang="en-US"/>
        </a:p>
      </dgm:t>
    </dgm:pt>
    <dgm:pt modelId="{A467D805-762E-6B46-B61A-E54C48A00505}" type="pres">
      <dgm:prSet presAssocID="{97A237C3-8D71-0748-9FBC-43CD846C5848}" presName="Name0" presStyleCnt="0">
        <dgm:presLayoutVars>
          <dgm:dir/>
        </dgm:presLayoutVars>
      </dgm:prSet>
      <dgm:spPr/>
      <dgm:t>
        <a:bodyPr/>
        <a:lstStyle/>
        <a:p>
          <a:endParaRPr lang="en-US"/>
        </a:p>
      </dgm:t>
    </dgm:pt>
    <dgm:pt modelId="{669BD87A-B5B1-F440-80D8-89361AEF30E7}" type="pres">
      <dgm:prSet presAssocID="{5AAF1CE3-0A8B-504D-8724-B918984123F6}" presName="picture_1" presStyleLbl="bgImgPlace1" presStyleIdx="0" presStyleCnt="1"/>
      <dgm:spPr/>
      <dgm:t>
        <a:bodyPr/>
        <a:lstStyle/>
        <a:p>
          <a:endParaRPr lang="en-US"/>
        </a:p>
      </dgm:t>
    </dgm:pt>
    <dgm:pt modelId="{439113F5-F310-C447-BEA0-17571D367873}" type="pres">
      <dgm:prSet presAssocID="{2FE7520B-FCA1-544A-9AAF-FDF58E4116D0}" presName="text_1" presStyleLbl="node1" presStyleIdx="0" presStyleCnt="0">
        <dgm:presLayoutVars>
          <dgm:bulletEnabled val="1"/>
        </dgm:presLayoutVars>
      </dgm:prSet>
      <dgm:spPr/>
      <dgm:t>
        <a:bodyPr/>
        <a:lstStyle/>
        <a:p>
          <a:endParaRPr lang="en-US"/>
        </a:p>
      </dgm:t>
    </dgm:pt>
    <dgm:pt modelId="{81781B16-8DD1-4240-9C38-FB3597FD7517}" type="pres">
      <dgm:prSet presAssocID="{97A237C3-8D71-0748-9FBC-43CD846C5848}" presName="linV" presStyleCnt="0"/>
      <dgm:spPr/>
    </dgm:pt>
    <dgm:pt modelId="{7ECE3792-4881-F743-9292-FD4418B8C343}" type="pres">
      <dgm:prSet presAssocID="{423BD7D1-FEAD-3F49-8918-6DF94E8F8F1D}" presName="pair" presStyleCnt="0"/>
      <dgm:spPr/>
    </dgm:pt>
    <dgm:pt modelId="{80F7932F-5B0D-B341-B8D2-C17E831DB804}" type="pres">
      <dgm:prSet presAssocID="{423BD7D1-FEAD-3F49-8918-6DF94E8F8F1D}" presName="spaceH" presStyleLbl="node1" presStyleIdx="0" presStyleCnt="0"/>
      <dgm:spPr/>
    </dgm:pt>
    <dgm:pt modelId="{F8723EE7-FB64-F143-8363-47801FE98088}" type="pres">
      <dgm:prSet presAssocID="{423BD7D1-FEAD-3F49-8918-6DF94E8F8F1D}" presName="desPictures" presStyleLbl="alignImgPlace1" presStyleIdx="0"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FE1971F-5750-A14F-AAA0-4E4036B05040}" type="pres">
      <dgm:prSet presAssocID="{423BD7D1-FEAD-3F49-8918-6DF94E8F8F1D}" presName="desTextWrapper" presStyleCnt="0"/>
      <dgm:spPr/>
    </dgm:pt>
    <dgm:pt modelId="{832809ED-74D4-CE47-A8EB-70BB7D672629}" type="pres">
      <dgm:prSet presAssocID="{423BD7D1-FEAD-3F49-8918-6DF94E8F8F1D}" presName="desText" presStyleLbl="revTx" presStyleIdx="0" presStyleCnt="4">
        <dgm:presLayoutVars>
          <dgm:bulletEnabled val="1"/>
        </dgm:presLayoutVars>
      </dgm:prSet>
      <dgm:spPr/>
      <dgm:t>
        <a:bodyPr/>
        <a:lstStyle/>
        <a:p>
          <a:endParaRPr lang="en-US"/>
        </a:p>
      </dgm:t>
    </dgm:pt>
    <dgm:pt modelId="{3DE34259-4740-534D-A931-15F9A69779E2}" type="pres">
      <dgm:prSet presAssocID="{8ADA2C6E-1E2F-E545-B5CD-C0C2810D97D4}" presName="spaceV" presStyleCnt="0"/>
      <dgm:spPr/>
    </dgm:pt>
    <dgm:pt modelId="{73BB29BA-0354-CE40-B746-7E8D8A40F5E3}" type="pres">
      <dgm:prSet presAssocID="{75A904B0-F672-434E-9847-67BD9AC1E90D}" presName="pair" presStyleCnt="0"/>
      <dgm:spPr/>
    </dgm:pt>
    <dgm:pt modelId="{3FADB172-E486-7D48-9F8A-DEB2E4F5D3C8}" type="pres">
      <dgm:prSet presAssocID="{75A904B0-F672-434E-9847-67BD9AC1E90D}" presName="spaceH" presStyleLbl="node1" presStyleIdx="0" presStyleCnt="0"/>
      <dgm:spPr/>
    </dgm:pt>
    <dgm:pt modelId="{DFAF4FC2-BA19-8844-8959-F6E37B02ACDC}" type="pres">
      <dgm:prSet presAssocID="{75A904B0-F672-434E-9847-67BD9AC1E90D}" presName="desPictures" presStyleLbl="align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EB9F8D5-8D85-6649-9313-34DAFD33012C}" type="pres">
      <dgm:prSet presAssocID="{75A904B0-F672-434E-9847-67BD9AC1E90D}" presName="desTextWrapper" presStyleCnt="0"/>
      <dgm:spPr/>
    </dgm:pt>
    <dgm:pt modelId="{E8BF5A9A-7661-DF43-8CFB-4861BCE2E9EE}" type="pres">
      <dgm:prSet presAssocID="{75A904B0-F672-434E-9847-67BD9AC1E90D}" presName="desText" presStyleLbl="revTx" presStyleIdx="1" presStyleCnt="4">
        <dgm:presLayoutVars>
          <dgm:bulletEnabled val="1"/>
        </dgm:presLayoutVars>
      </dgm:prSet>
      <dgm:spPr/>
      <dgm:t>
        <a:bodyPr/>
        <a:lstStyle/>
        <a:p>
          <a:endParaRPr lang="en-US"/>
        </a:p>
      </dgm:t>
    </dgm:pt>
    <dgm:pt modelId="{7FB41727-2B72-4947-82F8-7643D8657FE2}" type="pres">
      <dgm:prSet presAssocID="{4B8C8E16-A119-234C-8EAC-0496227555B5}" presName="spaceV" presStyleCnt="0"/>
      <dgm:spPr/>
    </dgm:pt>
    <dgm:pt modelId="{7EE7DE5C-F5E2-4142-B1E4-445F43078294}" type="pres">
      <dgm:prSet presAssocID="{6978393E-473C-B948-A3E7-D612BADB41DB}" presName="pair" presStyleCnt="0"/>
      <dgm:spPr/>
    </dgm:pt>
    <dgm:pt modelId="{21BE9AC4-8B78-1941-B1F3-6A97D60FA4B9}" type="pres">
      <dgm:prSet presAssocID="{6978393E-473C-B948-A3E7-D612BADB41DB}" presName="spaceH" presStyleLbl="node1" presStyleIdx="0" presStyleCnt="0"/>
      <dgm:spPr/>
    </dgm:pt>
    <dgm:pt modelId="{914CC0D8-A08C-5C45-BA40-CD03533CEF5B}" type="pres">
      <dgm:prSet presAssocID="{6978393E-473C-B948-A3E7-D612BADB41DB}" presName="desPictures" presStyleLbl="alignImgPlace1" presStyleIdx="2"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57909E5B-7A16-404E-8711-F6E4731480BF}" type="pres">
      <dgm:prSet presAssocID="{6978393E-473C-B948-A3E7-D612BADB41DB}" presName="desTextWrapper" presStyleCnt="0"/>
      <dgm:spPr/>
    </dgm:pt>
    <dgm:pt modelId="{F5FC7279-D32C-B04E-8C33-BE78B90DC3F9}" type="pres">
      <dgm:prSet presAssocID="{6978393E-473C-B948-A3E7-D612BADB41DB}" presName="desText" presStyleLbl="revTx" presStyleIdx="2" presStyleCnt="4">
        <dgm:presLayoutVars>
          <dgm:bulletEnabled val="1"/>
        </dgm:presLayoutVars>
      </dgm:prSet>
      <dgm:spPr/>
      <dgm:t>
        <a:bodyPr/>
        <a:lstStyle/>
        <a:p>
          <a:endParaRPr lang="en-US"/>
        </a:p>
      </dgm:t>
    </dgm:pt>
    <dgm:pt modelId="{C0FF7B4E-774E-924F-B3A6-6662196557E6}" type="pres">
      <dgm:prSet presAssocID="{6888AA44-D1C0-2244-A657-2A1135B5B9B3}" presName="spaceV" presStyleCnt="0"/>
      <dgm:spPr/>
    </dgm:pt>
    <dgm:pt modelId="{0F9776F6-0386-D049-8E0C-7DB7F96F7495}" type="pres">
      <dgm:prSet presAssocID="{2BA2BBEA-0660-E548-89AE-5012B073B001}" presName="pair" presStyleCnt="0"/>
      <dgm:spPr/>
    </dgm:pt>
    <dgm:pt modelId="{F75F0589-4434-0B4C-856A-6959123C467B}" type="pres">
      <dgm:prSet presAssocID="{2BA2BBEA-0660-E548-89AE-5012B073B001}" presName="spaceH" presStyleLbl="node1" presStyleIdx="0" presStyleCnt="0"/>
      <dgm:spPr/>
    </dgm:pt>
    <dgm:pt modelId="{27928328-47C4-2145-B3CA-8A396B6E4103}" type="pres">
      <dgm:prSet presAssocID="{2BA2BBEA-0660-E548-89AE-5012B073B001}" presName="desPictures" presStyleLbl="alignImgPlace1" presStyleIdx="3"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2EA3E15-2A6D-E04F-9CE2-D4E8E7F051A0}" type="pres">
      <dgm:prSet presAssocID="{2BA2BBEA-0660-E548-89AE-5012B073B001}" presName="desTextWrapper" presStyleCnt="0"/>
      <dgm:spPr/>
    </dgm:pt>
    <dgm:pt modelId="{A7BB96ED-7CC3-AD48-8BC7-44C9D731A67F}" type="pres">
      <dgm:prSet presAssocID="{2BA2BBEA-0660-E548-89AE-5012B073B001}" presName="desText" presStyleLbl="revTx" presStyleIdx="3" presStyleCnt="4" custScaleX="116676">
        <dgm:presLayoutVars>
          <dgm:bulletEnabled val="1"/>
        </dgm:presLayoutVars>
      </dgm:prSet>
      <dgm:spPr/>
      <dgm:t>
        <a:bodyPr/>
        <a:lstStyle/>
        <a:p>
          <a:endParaRPr lang="en-US"/>
        </a:p>
      </dgm:t>
    </dgm:pt>
    <dgm:pt modelId="{68B9F6AB-0205-674A-B7C2-7A2C729E3539}" type="pres">
      <dgm:prSet presAssocID="{97A237C3-8D71-0748-9FBC-43CD846C5848}" presName="maxNode" presStyleCnt="0"/>
      <dgm:spPr/>
    </dgm:pt>
    <dgm:pt modelId="{A09871E1-437F-C940-BE7F-0BBB47ED141F}" type="pres">
      <dgm:prSet presAssocID="{97A237C3-8D71-0748-9FBC-43CD846C5848}" presName="Name33" presStyleCnt="0"/>
      <dgm:spPr/>
    </dgm:pt>
  </dgm:ptLst>
  <dgm:cxnLst>
    <dgm:cxn modelId="{4CB2EC73-52DC-9B43-87CA-37C589DCA554}" srcId="{97A237C3-8D71-0748-9FBC-43CD846C5848}" destId="{75A904B0-F672-434E-9847-67BD9AC1E90D}" srcOrd="2" destOrd="0" parTransId="{CC15DEB8-D1BB-624D-9E8E-3332DD6BBB22}" sibTransId="{4B8C8E16-A119-234C-8EAC-0496227555B5}"/>
    <dgm:cxn modelId="{F10698C2-7DF7-DA43-8358-55EAE082C1FA}" type="presOf" srcId="{2FE7520B-FCA1-544A-9AAF-FDF58E4116D0}" destId="{439113F5-F310-C447-BEA0-17571D367873}" srcOrd="0" destOrd="0" presId="urn:microsoft.com/office/officeart/2008/layout/AccentedPicture"/>
    <dgm:cxn modelId="{C37E2FA9-8F7F-4B48-8202-14FA761C9599}" srcId="{97A237C3-8D71-0748-9FBC-43CD846C5848}" destId="{2BA2BBEA-0660-E548-89AE-5012B073B001}" srcOrd="4" destOrd="0" parTransId="{987FC81F-0056-CD4D-8C34-EDE303C6C038}" sibTransId="{F710FB59-04D3-5C44-A617-CCF6B04878AC}"/>
    <dgm:cxn modelId="{53402F26-2A01-DF4A-BA17-ADA5EAEEDB5E}" type="presOf" srcId="{75A904B0-F672-434E-9847-67BD9AC1E90D}" destId="{E8BF5A9A-7661-DF43-8CFB-4861BCE2E9EE}" srcOrd="0" destOrd="0" presId="urn:microsoft.com/office/officeart/2008/layout/AccentedPicture"/>
    <dgm:cxn modelId="{68A4C645-CF79-BE4F-B51F-C40FD7E14969}" type="presOf" srcId="{6978393E-473C-B948-A3E7-D612BADB41DB}" destId="{F5FC7279-D32C-B04E-8C33-BE78B90DC3F9}" srcOrd="0" destOrd="0" presId="urn:microsoft.com/office/officeart/2008/layout/AccentedPicture"/>
    <dgm:cxn modelId="{40E9ED1A-5FCF-6E4C-80DD-E8E4F384F2B5}" type="presOf" srcId="{5AAF1CE3-0A8B-504D-8724-B918984123F6}" destId="{669BD87A-B5B1-F440-80D8-89361AEF30E7}" srcOrd="0" destOrd="0" presId="urn:microsoft.com/office/officeart/2008/layout/AccentedPicture"/>
    <dgm:cxn modelId="{3C150983-8661-9E4E-8C18-F0C2A1F14F5A}" type="presOf" srcId="{423BD7D1-FEAD-3F49-8918-6DF94E8F8F1D}" destId="{832809ED-74D4-CE47-A8EB-70BB7D672629}" srcOrd="0" destOrd="0" presId="urn:microsoft.com/office/officeart/2008/layout/AccentedPicture"/>
    <dgm:cxn modelId="{7F585DE1-11C9-904F-8F11-89614E05692A}" type="presOf" srcId="{97A237C3-8D71-0748-9FBC-43CD846C5848}" destId="{A467D805-762E-6B46-B61A-E54C48A00505}" srcOrd="0" destOrd="0" presId="urn:microsoft.com/office/officeart/2008/layout/AccentedPicture"/>
    <dgm:cxn modelId="{0CB8D876-07B7-4044-ADED-4C3EBDC79E6D}" type="presOf" srcId="{2BA2BBEA-0660-E548-89AE-5012B073B001}" destId="{A7BB96ED-7CC3-AD48-8BC7-44C9D731A67F}" srcOrd="0" destOrd="0" presId="urn:microsoft.com/office/officeart/2008/layout/AccentedPicture"/>
    <dgm:cxn modelId="{CB8775E2-6DD9-3749-B196-3809AF5F2838}" srcId="{97A237C3-8D71-0748-9FBC-43CD846C5848}" destId="{423BD7D1-FEAD-3F49-8918-6DF94E8F8F1D}" srcOrd="1" destOrd="0" parTransId="{594750DA-7518-F149-9209-221EC768766F}" sibTransId="{8ADA2C6E-1E2F-E545-B5CD-C0C2810D97D4}"/>
    <dgm:cxn modelId="{5608AEAD-9500-F44B-AD62-0DAE23659226}" srcId="{97A237C3-8D71-0748-9FBC-43CD846C5848}" destId="{2FE7520B-FCA1-544A-9AAF-FDF58E4116D0}" srcOrd="0" destOrd="0" parTransId="{295DE107-196E-644D-A59F-A70F51BD76B8}" sibTransId="{5AAF1CE3-0A8B-504D-8724-B918984123F6}"/>
    <dgm:cxn modelId="{3ABE9E39-155F-334B-8F8E-07AE9AC9C5E3}" srcId="{97A237C3-8D71-0748-9FBC-43CD846C5848}" destId="{6978393E-473C-B948-A3E7-D612BADB41DB}" srcOrd="3" destOrd="0" parTransId="{80C0DB18-AA84-3144-9F1F-03A6EE7604A4}" sibTransId="{6888AA44-D1C0-2244-A657-2A1135B5B9B3}"/>
    <dgm:cxn modelId="{F94DB2AB-3B76-D04A-852F-1E29895F230B}" type="presParOf" srcId="{A467D805-762E-6B46-B61A-E54C48A00505}" destId="{669BD87A-B5B1-F440-80D8-89361AEF30E7}" srcOrd="0" destOrd="0" presId="urn:microsoft.com/office/officeart/2008/layout/AccentedPicture"/>
    <dgm:cxn modelId="{165A5F1F-5556-A34E-989E-BE52FE6A7AC2}" type="presParOf" srcId="{A467D805-762E-6B46-B61A-E54C48A00505}" destId="{439113F5-F310-C447-BEA0-17571D367873}" srcOrd="1" destOrd="0" presId="urn:microsoft.com/office/officeart/2008/layout/AccentedPicture"/>
    <dgm:cxn modelId="{C6F4EFED-8F2E-394F-A30B-53DA528EA434}" type="presParOf" srcId="{A467D805-762E-6B46-B61A-E54C48A00505}" destId="{81781B16-8DD1-4240-9C38-FB3597FD7517}" srcOrd="2" destOrd="0" presId="urn:microsoft.com/office/officeart/2008/layout/AccentedPicture"/>
    <dgm:cxn modelId="{17258921-1588-A14E-A427-4A2B39DA4FFD}" type="presParOf" srcId="{81781B16-8DD1-4240-9C38-FB3597FD7517}" destId="{7ECE3792-4881-F743-9292-FD4418B8C343}" srcOrd="0" destOrd="0" presId="urn:microsoft.com/office/officeart/2008/layout/AccentedPicture"/>
    <dgm:cxn modelId="{E724E986-52FE-3A43-9C3B-801CD28C1F55}" type="presParOf" srcId="{7ECE3792-4881-F743-9292-FD4418B8C343}" destId="{80F7932F-5B0D-B341-B8D2-C17E831DB804}" srcOrd="0" destOrd="0" presId="urn:microsoft.com/office/officeart/2008/layout/AccentedPicture"/>
    <dgm:cxn modelId="{D6E7BF86-BF8C-0749-B29C-6A1B0AF93B67}" type="presParOf" srcId="{7ECE3792-4881-F743-9292-FD4418B8C343}" destId="{F8723EE7-FB64-F143-8363-47801FE98088}" srcOrd="1" destOrd="0" presId="urn:microsoft.com/office/officeart/2008/layout/AccentedPicture"/>
    <dgm:cxn modelId="{4498ECC5-36B9-7447-B346-84E22FDB4B20}" type="presParOf" srcId="{7ECE3792-4881-F743-9292-FD4418B8C343}" destId="{9FE1971F-5750-A14F-AAA0-4E4036B05040}" srcOrd="2" destOrd="0" presId="urn:microsoft.com/office/officeart/2008/layout/AccentedPicture"/>
    <dgm:cxn modelId="{C6610203-A69F-E340-83A7-655C13EA30EE}" type="presParOf" srcId="{9FE1971F-5750-A14F-AAA0-4E4036B05040}" destId="{832809ED-74D4-CE47-A8EB-70BB7D672629}" srcOrd="0" destOrd="0" presId="urn:microsoft.com/office/officeart/2008/layout/AccentedPicture"/>
    <dgm:cxn modelId="{B8092719-7C1B-3E43-A0B2-6CD14E8F4528}" type="presParOf" srcId="{81781B16-8DD1-4240-9C38-FB3597FD7517}" destId="{3DE34259-4740-534D-A931-15F9A69779E2}" srcOrd="1" destOrd="0" presId="urn:microsoft.com/office/officeart/2008/layout/AccentedPicture"/>
    <dgm:cxn modelId="{9E9824EE-0CDB-A24F-B5BE-A872C1BC3426}" type="presParOf" srcId="{81781B16-8DD1-4240-9C38-FB3597FD7517}" destId="{73BB29BA-0354-CE40-B746-7E8D8A40F5E3}" srcOrd="2" destOrd="0" presId="urn:microsoft.com/office/officeart/2008/layout/AccentedPicture"/>
    <dgm:cxn modelId="{923366DF-848F-2E4B-B2F3-F5702E69B850}" type="presParOf" srcId="{73BB29BA-0354-CE40-B746-7E8D8A40F5E3}" destId="{3FADB172-E486-7D48-9F8A-DEB2E4F5D3C8}" srcOrd="0" destOrd="0" presId="urn:microsoft.com/office/officeart/2008/layout/AccentedPicture"/>
    <dgm:cxn modelId="{75E79729-27E4-5D45-961B-F8E67E3EA596}" type="presParOf" srcId="{73BB29BA-0354-CE40-B746-7E8D8A40F5E3}" destId="{DFAF4FC2-BA19-8844-8959-F6E37B02ACDC}" srcOrd="1" destOrd="0" presId="urn:microsoft.com/office/officeart/2008/layout/AccentedPicture"/>
    <dgm:cxn modelId="{C72BB0EE-17EA-3648-8237-8E597DA381E7}" type="presParOf" srcId="{73BB29BA-0354-CE40-B746-7E8D8A40F5E3}" destId="{BEB9F8D5-8D85-6649-9313-34DAFD33012C}" srcOrd="2" destOrd="0" presId="urn:microsoft.com/office/officeart/2008/layout/AccentedPicture"/>
    <dgm:cxn modelId="{49993243-354E-F14F-ABF5-077873C0B6F4}" type="presParOf" srcId="{BEB9F8D5-8D85-6649-9313-34DAFD33012C}" destId="{E8BF5A9A-7661-DF43-8CFB-4861BCE2E9EE}" srcOrd="0" destOrd="0" presId="urn:microsoft.com/office/officeart/2008/layout/AccentedPicture"/>
    <dgm:cxn modelId="{E5EE4CDB-2CD7-7F40-9F90-9EA5EC9503A0}" type="presParOf" srcId="{81781B16-8DD1-4240-9C38-FB3597FD7517}" destId="{7FB41727-2B72-4947-82F8-7643D8657FE2}" srcOrd="3" destOrd="0" presId="urn:microsoft.com/office/officeart/2008/layout/AccentedPicture"/>
    <dgm:cxn modelId="{DC04D13F-9962-344E-B876-6D36F09E8C11}" type="presParOf" srcId="{81781B16-8DD1-4240-9C38-FB3597FD7517}" destId="{7EE7DE5C-F5E2-4142-B1E4-445F43078294}" srcOrd="4" destOrd="0" presId="urn:microsoft.com/office/officeart/2008/layout/AccentedPicture"/>
    <dgm:cxn modelId="{BEE1D85E-638B-A348-8919-E7FF47DB6FD0}" type="presParOf" srcId="{7EE7DE5C-F5E2-4142-B1E4-445F43078294}" destId="{21BE9AC4-8B78-1941-B1F3-6A97D60FA4B9}" srcOrd="0" destOrd="0" presId="urn:microsoft.com/office/officeart/2008/layout/AccentedPicture"/>
    <dgm:cxn modelId="{03A562C9-1010-DC43-A6B9-E57763A65AD2}" type="presParOf" srcId="{7EE7DE5C-F5E2-4142-B1E4-445F43078294}" destId="{914CC0D8-A08C-5C45-BA40-CD03533CEF5B}" srcOrd="1" destOrd="0" presId="urn:microsoft.com/office/officeart/2008/layout/AccentedPicture"/>
    <dgm:cxn modelId="{B1A00DF5-BA22-BF4F-8774-200CF29C3C8E}" type="presParOf" srcId="{7EE7DE5C-F5E2-4142-B1E4-445F43078294}" destId="{57909E5B-7A16-404E-8711-F6E4731480BF}" srcOrd="2" destOrd="0" presId="urn:microsoft.com/office/officeart/2008/layout/AccentedPicture"/>
    <dgm:cxn modelId="{60920872-1BE2-884F-A966-A572A58B013B}" type="presParOf" srcId="{57909E5B-7A16-404E-8711-F6E4731480BF}" destId="{F5FC7279-D32C-B04E-8C33-BE78B90DC3F9}" srcOrd="0" destOrd="0" presId="urn:microsoft.com/office/officeart/2008/layout/AccentedPicture"/>
    <dgm:cxn modelId="{036336DA-8A14-7347-A461-ED8AA29E36F5}" type="presParOf" srcId="{81781B16-8DD1-4240-9C38-FB3597FD7517}" destId="{C0FF7B4E-774E-924F-B3A6-6662196557E6}" srcOrd="5" destOrd="0" presId="urn:microsoft.com/office/officeart/2008/layout/AccentedPicture"/>
    <dgm:cxn modelId="{20CEF72A-3AC3-2445-ACB7-D7B20F023FC1}" type="presParOf" srcId="{81781B16-8DD1-4240-9C38-FB3597FD7517}" destId="{0F9776F6-0386-D049-8E0C-7DB7F96F7495}" srcOrd="6" destOrd="0" presId="urn:microsoft.com/office/officeart/2008/layout/AccentedPicture"/>
    <dgm:cxn modelId="{108C22ED-0DE5-514C-8AFA-6A57C939491A}" type="presParOf" srcId="{0F9776F6-0386-D049-8E0C-7DB7F96F7495}" destId="{F75F0589-4434-0B4C-856A-6959123C467B}" srcOrd="0" destOrd="0" presId="urn:microsoft.com/office/officeart/2008/layout/AccentedPicture"/>
    <dgm:cxn modelId="{803A658F-AA9C-6648-BB4F-1E7962A44758}" type="presParOf" srcId="{0F9776F6-0386-D049-8E0C-7DB7F96F7495}" destId="{27928328-47C4-2145-B3CA-8A396B6E4103}" srcOrd="1" destOrd="0" presId="urn:microsoft.com/office/officeart/2008/layout/AccentedPicture"/>
    <dgm:cxn modelId="{1CBA8399-4F03-5041-8790-51F6926BB9E4}" type="presParOf" srcId="{0F9776F6-0386-D049-8E0C-7DB7F96F7495}" destId="{B2EA3E15-2A6D-E04F-9CE2-D4E8E7F051A0}" srcOrd="2" destOrd="0" presId="urn:microsoft.com/office/officeart/2008/layout/AccentedPicture"/>
    <dgm:cxn modelId="{A7494D04-4C17-E440-ABB6-3F5AC3C44248}" type="presParOf" srcId="{B2EA3E15-2A6D-E04F-9CE2-D4E8E7F051A0}" destId="{A7BB96ED-7CC3-AD48-8BC7-44C9D731A67F}" srcOrd="0" destOrd="0" presId="urn:microsoft.com/office/officeart/2008/layout/AccentedPicture"/>
    <dgm:cxn modelId="{76E3DB4F-61F9-B740-99E6-896D94413DE1}" type="presParOf" srcId="{A467D805-762E-6B46-B61A-E54C48A00505}" destId="{68B9F6AB-0205-674A-B7C2-7A2C729E3539}" srcOrd="3" destOrd="0" presId="urn:microsoft.com/office/officeart/2008/layout/AccentedPicture"/>
    <dgm:cxn modelId="{E3ABEC7D-7DCF-7D42-B2FF-A2D5A6DCA6F1}" type="presParOf" srcId="{68B9F6AB-0205-674A-B7C2-7A2C729E3539}" destId="{A09871E1-437F-C940-BE7F-0BBB47ED141F}"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237C3-8D71-0748-9FBC-43CD846C5848}"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n-US"/>
        </a:p>
      </dgm:t>
    </dgm:pt>
    <dgm:pt modelId="{423BD7D1-FEAD-3F49-8918-6DF94E8F8F1D}">
      <dgm:prSet/>
      <dgm:spPr/>
      <dgm:t>
        <a:bodyPr/>
        <a:lstStyle/>
        <a:p>
          <a:pPr rtl="0"/>
          <a:r>
            <a:rPr lang="en-US" dirty="0" smtClean="0"/>
            <a:t>Establish explicit ground rules for appropriate classroom conduct to protect against cultural exclusion and insensitivity</a:t>
          </a:r>
          <a:endParaRPr lang="en-US" dirty="0"/>
        </a:p>
      </dgm:t>
    </dgm:pt>
    <dgm:pt modelId="{594750DA-7518-F149-9209-221EC768766F}" type="parTrans" cxnId="{CB8775E2-6DD9-3749-B196-3809AF5F2838}">
      <dgm:prSet/>
      <dgm:spPr/>
      <dgm:t>
        <a:bodyPr/>
        <a:lstStyle/>
        <a:p>
          <a:endParaRPr lang="en-US"/>
        </a:p>
      </dgm:t>
    </dgm:pt>
    <dgm:pt modelId="{8ADA2C6E-1E2F-E545-B5CD-C0C2810D97D4}" type="sibTrans" cxnId="{CB8775E2-6DD9-3749-B196-3809AF5F2838}">
      <dgm:prSet/>
      <dgm:spPr/>
      <dgm:t>
        <a:bodyPr/>
        <a:lstStyle/>
        <a:p>
          <a:endParaRPr lang="en-US"/>
        </a:p>
      </dgm:t>
    </dgm:pt>
    <dgm:pt modelId="{6978393E-473C-B948-A3E7-D612BADB41DB}">
      <dgm:prSet/>
      <dgm:spPr/>
      <dgm:t>
        <a:bodyPr/>
        <a:lstStyle/>
        <a:p>
          <a:pPr rtl="0"/>
          <a:r>
            <a:rPr lang="en-US" dirty="0" smtClean="0"/>
            <a:t>Have groups develop their own ground rules before starting group projects </a:t>
          </a:r>
          <a:endParaRPr lang="en-US" dirty="0"/>
        </a:p>
      </dgm:t>
    </dgm:pt>
    <dgm:pt modelId="{80C0DB18-AA84-3144-9F1F-03A6EE7604A4}" type="parTrans" cxnId="{3ABE9E39-155F-334B-8F8E-07AE9AC9C5E3}">
      <dgm:prSet/>
      <dgm:spPr/>
      <dgm:t>
        <a:bodyPr/>
        <a:lstStyle/>
        <a:p>
          <a:endParaRPr lang="en-US"/>
        </a:p>
      </dgm:t>
    </dgm:pt>
    <dgm:pt modelId="{6888AA44-D1C0-2244-A657-2A1135B5B9B3}" type="sibTrans" cxnId="{3ABE9E39-155F-334B-8F8E-07AE9AC9C5E3}">
      <dgm:prSet/>
      <dgm:spPr/>
      <dgm:t>
        <a:bodyPr/>
        <a:lstStyle/>
        <a:p>
          <a:endParaRPr lang="en-US"/>
        </a:p>
      </dgm:t>
    </dgm:pt>
    <dgm:pt modelId="{2BA2BBEA-0660-E548-89AE-5012B073B001}">
      <dgm:prSet/>
      <dgm:spPr/>
      <dgm:t>
        <a:bodyPr/>
        <a:lstStyle/>
        <a:p>
          <a:pPr rtl="0"/>
          <a:r>
            <a:rPr lang="en-US" dirty="0" smtClean="0"/>
            <a:t>Respond promptly to any behavior </a:t>
          </a:r>
          <a:endParaRPr lang="en-US" dirty="0"/>
        </a:p>
      </dgm:t>
    </dgm:pt>
    <dgm:pt modelId="{987FC81F-0056-CD4D-8C34-EDE303C6C038}" type="parTrans" cxnId="{C37E2FA9-8F7F-4B48-8202-14FA761C9599}">
      <dgm:prSet/>
      <dgm:spPr/>
      <dgm:t>
        <a:bodyPr/>
        <a:lstStyle/>
        <a:p>
          <a:endParaRPr lang="en-US"/>
        </a:p>
      </dgm:t>
    </dgm:pt>
    <dgm:pt modelId="{F710FB59-04D3-5C44-A617-CCF6B04878AC}" type="sibTrans" cxnId="{C37E2FA9-8F7F-4B48-8202-14FA761C9599}">
      <dgm:prSet/>
      <dgm:spPr/>
      <dgm:t>
        <a:bodyPr/>
        <a:lstStyle/>
        <a:p>
          <a:endParaRPr lang="en-US"/>
        </a:p>
      </dgm:t>
    </dgm:pt>
    <dgm:pt modelId="{4621C0F3-76CB-B944-8F41-D8F62DDB27A7}">
      <dgm:prSet/>
      <dgm:spPr/>
      <dgm:t>
        <a:bodyPr/>
        <a:lstStyle/>
        <a:p>
          <a:pPr rtl="0"/>
          <a:r>
            <a:rPr lang="en-US" dirty="0" smtClean="0"/>
            <a:t>Address individual needs as early as possible</a:t>
          </a:r>
          <a:endParaRPr lang="en-US" dirty="0"/>
        </a:p>
      </dgm:t>
    </dgm:pt>
    <dgm:pt modelId="{3CB8EA60-ABDB-0C49-A1A8-5BC70CE0BA0B}" type="parTrans" cxnId="{3518A40B-8D70-CC4D-80CC-0FDCA6FB77DF}">
      <dgm:prSet/>
      <dgm:spPr/>
      <dgm:t>
        <a:bodyPr/>
        <a:lstStyle/>
        <a:p>
          <a:endParaRPr lang="en-US"/>
        </a:p>
      </dgm:t>
    </dgm:pt>
    <dgm:pt modelId="{63C7B5EC-E4E4-A74F-9362-8ACCA26F9815}" type="sibTrans" cxnId="{3518A40B-8D70-CC4D-80CC-0FDCA6FB77DF}">
      <dgm:prSet/>
      <dgm:spPr/>
      <dgm:t>
        <a:bodyPr/>
        <a:lstStyle/>
        <a:p>
          <a:endParaRPr lang="en-US"/>
        </a:p>
      </dgm:t>
    </dgm:pt>
    <dgm:pt modelId="{93268678-2F95-CF45-A69D-601BE97518A7}">
      <dgm:prSet/>
      <dgm:spPr/>
      <dgm:t>
        <a:bodyPr/>
        <a:lstStyle/>
        <a:p>
          <a:pPr rtl="0"/>
          <a:r>
            <a:rPr lang="en-US" dirty="0" smtClean="0"/>
            <a:t>Promote diversity through intentional teaching practices and course content</a:t>
          </a:r>
          <a:endParaRPr lang="en-US" dirty="0"/>
        </a:p>
      </dgm:t>
    </dgm:pt>
    <dgm:pt modelId="{AA600C41-C174-DC46-BC65-A118ADCF9811}" type="parTrans" cxnId="{4A01C656-8849-4240-9AD9-D487397AD061}">
      <dgm:prSet/>
      <dgm:spPr/>
      <dgm:t>
        <a:bodyPr/>
        <a:lstStyle/>
        <a:p>
          <a:endParaRPr lang="en-US"/>
        </a:p>
      </dgm:t>
    </dgm:pt>
    <dgm:pt modelId="{8F288527-DC5B-2544-84F1-838568F9238B}" type="sibTrans" cxnId="{4A01C656-8849-4240-9AD9-D487397AD061}">
      <dgm:prSet/>
      <dgm:spPr/>
      <dgm:t>
        <a:bodyPr/>
        <a:lstStyle/>
        <a:p>
          <a:endParaRPr lang="en-US"/>
        </a:p>
      </dgm:t>
    </dgm:pt>
    <dgm:pt modelId="{2B5C0412-6259-A942-AE9B-CD7B1AE238D5}">
      <dgm:prSet/>
      <dgm:spPr/>
      <dgm:t>
        <a:bodyPr/>
        <a:lstStyle/>
        <a:p>
          <a:pPr rtl="0"/>
          <a:r>
            <a:rPr lang="en-US" dirty="0" smtClean="0"/>
            <a:t>Clearly cite published literature and research findings. </a:t>
          </a:r>
          <a:endParaRPr lang="en-US" dirty="0"/>
        </a:p>
      </dgm:t>
    </dgm:pt>
    <dgm:pt modelId="{8C677274-43FE-2040-821F-E93683675DF7}" type="parTrans" cxnId="{0330735A-AF21-EC41-8880-31B33C18E05A}">
      <dgm:prSet/>
      <dgm:spPr/>
      <dgm:t>
        <a:bodyPr/>
        <a:lstStyle/>
        <a:p>
          <a:endParaRPr lang="en-US"/>
        </a:p>
      </dgm:t>
    </dgm:pt>
    <dgm:pt modelId="{A7E23CE5-E59A-CB45-ABD1-BD3463D0B289}" type="sibTrans" cxnId="{0330735A-AF21-EC41-8880-31B33C18E05A}">
      <dgm:prSet/>
      <dgm:spPr/>
      <dgm:t>
        <a:bodyPr/>
        <a:lstStyle/>
        <a:p>
          <a:endParaRPr lang="en-US"/>
        </a:p>
      </dgm:t>
    </dgm:pt>
    <dgm:pt modelId="{2FE7520B-FCA1-544A-9AAF-FDF58E4116D0}">
      <dgm:prSet/>
      <dgm:spPr/>
      <dgm:t>
        <a:bodyPr/>
        <a:lstStyle/>
        <a:p>
          <a:pPr rtl="0"/>
          <a:endParaRPr lang="en-US"/>
        </a:p>
      </dgm:t>
    </dgm:pt>
    <dgm:pt modelId="{295DE107-196E-644D-A59F-A70F51BD76B8}" type="parTrans" cxnId="{5608AEAD-9500-F44B-AD62-0DAE23659226}">
      <dgm:prSet/>
      <dgm:spPr/>
      <dgm:t>
        <a:bodyPr/>
        <a:lstStyle/>
        <a:p>
          <a:endParaRPr lang="en-US"/>
        </a:p>
      </dgm:t>
    </dgm:pt>
    <dgm:pt modelId="{5AAF1CE3-0A8B-504D-8724-B918984123F6}" type="sibTrans" cxnId="{5608AEAD-9500-F44B-AD62-0DAE2365922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t>
        <a:bodyPr/>
        <a:lstStyle/>
        <a:p>
          <a:endParaRPr lang="en-US"/>
        </a:p>
      </dgm:t>
    </dgm:pt>
    <dgm:pt modelId="{A467D805-762E-6B46-B61A-E54C48A00505}" type="pres">
      <dgm:prSet presAssocID="{97A237C3-8D71-0748-9FBC-43CD846C5848}" presName="Name0" presStyleCnt="0">
        <dgm:presLayoutVars>
          <dgm:dir/>
        </dgm:presLayoutVars>
      </dgm:prSet>
      <dgm:spPr/>
      <dgm:t>
        <a:bodyPr/>
        <a:lstStyle/>
        <a:p>
          <a:endParaRPr lang="en-US"/>
        </a:p>
      </dgm:t>
    </dgm:pt>
    <dgm:pt modelId="{669BD87A-B5B1-F440-80D8-89361AEF30E7}" type="pres">
      <dgm:prSet presAssocID="{5AAF1CE3-0A8B-504D-8724-B918984123F6}" presName="picture_1" presStyleLbl="bgImgPlace1" presStyleIdx="0" presStyleCnt="1"/>
      <dgm:spPr/>
      <dgm:t>
        <a:bodyPr/>
        <a:lstStyle/>
        <a:p>
          <a:endParaRPr lang="en-US"/>
        </a:p>
      </dgm:t>
    </dgm:pt>
    <dgm:pt modelId="{439113F5-F310-C447-BEA0-17571D367873}" type="pres">
      <dgm:prSet presAssocID="{2FE7520B-FCA1-544A-9AAF-FDF58E4116D0}" presName="text_1" presStyleLbl="node1" presStyleIdx="0" presStyleCnt="0">
        <dgm:presLayoutVars>
          <dgm:bulletEnabled val="1"/>
        </dgm:presLayoutVars>
      </dgm:prSet>
      <dgm:spPr/>
      <dgm:t>
        <a:bodyPr/>
        <a:lstStyle/>
        <a:p>
          <a:endParaRPr lang="en-US"/>
        </a:p>
      </dgm:t>
    </dgm:pt>
    <dgm:pt modelId="{81781B16-8DD1-4240-9C38-FB3597FD7517}" type="pres">
      <dgm:prSet presAssocID="{97A237C3-8D71-0748-9FBC-43CD846C5848}" presName="linV" presStyleCnt="0"/>
      <dgm:spPr/>
    </dgm:pt>
    <dgm:pt modelId="{7ECE3792-4881-F743-9292-FD4418B8C343}" type="pres">
      <dgm:prSet presAssocID="{423BD7D1-FEAD-3F49-8918-6DF94E8F8F1D}" presName="pair" presStyleCnt="0"/>
      <dgm:spPr/>
    </dgm:pt>
    <dgm:pt modelId="{80F7932F-5B0D-B341-B8D2-C17E831DB804}" type="pres">
      <dgm:prSet presAssocID="{423BD7D1-FEAD-3F49-8918-6DF94E8F8F1D}" presName="spaceH" presStyleLbl="node1" presStyleIdx="0" presStyleCnt="0"/>
      <dgm:spPr/>
    </dgm:pt>
    <dgm:pt modelId="{F8723EE7-FB64-F143-8363-47801FE98088}" type="pres">
      <dgm:prSet presAssocID="{423BD7D1-FEAD-3F49-8918-6DF94E8F8F1D}" presName="desPictures" presStyleLbl="alignImgPlace1" presStyleIdx="0"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FE1971F-5750-A14F-AAA0-4E4036B05040}" type="pres">
      <dgm:prSet presAssocID="{423BD7D1-FEAD-3F49-8918-6DF94E8F8F1D}" presName="desTextWrapper" presStyleCnt="0"/>
      <dgm:spPr/>
    </dgm:pt>
    <dgm:pt modelId="{832809ED-74D4-CE47-A8EB-70BB7D672629}" type="pres">
      <dgm:prSet presAssocID="{423BD7D1-FEAD-3F49-8918-6DF94E8F8F1D}" presName="desText" presStyleLbl="revTx" presStyleIdx="0" presStyleCnt="6">
        <dgm:presLayoutVars>
          <dgm:bulletEnabled val="1"/>
        </dgm:presLayoutVars>
      </dgm:prSet>
      <dgm:spPr/>
      <dgm:t>
        <a:bodyPr/>
        <a:lstStyle/>
        <a:p>
          <a:endParaRPr lang="en-US"/>
        </a:p>
      </dgm:t>
    </dgm:pt>
    <dgm:pt modelId="{3DE34259-4740-534D-A931-15F9A69779E2}" type="pres">
      <dgm:prSet presAssocID="{8ADA2C6E-1E2F-E545-B5CD-C0C2810D97D4}" presName="spaceV" presStyleCnt="0"/>
      <dgm:spPr/>
    </dgm:pt>
    <dgm:pt modelId="{7EE7DE5C-F5E2-4142-B1E4-445F43078294}" type="pres">
      <dgm:prSet presAssocID="{6978393E-473C-B948-A3E7-D612BADB41DB}" presName="pair" presStyleCnt="0"/>
      <dgm:spPr/>
    </dgm:pt>
    <dgm:pt modelId="{21BE9AC4-8B78-1941-B1F3-6A97D60FA4B9}" type="pres">
      <dgm:prSet presAssocID="{6978393E-473C-B948-A3E7-D612BADB41DB}" presName="spaceH" presStyleLbl="node1" presStyleIdx="0" presStyleCnt="0"/>
      <dgm:spPr/>
    </dgm:pt>
    <dgm:pt modelId="{914CC0D8-A08C-5C45-BA40-CD03533CEF5B}" type="pres">
      <dgm:prSet presAssocID="{6978393E-473C-B948-A3E7-D612BADB41DB}" presName="desPictures" presStyleLbl="alignImgPlace1" presStyleIdx="1"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57909E5B-7A16-404E-8711-F6E4731480BF}" type="pres">
      <dgm:prSet presAssocID="{6978393E-473C-B948-A3E7-D612BADB41DB}" presName="desTextWrapper" presStyleCnt="0"/>
      <dgm:spPr/>
    </dgm:pt>
    <dgm:pt modelId="{F5FC7279-D32C-B04E-8C33-BE78B90DC3F9}" type="pres">
      <dgm:prSet presAssocID="{6978393E-473C-B948-A3E7-D612BADB41DB}" presName="desText" presStyleLbl="revTx" presStyleIdx="1" presStyleCnt="6">
        <dgm:presLayoutVars>
          <dgm:bulletEnabled val="1"/>
        </dgm:presLayoutVars>
      </dgm:prSet>
      <dgm:spPr/>
      <dgm:t>
        <a:bodyPr/>
        <a:lstStyle/>
        <a:p>
          <a:endParaRPr lang="en-US"/>
        </a:p>
      </dgm:t>
    </dgm:pt>
    <dgm:pt modelId="{C0FF7B4E-774E-924F-B3A6-6662196557E6}" type="pres">
      <dgm:prSet presAssocID="{6888AA44-D1C0-2244-A657-2A1135B5B9B3}" presName="spaceV" presStyleCnt="0"/>
      <dgm:spPr/>
    </dgm:pt>
    <dgm:pt modelId="{0F9776F6-0386-D049-8E0C-7DB7F96F7495}" type="pres">
      <dgm:prSet presAssocID="{2BA2BBEA-0660-E548-89AE-5012B073B001}" presName="pair" presStyleCnt="0"/>
      <dgm:spPr/>
    </dgm:pt>
    <dgm:pt modelId="{F75F0589-4434-0B4C-856A-6959123C467B}" type="pres">
      <dgm:prSet presAssocID="{2BA2BBEA-0660-E548-89AE-5012B073B001}" presName="spaceH" presStyleLbl="node1" presStyleIdx="0" presStyleCnt="0"/>
      <dgm:spPr/>
    </dgm:pt>
    <dgm:pt modelId="{27928328-47C4-2145-B3CA-8A396B6E4103}" type="pres">
      <dgm:prSet presAssocID="{2BA2BBEA-0660-E548-89AE-5012B073B001}" presName="desPictures" presStyleLbl="alignImgPlace1" presStyleIdx="2"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2EA3E15-2A6D-E04F-9CE2-D4E8E7F051A0}" type="pres">
      <dgm:prSet presAssocID="{2BA2BBEA-0660-E548-89AE-5012B073B001}" presName="desTextWrapper" presStyleCnt="0"/>
      <dgm:spPr/>
    </dgm:pt>
    <dgm:pt modelId="{A7BB96ED-7CC3-AD48-8BC7-44C9D731A67F}" type="pres">
      <dgm:prSet presAssocID="{2BA2BBEA-0660-E548-89AE-5012B073B001}" presName="desText" presStyleLbl="revTx" presStyleIdx="2" presStyleCnt="6">
        <dgm:presLayoutVars>
          <dgm:bulletEnabled val="1"/>
        </dgm:presLayoutVars>
      </dgm:prSet>
      <dgm:spPr/>
      <dgm:t>
        <a:bodyPr/>
        <a:lstStyle/>
        <a:p>
          <a:endParaRPr lang="en-US"/>
        </a:p>
      </dgm:t>
    </dgm:pt>
    <dgm:pt modelId="{5BA6949A-81DF-9644-94CA-510407FA1D0B}" type="pres">
      <dgm:prSet presAssocID="{F710FB59-04D3-5C44-A617-CCF6B04878AC}" presName="spaceV" presStyleCnt="0"/>
      <dgm:spPr/>
    </dgm:pt>
    <dgm:pt modelId="{0ED80B9E-4166-F64D-997E-11079D814043}" type="pres">
      <dgm:prSet presAssocID="{4621C0F3-76CB-B944-8F41-D8F62DDB27A7}" presName="pair" presStyleCnt="0"/>
      <dgm:spPr/>
    </dgm:pt>
    <dgm:pt modelId="{BC41CD7D-4C1D-D64A-939D-881F723DED4D}" type="pres">
      <dgm:prSet presAssocID="{4621C0F3-76CB-B944-8F41-D8F62DDB27A7}" presName="spaceH" presStyleLbl="node1" presStyleIdx="0" presStyleCnt="0"/>
      <dgm:spPr/>
    </dgm:pt>
    <dgm:pt modelId="{4BE9D680-CB82-E943-809F-0C1CEBC3E2C2}" type="pres">
      <dgm:prSet presAssocID="{4621C0F3-76CB-B944-8F41-D8F62DDB27A7}" presName="desPictures" presStyleLbl="alignImgPlace1" presStyleIdx="3"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B6142B3-45A5-5048-A06B-AC64E4E5FE80}" type="pres">
      <dgm:prSet presAssocID="{4621C0F3-76CB-B944-8F41-D8F62DDB27A7}" presName="desTextWrapper" presStyleCnt="0"/>
      <dgm:spPr/>
    </dgm:pt>
    <dgm:pt modelId="{4B38901E-2DFC-4B4E-A5E6-F671C9F6B884}" type="pres">
      <dgm:prSet presAssocID="{4621C0F3-76CB-B944-8F41-D8F62DDB27A7}" presName="desText" presStyleLbl="revTx" presStyleIdx="3" presStyleCnt="6">
        <dgm:presLayoutVars>
          <dgm:bulletEnabled val="1"/>
        </dgm:presLayoutVars>
      </dgm:prSet>
      <dgm:spPr/>
      <dgm:t>
        <a:bodyPr/>
        <a:lstStyle/>
        <a:p>
          <a:endParaRPr lang="en-US"/>
        </a:p>
      </dgm:t>
    </dgm:pt>
    <dgm:pt modelId="{5F9518BD-955F-2D43-8DAA-EAFB362F987A}" type="pres">
      <dgm:prSet presAssocID="{63C7B5EC-E4E4-A74F-9362-8ACCA26F9815}" presName="spaceV" presStyleCnt="0"/>
      <dgm:spPr/>
    </dgm:pt>
    <dgm:pt modelId="{5F4D05F5-A078-EA47-BC3A-9633E3D8AE9B}" type="pres">
      <dgm:prSet presAssocID="{93268678-2F95-CF45-A69D-601BE97518A7}" presName="pair" presStyleCnt="0"/>
      <dgm:spPr/>
    </dgm:pt>
    <dgm:pt modelId="{BA41EB3A-1410-8242-B449-BE9474221FEE}" type="pres">
      <dgm:prSet presAssocID="{93268678-2F95-CF45-A69D-601BE97518A7}" presName="spaceH" presStyleLbl="node1" presStyleIdx="0" presStyleCnt="0"/>
      <dgm:spPr/>
    </dgm:pt>
    <dgm:pt modelId="{0F545401-ECAD-294A-8F26-9C09A514C3F9}" type="pres">
      <dgm:prSet presAssocID="{93268678-2F95-CF45-A69D-601BE97518A7}" presName="desPictures" presStyleLbl="alignImgPlace1" presStyleIdx="4"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AD754CDC-8EF1-8942-84BC-CE6618E4DDF1}" type="pres">
      <dgm:prSet presAssocID="{93268678-2F95-CF45-A69D-601BE97518A7}" presName="desTextWrapper" presStyleCnt="0"/>
      <dgm:spPr/>
    </dgm:pt>
    <dgm:pt modelId="{7A667F9E-9259-9A45-BD60-F71436D6693F}" type="pres">
      <dgm:prSet presAssocID="{93268678-2F95-CF45-A69D-601BE97518A7}" presName="desText" presStyleLbl="revTx" presStyleIdx="4" presStyleCnt="6">
        <dgm:presLayoutVars>
          <dgm:bulletEnabled val="1"/>
        </dgm:presLayoutVars>
      </dgm:prSet>
      <dgm:spPr/>
      <dgm:t>
        <a:bodyPr/>
        <a:lstStyle/>
        <a:p>
          <a:endParaRPr lang="en-US"/>
        </a:p>
      </dgm:t>
    </dgm:pt>
    <dgm:pt modelId="{89250E54-4A69-D246-9516-EF712E75C376}" type="pres">
      <dgm:prSet presAssocID="{8F288527-DC5B-2544-84F1-838568F9238B}" presName="spaceV" presStyleCnt="0"/>
      <dgm:spPr/>
    </dgm:pt>
    <dgm:pt modelId="{4E7C8A08-D0AE-C743-964C-D4C91461AC8D}" type="pres">
      <dgm:prSet presAssocID="{2B5C0412-6259-A942-AE9B-CD7B1AE238D5}" presName="pair" presStyleCnt="0"/>
      <dgm:spPr/>
    </dgm:pt>
    <dgm:pt modelId="{C16DA997-A01F-7B40-8305-F10F09D020AC}" type="pres">
      <dgm:prSet presAssocID="{2B5C0412-6259-A942-AE9B-CD7B1AE238D5}" presName="spaceH" presStyleLbl="node1" presStyleIdx="0" presStyleCnt="0"/>
      <dgm:spPr/>
    </dgm:pt>
    <dgm:pt modelId="{127450AA-3970-8D4B-B368-D0372E98BCB4}" type="pres">
      <dgm:prSet presAssocID="{2B5C0412-6259-A942-AE9B-CD7B1AE238D5}" presName="desPictures" presStyleLbl="alignImgPlace1" presStyleIdx="5"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D717847C-9E62-8E49-B92C-1A6D197428EF}" type="pres">
      <dgm:prSet presAssocID="{2B5C0412-6259-A942-AE9B-CD7B1AE238D5}" presName="desTextWrapper" presStyleCnt="0"/>
      <dgm:spPr/>
    </dgm:pt>
    <dgm:pt modelId="{47225FCE-73A2-6543-A112-D8A99F79CE9F}" type="pres">
      <dgm:prSet presAssocID="{2B5C0412-6259-A942-AE9B-CD7B1AE238D5}" presName="desText" presStyleLbl="revTx" presStyleIdx="5" presStyleCnt="6">
        <dgm:presLayoutVars>
          <dgm:bulletEnabled val="1"/>
        </dgm:presLayoutVars>
      </dgm:prSet>
      <dgm:spPr/>
      <dgm:t>
        <a:bodyPr/>
        <a:lstStyle/>
        <a:p>
          <a:endParaRPr lang="en-US"/>
        </a:p>
      </dgm:t>
    </dgm:pt>
    <dgm:pt modelId="{68B9F6AB-0205-674A-B7C2-7A2C729E3539}" type="pres">
      <dgm:prSet presAssocID="{97A237C3-8D71-0748-9FBC-43CD846C5848}" presName="maxNode" presStyleCnt="0"/>
      <dgm:spPr/>
    </dgm:pt>
    <dgm:pt modelId="{A09871E1-437F-C940-BE7F-0BBB47ED141F}" type="pres">
      <dgm:prSet presAssocID="{97A237C3-8D71-0748-9FBC-43CD846C5848}" presName="Name33" presStyleCnt="0"/>
      <dgm:spPr/>
    </dgm:pt>
  </dgm:ptLst>
  <dgm:cxnLst>
    <dgm:cxn modelId="{27E82780-7F21-7148-B6A5-74C637323654}" type="presOf" srcId="{2BA2BBEA-0660-E548-89AE-5012B073B001}" destId="{A7BB96ED-7CC3-AD48-8BC7-44C9D731A67F}" srcOrd="0" destOrd="0" presId="urn:microsoft.com/office/officeart/2008/layout/AccentedPicture"/>
    <dgm:cxn modelId="{8FDD669D-7A05-774D-8F35-84ED4C26B6DA}" type="presOf" srcId="{2FE7520B-FCA1-544A-9AAF-FDF58E4116D0}" destId="{439113F5-F310-C447-BEA0-17571D367873}" srcOrd="0" destOrd="0" presId="urn:microsoft.com/office/officeart/2008/layout/AccentedPicture"/>
    <dgm:cxn modelId="{32F17C54-E6DF-9548-9994-8608AC211064}" type="presOf" srcId="{6978393E-473C-B948-A3E7-D612BADB41DB}" destId="{F5FC7279-D32C-B04E-8C33-BE78B90DC3F9}" srcOrd="0" destOrd="0" presId="urn:microsoft.com/office/officeart/2008/layout/AccentedPicture"/>
    <dgm:cxn modelId="{3A21DF6A-C2D3-6840-A07B-07CF24566E8E}" type="presOf" srcId="{97A237C3-8D71-0748-9FBC-43CD846C5848}" destId="{A467D805-762E-6B46-B61A-E54C48A00505}" srcOrd="0" destOrd="0" presId="urn:microsoft.com/office/officeart/2008/layout/AccentedPicture"/>
    <dgm:cxn modelId="{FCAFA5E4-75FA-F848-B414-BAD4FDA911AB}" type="presOf" srcId="{4621C0F3-76CB-B944-8F41-D8F62DDB27A7}" destId="{4B38901E-2DFC-4B4E-A5E6-F671C9F6B884}" srcOrd="0" destOrd="0" presId="urn:microsoft.com/office/officeart/2008/layout/AccentedPicture"/>
    <dgm:cxn modelId="{0330735A-AF21-EC41-8880-31B33C18E05A}" srcId="{97A237C3-8D71-0748-9FBC-43CD846C5848}" destId="{2B5C0412-6259-A942-AE9B-CD7B1AE238D5}" srcOrd="6" destOrd="0" parTransId="{8C677274-43FE-2040-821F-E93683675DF7}" sibTransId="{A7E23CE5-E59A-CB45-ABD1-BD3463D0B289}"/>
    <dgm:cxn modelId="{5608AEAD-9500-F44B-AD62-0DAE23659226}" srcId="{97A237C3-8D71-0748-9FBC-43CD846C5848}" destId="{2FE7520B-FCA1-544A-9AAF-FDF58E4116D0}" srcOrd="0" destOrd="0" parTransId="{295DE107-196E-644D-A59F-A70F51BD76B8}" sibTransId="{5AAF1CE3-0A8B-504D-8724-B918984123F6}"/>
    <dgm:cxn modelId="{C37E2FA9-8F7F-4B48-8202-14FA761C9599}" srcId="{97A237C3-8D71-0748-9FBC-43CD846C5848}" destId="{2BA2BBEA-0660-E548-89AE-5012B073B001}" srcOrd="3" destOrd="0" parTransId="{987FC81F-0056-CD4D-8C34-EDE303C6C038}" sibTransId="{F710FB59-04D3-5C44-A617-CCF6B04878AC}"/>
    <dgm:cxn modelId="{544C6525-1C72-F347-90A6-8D8D939905A5}" type="presOf" srcId="{423BD7D1-FEAD-3F49-8918-6DF94E8F8F1D}" destId="{832809ED-74D4-CE47-A8EB-70BB7D672629}" srcOrd="0" destOrd="0" presId="urn:microsoft.com/office/officeart/2008/layout/AccentedPicture"/>
    <dgm:cxn modelId="{CB8775E2-6DD9-3749-B196-3809AF5F2838}" srcId="{97A237C3-8D71-0748-9FBC-43CD846C5848}" destId="{423BD7D1-FEAD-3F49-8918-6DF94E8F8F1D}" srcOrd="1" destOrd="0" parTransId="{594750DA-7518-F149-9209-221EC768766F}" sibTransId="{8ADA2C6E-1E2F-E545-B5CD-C0C2810D97D4}"/>
    <dgm:cxn modelId="{9449A0C0-32A8-FF41-A3EC-8F8A2E0E3679}" type="presOf" srcId="{5AAF1CE3-0A8B-504D-8724-B918984123F6}" destId="{669BD87A-B5B1-F440-80D8-89361AEF30E7}" srcOrd="0" destOrd="0" presId="urn:microsoft.com/office/officeart/2008/layout/AccentedPicture"/>
    <dgm:cxn modelId="{4A01C656-8849-4240-9AD9-D487397AD061}" srcId="{97A237C3-8D71-0748-9FBC-43CD846C5848}" destId="{93268678-2F95-CF45-A69D-601BE97518A7}" srcOrd="5" destOrd="0" parTransId="{AA600C41-C174-DC46-BC65-A118ADCF9811}" sibTransId="{8F288527-DC5B-2544-84F1-838568F9238B}"/>
    <dgm:cxn modelId="{D06997CB-CFE6-AA4E-B7CA-08C84E801EC5}" type="presOf" srcId="{93268678-2F95-CF45-A69D-601BE97518A7}" destId="{7A667F9E-9259-9A45-BD60-F71436D6693F}" srcOrd="0" destOrd="0" presId="urn:microsoft.com/office/officeart/2008/layout/AccentedPicture"/>
    <dgm:cxn modelId="{2F174832-F9A9-EF46-BF0F-47339D4F584A}" type="presOf" srcId="{2B5C0412-6259-A942-AE9B-CD7B1AE238D5}" destId="{47225FCE-73A2-6543-A112-D8A99F79CE9F}" srcOrd="0" destOrd="0" presId="urn:microsoft.com/office/officeart/2008/layout/AccentedPicture"/>
    <dgm:cxn modelId="{3518A40B-8D70-CC4D-80CC-0FDCA6FB77DF}" srcId="{97A237C3-8D71-0748-9FBC-43CD846C5848}" destId="{4621C0F3-76CB-B944-8F41-D8F62DDB27A7}" srcOrd="4" destOrd="0" parTransId="{3CB8EA60-ABDB-0C49-A1A8-5BC70CE0BA0B}" sibTransId="{63C7B5EC-E4E4-A74F-9362-8ACCA26F9815}"/>
    <dgm:cxn modelId="{3ABE9E39-155F-334B-8F8E-07AE9AC9C5E3}" srcId="{97A237C3-8D71-0748-9FBC-43CD846C5848}" destId="{6978393E-473C-B948-A3E7-D612BADB41DB}" srcOrd="2" destOrd="0" parTransId="{80C0DB18-AA84-3144-9F1F-03A6EE7604A4}" sibTransId="{6888AA44-D1C0-2244-A657-2A1135B5B9B3}"/>
    <dgm:cxn modelId="{48CF5998-F7BA-4E4B-BFD1-BF2EE077416E}" type="presParOf" srcId="{A467D805-762E-6B46-B61A-E54C48A00505}" destId="{669BD87A-B5B1-F440-80D8-89361AEF30E7}" srcOrd="0" destOrd="0" presId="urn:microsoft.com/office/officeart/2008/layout/AccentedPicture"/>
    <dgm:cxn modelId="{99ACFCEA-0D8F-8F49-85DD-7603036C5782}" type="presParOf" srcId="{A467D805-762E-6B46-B61A-E54C48A00505}" destId="{439113F5-F310-C447-BEA0-17571D367873}" srcOrd="1" destOrd="0" presId="urn:microsoft.com/office/officeart/2008/layout/AccentedPicture"/>
    <dgm:cxn modelId="{712CEDDF-567A-434C-8100-A787108BAD28}" type="presParOf" srcId="{A467D805-762E-6B46-B61A-E54C48A00505}" destId="{81781B16-8DD1-4240-9C38-FB3597FD7517}" srcOrd="2" destOrd="0" presId="urn:microsoft.com/office/officeart/2008/layout/AccentedPicture"/>
    <dgm:cxn modelId="{19459DF0-C3B6-2E42-8F54-6095286D031E}" type="presParOf" srcId="{81781B16-8DD1-4240-9C38-FB3597FD7517}" destId="{7ECE3792-4881-F743-9292-FD4418B8C343}" srcOrd="0" destOrd="0" presId="urn:microsoft.com/office/officeart/2008/layout/AccentedPicture"/>
    <dgm:cxn modelId="{B3F99582-269A-374C-BE98-760E26F181CA}" type="presParOf" srcId="{7ECE3792-4881-F743-9292-FD4418B8C343}" destId="{80F7932F-5B0D-B341-B8D2-C17E831DB804}" srcOrd="0" destOrd="0" presId="urn:microsoft.com/office/officeart/2008/layout/AccentedPicture"/>
    <dgm:cxn modelId="{1D814B54-54FE-7245-9177-6E318BBB3756}" type="presParOf" srcId="{7ECE3792-4881-F743-9292-FD4418B8C343}" destId="{F8723EE7-FB64-F143-8363-47801FE98088}" srcOrd="1" destOrd="0" presId="urn:microsoft.com/office/officeart/2008/layout/AccentedPicture"/>
    <dgm:cxn modelId="{C7299988-76AA-4E4E-AA83-EB56C3355CBA}" type="presParOf" srcId="{7ECE3792-4881-F743-9292-FD4418B8C343}" destId="{9FE1971F-5750-A14F-AAA0-4E4036B05040}" srcOrd="2" destOrd="0" presId="urn:microsoft.com/office/officeart/2008/layout/AccentedPicture"/>
    <dgm:cxn modelId="{E8684F38-0BE3-AA43-98D5-491CBEFA6252}" type="presParOf" srcId="{9FE1971F-5750-A14F-AAA0-4E4036B05040}" destId="{832809ED-74D4-CE47-A8EB-70BB7D672629}" srcOrd="0" destOrd="0" presId="urn:microsoft.com/office/officeart/2008/layout/AccentedPicture"/>
    <dgm:cxn modelId="{DAF27547-4432-7D4A-9129-FACA5406951F}" type="presParOf" srcId="{81781B16-8DD1-4240-9C38-FB3597FD7517}" destId="{3DE34259-4740-534D-A931-15F9A69779E2}" srcOrd="1" destOrd="0" presId="urn:microsoft.com/office/officeart/2008/layout/AccentedPicture"/>
    <dgm:cxn modelId="{0C99DF41-D07B-534F-99A4-7DE172AA7FA3}" type="presParOf" srcId="{81781B16-8DD1-4240-9C38-FB3597FD7517}" destId="{7EE7DE5C-F5E2-4142-B1E4-445F43078294}" srcOrd="2" destOrd="0" presId="urn:microsoft.com/office/officeart/2008/layout/AccentedPicture"/>
    <dgm:cxn modelId="{60414A3F-1D87-9E43-BFD3-262E204BCEC9}" type="presParOf" srcId="{7EE7DE5C-F5E2-4142-B1E4-445F43078294}" destId="{21BE9AC4-8B78-1941-B1F3-6A97D60FA4B9}" srcOrd="0" destOrd="0" presId="urn:microsoft.com/office/officeart/2008/layout/AccentedPicture"/>
    <dgm:cxn modelId="{40FEDB67-F078-B44A-B8D2-21FF71369F5F}" type="presParOf" srcId="{7EE7DE5C-F5E2-4142-B1E4-445F43078294}" destId="{914CC0D8-A08C-5C45-BA40-CD03533CEF5B}" srcOrd="1" destOrd="0" presId="urn:microsoft.com/office/officeart/2008/layout/AccentedPicture"/>
    <dgm:cxn modelId="{68FF7F2E-B130-8446-936B-EE52325E707A}" type="presParOf" srcId="{7EE7DE5C-F5E2-4142-B1E4-445F43078294}" destId="{57909E5B-7A16-404E-8711-F6E4731480BF}" srcOrd="2" destOrd="0" presId="urn:microsoft.com/office/officeart/2008/layout/AccentedPicture"/>
    <dgm:cxn modelId="{A6027BEF-4498-9F4A-84FF-DBCC903A6BDC}" type="presParOf" srcId="{57909E5B-7A16-404E-8711-F6E4731480BF}" destId="{F5FC7279-D32C-B04E-8C33-BE78B90DC3F9}" srcOrd="0" destOrd="0" presId="urn:microsoft.com/office/officeart/2008/layout/AccentedPicture"/>
    <dgm:cxn modelId="{0D39C2FA-1CD0-CE47-8B27-CBAFC0A20009}" type="presParOf" srcId="{81781B16-8DD1-4240-9C38-FB3597FD7517}" destId="{C0FF7B4E-774E-924F-B3A6-6662196557E6}" srcOrd="3" destOrd="0" presId="urn:microsoft.com/office/officeart/2008/layout/AccentedPicture"/>
    <dgm:cxn modelId="{18114191-9E03-D541-A584-C378B3EC4AE2}" type="presParOf" srcId="{81781B16-8DD1-4240-9C38-FB3597FD7517}" destId="{0F9776F6-0386-D049-8E0C-7DB7F96F7495}" srcOrd="4" destOrd="0" presId="urn:microsoft.com/office/officeart/2008/layout/AccentedPicture"/>
    <dgm:cxn modelId="{4C3919F1-2D75-9045-98DD-EED1B8EAB77A}" type="presParOf" srcId="{0F9776F6-0386-D049-8E0C-7DB7F96F7495}" destId="{F75F0589-4434-0B4C-856A-6959123C467B}" srcOrd="0" destOrd="0" presId="urn:microsoft.com/office/officeart/2008/layout/AccentedPicture"/>
    <dgm:cxn modelId="{782EF937-3D8B-A648-A4C2-B0DAD5572A93}" type="presParOf" srcId="{0F9776F6-0386-D049-8E0C-7DB7F96F7495}" destId="{27928328-47C4-2145-B3CA-8A396B6E4103}" srcOrd="1" destOrd="0" presId="urn:microsoft.com/office/officeart/2008/layout/AccentedPicture"/>
    <dgm:cxn modelId="{4DB08A48-3894-ED4E-A081-6D5CFF953972}" type="presParOf" srcId="{0F9776F6-0386-D049-8E0C-7DB7F96F7495}" destId="{B2EA3E15-2A6D-E04F-9CE2-D4E8E7F051A0}" srcOrd="2" destOrd="0" presId="urn:microsoft.com/office/officeart/2008/layout/AccentedPicture"/>
    <dgm:cxn modelId="{69326C93-7527-8D41-95D4-7589A5C30C67}" type="presParOf" srcId="{B2EA3E15-2A6D-E04F-9CE2-D4E8E7F051A0}" destId="{A7BB96ED-7CC3-AD48-8BC7-44C9D731A67F}" srcOrd="0" destOrd="0" presId="urn:microsoft.com/office/officeart/2008/layout/AccentedPicture"/>
    <dgm:cxn modelId="{9A948AEB-4B62-BD46-8489-0DBEA9C444C1}" type="presParOf" srcId="{81781B16-8DD1-4240-9C38-FB3597FD7517}" destId="{5BA6949A-81DF-9644-94CA-510407FA1D0B}" srcOrd="5" destOrd="0" presId="urn:microsoft.com/office/officeart/2008/layout/AccentedPicture"/>
    <dgm:cxn modelId="{18693879-782A-2E40-9DC7-46A01A7B7A36}" type="presParOf" srcId="{81781B16-8DD1-4240-9C38-FB3597FD7517}" destId="{0ED80B9E-4166-F64D-997E-11079D814043}" srcOrd="6" destOrd="0" presId="urn:microsoft.com/office/officeart/2008/layout/AccentedPicture"/>
    <dgm:cxn modelId="{8ED7684C-ED9F-9045-ABE2-53C5FFDA7AB5}" type="presParOf" srcId="{0ED80B9E-4166-F64D-997E-11079D814043}" destId="{BC41CD7D-4C1D-D64A-939D-881F723DED4D}" srcOrd="0" destOrd="0" presId="urn:microsoft.com/office/officeart/2008/layout/AccentedPicture"/>
    <dgm:cxn modelId="{BA3E8A5F-29B9-9E47-9721-B1160A2DAEC4}" type="presParOf" srcId="{0ED80B9E-4166-F64D-997E-11079D814043}" destId="{4BE9D680-CB82-E943-809F-0C1CEBC3E2C2}" srcOrd="1" destOrd="0" presId="urn:microsoft.com/office/officeart/2008/layout/AccentedPicture"/>
    <dgm:cxn modelId="{744B7113-590C-B742-BD0B-F9664D067BD6}" type="presParOf" srcId="{0ED80B9E-4166-F64D-997E-11079D814043}" destId="{9B6142B3-45A5-5048-A06B-AC64E4E5FE80}" srcOrd="2" destOrd="0" presId="urn:microsoft.com/office/officeart/2008/layout/AccentedPicture"/>
    <dgm:cxn modelId="{CBE7AF6A-CBE6-3841-95E3-01FE0D0B826C}" type="presParOf" srcId="{9B6142B3-45A5-5048-A06B-AC64E4E5FE80}" destId="{4B38901E-2DFC-4B4E-A5E6-F671C9F6B884}" srcOrd="0" destOrd="0" presId="urn:microsoft.com/office/officeart/2008/layout/AccentedPicture"/>
    <dgm:cxn modelId="{75BDC464-137F-1846-9D6B-C3D888B1D13E}" type="presParOf" srcId="{81781B16-8DD1-4240-9C38-FB3597FD7517}" destId="{5F9518BD-955F-2D43-8DAA-EAFB362F987A}" srcOrd="7" destOrd="0" presId="urn:microsoft.com/office/officeart/2008/layout/AccentedPicture"/>
    <dgm:cxn modelId="{984C02D9-42B0-2444-9C55-BF2093296B6D}" type="presParOf" srcId="{81781B16-8DD1-4240-9C38-FB3597FD7517}" destId="{5F4D05F5-A078-EA47-BC3A-9633E3D8AE9B}" srcOrd="8" destOrd="0" presId="urn:microsoft.com/office/officeart/2008/layout/AccentedPicture"/>
    <dgm:cxn modelId="{D6AD198E-A6CF-D547-BF08-FCF9E1CE5BDE}" type="presParOf" srcId="{5F4D05F5-A078-EA47-BC3A-9633E3D8AE9B}" destId="{BA41EB3A-1410-8242-B449-BE9474221FEE}" srcOrd="0" destOrd="0" presId="urn:microsoft.com/office/officeart/2008/layout/AccentedPicture"/>
    <dgm:cxn modelId="{DC208580-59B1-8741-87CB-B0F4291FDDA9}" type="presParOf" srcId="{5F4D05F5-A078-EA47-BC3A-9633E3D8AE9B}" destId="{0F545401-ECAD-294A-8F26-9C09A514C3F9}" srcOrd="1" destOrd="0" presId="urn:microsoft.com/office/officeart/2008/layout/AccentedPicture"/>
    <dgm:cxn modelId="{DBA16227-3C03-7840-9210-65CCED6FE78C}" type="presParOf" srcId="{5F4D05F5-A078-EA47-BC3A-9633E3D8AE9B}" destId="{AD754CDC-8EF1-8942-84BC-CE6618E4DDF1}" srcOrd="2" destOrd="0" presId="urn:microsoft.com/office/officeart/2008/layout/AccentedPicture"/>
    <dgm:cxn modelId="{AB663B1E-606F-ED40-9401-127FC4FBEE80}" type="presParOf" srcId="{AD754CDC-8EF1-8942-84BC-CE6618E4DDF1}" destId="{7A667F9E-9259-9A45-BD60-F71436D6693F}" srcOrd="0" destOrd="0" presId="urn:microsoft.com/office/officeart/2008/layout/AccentedPicture"/>
    <dgm:cxn modelId="{82026D7C-ADCB-DA46-8477-4DA6AF99300C}" type="presParOf" srcId="{81781B16-8DD1-4240-9C38-FB3597FD7517}" destId="{89250E54-4A69-D246-9516-EF712E75C376}" srcOrd="9" destOrd="0" presId="urn:microsoft.com/office/officeart/2008/layout/AccentedPicture"/>
    <dgm:cxn modelId="{007389DE-9A5A-7A46-94CF-C3FA949F4EBC}" type="presParOf" srcId="{81781B16-8DD1-4240-9C38-FB3597FD7517}" destId="{4E7C8A08-D0AE-C743-964C-D4C91461AC8D}" srcOrd="10" destOrd="0" presId="urn:microsoft.com/office/officeart/2008/layout/AccentedPicture"/>
    <dgm:cxn modelId="{969F6F72-6F3C-284C-BF99-0CECF9AFF971}" type="presParOf" srcId="{4E7C8A08-D0AE-C743-964C-D4C91461AC8D}" destId="{C16DA997-A01F-7B40-8305-F10F09D020AC}" srcOrd="0" destOrd="0" presId="urn:microsoft.com/office/officeart/2008/layout/AccentedPicture"/>
    <dgm:cxn modelId="{3A141940-8E2B-FD42-95FF-00ED45CE6FB6}" type="presParOf" srcId="{4E7C8A08-D0AE-C743-964C-D4C91461AC8D}" destId="{127450AA-3970-8D4B-B368-D0372E98BCB4}" srcOrd="1" destOrd="0" presId="urn:microsoft.com/office/officeart/2008/layout/AccentedPicture"/>
    <dgm:cxn modelId="{6A5B42F7-3AF1-AC44-8E23-12A98BDBD2AC}" type="presParOf" srcId="{4E7C8A08-D0AE-C743-964C-D4C91461AC8D}" destId="{D717847C-9E62-8E49-B92C-1A6D197428EF}" srcOrd="2" destOrd="0" presId="urn:microsoft.com/office/officeart/2008/layout/AccentedPicture"/>
    <dgm:cxn modelId="{E2B96D0A-15CF-8942-80A1-4A924C350C8C}" type="presParOf" srcId="{D717847C-9E62-8E49-B92C-1A6D197428EF}" destId="{47225FCE-73A2-6543-A112-D8A99F79CE9F}" srcOrd="0" destOrd="0" presId="urn:microsoft.com/office/officeart/2008/layout/AccentedPicture"/>
    <dgm:cxn modelId="{399AE2F1-D927-2745-AC9D-EEC0372F85B7}" type="presParOf" srcId="{A467D805-762E-6B46-B61A-E54C48A00505}" destId="{68B9F6AB-0205-674A-B7C2-7A2C729E3539}" srcOrd="3" destOrd="0" presId="urn:microsoft.com/office/officeart/2008/layout/AccentedPicture"/>
    <dgm:cxn modelId="{D1B6D721-CE3F-5544-BDA0-DC345D436E6F}" type="presParOf" srcId="{68B9F6AB-0205-674A-B7C2-7A2C729E3539}" destId="{A09871E1-437F-C940-BE7F-0BBB47ED141F}"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237C3-8D71-0748-9FBC-43CD846C5848}" type="doc">
      <dgm:prSet loTypeId="urn:microsoft.com/office/officeart/2008/layout/AccentedPicture" loCatId="" qsTypeId="urn:microsoft.com/office/officeart/2005/8/quickstyle/simple4" qsCatId="simple" csTypeId="urn:microsoft.com/office/officeart/2005/8/colors/accent1_2" csCatId="accent1" phldr="1"/>
      <dgm:spPr/>
      <dgm:t>
        <a:bodyPr/>
        <a:lstStyle/>
        <a:p>
          <a:endParaRPr lang="en-US"/>
        </a:p>
      </dgm:t>
    </dgm:pt>
    <dgm:pt modelId="{423BD7D1-FEAD-3F49-8918-6DF94E8F8F1D}">
      <dgm:prSet/>
      <dgm:spPr/>
      <dgm:t>
        <a:bodyPr/>
        <a:lstStyle/>
        <a:p>
          <a:pPr rtl="0"/>
          <a:r>
            <a:rPr lang="en-US" dirty="0" smtClean="0"/>
            <a:t>Prompt students to ask questions using open-ended statements</a:t>
          </a:r>
          <a:endParaRPr lang="en-US" dirty="0"/>
        </a:p>
      </dgm:t>
    </dgm:pt>
    <dgm:pt modelId="{594750DA-7518-F149-9209-221EC768766F}" type="parTrans" cxnId="{CB8775E2-6DD9-3749-B196-3809AF5F2838}">
      <dgm:prSet/>
      <dgm:spPr/>
      <dgm:t>
        <a:bodyPr/>
        <a:lstStyle/>
        <a:p>
          <a:endParaRPr lang="en-US"/>
        </a:p>
      </dgm:t>
    </dgm:pt>
    <dgm:pt modelId="{8ADA2C6E-1E2F-E545-B5CD-C0C2810D97D4}" type="sibTrans" cxnId="{CB8775E2-6DD9-3749-B196-3809AF5F2838}">
      <dgm:prSet/>
      <dgm:spPr/>
      <dgm:t>
        <a:bodyPr/>
        <a:lstStyle/>
        <a:p>
          <a:endParaRPr lang="en-US"/>
        </a:p>
      </dgm:t>
    </dgm:pt>
    <dgm:pt modelId="{6978393E-473C-B948-A3E7-D612BADB41DB}">
      <dgm:prSet/>
      <dgm:spPr/>
      <dgm:t>
        <a:bodyPr/>
        <a:lstStyle/>
        <a:p>
          <a:pPr rtl="0"/>
          <a:r>
            <a:rPr lang="en-US" dirty="0" smtClean="0"/>
            <a:t>Ask students how they prefer to learn and adapt accordingly</a:t>
          </a:r>
          <a:endParaRPr lang="en-US" dirty="0"/>
        </a:p>
      </dgm:t>
    </dgm:pt>
    <dgm:pt modelId="{80C0DB18-AA84-3144-9F1F-03A6EE7604A4}" type="parTrans" cxnId="{3ABE9E39-155F-334B-8F8E-07AE9AC9C5E3}">
      <dgm:prSet/>
      <dgm:spPr/>
      <dgm:t>
        <a:bodyPr/>
        <a:lstStyle/>
        <a:p>
          <a:endParaRPr lang="en-US"/>
        </a:p>
      </dgm:t>
    </dgm:pt>
    <dgm:pt modelId="{6888AA44-D1C0-2244-A657-2A1135B5B9B3}" type="sibTrans" cxnId="{3ABE9E39-155F-334B-8F8E-07AE9AC9C5E3}">
      <dgm:prSet/>
      <dgm:spPr/>
      <dgm:t>
        <a:bodyPr/>
        <a:lstStyle/>
        <a:p>
          <a:endParaRPr lang="en-US"/>
        </a:p>
      </dgm:t>
    </dgm:pt>
    <dgm:pt modelId="{2BA2BBEA-0660-E548-89AE-5012B073B001}">
      <dgm:prSet/>
      <dgm:spPr/>
      <dgm:t>
        <a:bodyPr/>
        <a:lstStyle/>
        <a:p>
          <a:pPr rtl="0"/>
          <a:r>
            <a:rPr lang="en-US" dirty="0" smtClean="0"/>
            <a:t>Check-in with students regarding classroom climate</a:t>
          </a:r>
          <a:endParaRPr lang="en-US" dirty="0"/>
        </a:p>
      </dgm:t>
    </dgm:pt>
    <dgm:pt modelId="{987FC81F-0056-CD4D-8C34-EDE303C6C038}" type="parTrans" cxnId="{C37E2FA9-8F7F-4B48-8202-14FA761C9599}">
      <dgm:prSet/>
      <dgm:spPr/>
      <dgm:t>
        <a:bodyPr/>
        <a:lstStyle/>
        <a:p>
          <a:endParaRPr lang="en-US"/>
        </a:p>
      </dgm:t>
    </dgm:pt>
    <dgm:pt modelId="{F710FB59-04D3-5C44-A617-CCF6B04878AC}" type="sibTrans" cxnId="{C37E2FA9-8F7F-4B48-8202-14FA761C9599}">
      <dgm:prSet/>
      <dgm:spPr/>
      <dgm:t>
        <a:bodyPr/>
        <a:lstStyle/>
        <a:p>
          <a:endParaRPr lang="en-US"/>
        </a:p>
      </dgm:t>
    </dgm:pt>
    <dgm:pt modelId="{2FE7520B-FCA1-544A-9AAF-FDF58E4116D0}">
      <dgm:prSet/>
      <dgm:spPr/>
      <dgm:t>
        <a:bodyPr/>
        <a:lstStyle/>
        <a:p>
          <a:pPr rtl="0"/>
          <a:endParaRPr lang="en-US" dirty="0"/>
        </a:p>
      </dgm:t>
    </dgm:pt>
    <dgm:pt modelId="{295DE107-196E-644D-A59F-A70F51BD76B8}" type="parTrans" cxnId="{5608AEAD-9500-F44B-AD62-0DAE23659226}">
      <dgm:prSet/>
      <dgm:spPr/>
      <dgm:t>
        <a:bodyPr/>
        <a:lstStyle/>
        <a:p>
          <a:endParaRPr lang="en-US"/>
        </a:p>
      </dgm:t>
    </dgm:pt>
    <dgm:pt modelId="{5AAF1CE3-0A8B-504D-8724-B918984123F6}" type="sibTrans" cxnId="{5608AEAD-9500-F44B-AD62-0DAE23659226}">
      <dgm:prSet/>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75A904B0-F672-434E-9847-67BD9AC1E90D}">
      <dgm:prSet/>
      <dgm:spPr/>
      <dgm:t>
        <a:bodyPr/>
        <a:lstStyle/>
        <a:p>
          <a:pPr rtl="0"/>
          <a:r>
            <a:rPr lang="en-US" dirty="0" smtClean="0"/>
            <a:t>Avoid singling out individual students</a:t>
          </a:r>
          <a:endParaRPr lang="en-US" dirty="0"/>
        </a:p>
      </dgm:t>
    </dgm:pt>
    <dgm:pt modelId="{CC15DEB8-D1BB-624D-9E8E-3332DD6BBB22}" type="parTrans" cxnId="{4CB2EC73-52DC-9B43-87CA-37C589DCA554}">
      <dgm:prSet/>
      <dgm:spPr/>
      <dgm:t>
        <a:bodyPr/>
        <a:lstStyle/>
        <a:p>
          <a:endParaRPr lang="en-US"/>
        </a:p>
      </dgm:t>
    </dgm:pt>
    <dgm:pt modelId="{4B8C8E16-A119-234C-8EAC-0496227555B5}" type="sibTrans" cxnId="{4CB2EC73-52DC-9B43-87CA-37C589DCA554}">
      <dgm:prSet/>
      <dgm:spPr/>
      <dgm:t>
        <a:bodyPr/>
        <a:lstStyle/>
        <a:p>
          <a:endParaRPr lang="en-US"/>
        </a:p>
      </dgm:t>
    </dgm:pt>
    <dgm:pt modelId="{A467D805-762E-6B46-B61A-E54C48A00505}" type="pres">
      <dgm:prSet presAssocID="{97A237C3-8D71-0748-9FBC-43CD846C5848}" presName="Name0" presStyleCnt="0">
        <dgm:presLayoutVars>
          <dgm:dir/>
        </dgm:presLayoutVars>
      </dgm:prSet>
      <dgm:spPr/>
      <dgm:t>
        <a:bodyPr/>
        <a:lstStyle/>
        <a:p>
          <a:endParaRPr lang="en-US"/>
        </a:p>
      </dgm:t>
    </dgm:pt>
    <dgm:pt modelId="{669BD87A-B5B1-F440-80D8-89361AEF30E7}" type="pres">
      <dgm:prSet presAssocID="{5AAF1CE3-0A8B-504D-8724-B918984123F6}" presName="picture_1" presStyleLbl="bgImgPlace1" presStyleIdx="0" presStyleCnt="1"/>
      <dgm:spPr/>
      <dgm:t>
        <a:bodyPr/>
        <a:lstStyle/>
        <a:p>
          <a:endParaRPr lang="en-US"/>
        </a:p>
      </dgm:t>
    </dgm:pt>
    <dgm:pt modelId="{439113F5-F310-C447-BEA0-17571D367873}" type="pres">
      <dgm:prSet presAssocID="{2FE7520B-FCA1-544A-9AAF-FDF58E4116D0}" presName="text_1" presStyleLbl="node1" presStyleIdx="0" presStyleCnt="0">
        <dgm:presLayoutVars>
          <dgm:bulletEnabled val="1"/>
        </dgm:presLayoutVars>
      </dgm:prSet>
      <dgm:spPr/>
      <dgm:t>
        <a:bodyPr/>
        <a:lstStyle/>
        <a:p>
          <a:endParaRPr lang="en-US"/>
        </a:p>
      </dgm:t>
    </dgm:pt>
    <dgm:pt modelId="{81781B16-8DD1-4240-9C38-FB3597FD7517}" type="pres">
      <dgm:prSet presAssocID="{97A237C3-8D71-0748-9FBC-43CD846C5848}" presName="linV" presStyleCnt="0"/>
      <dgm:spPr/>
    </dgm:pt>
    <dgm:pt modelId="{7ECE3792-4881-F743-9292-FD4418B8C343}" type="pres">
      <dgm:prSet presAssocID="{423BD7D1-FEAD-3F49-8918-6DF94E8F8F1D}" presName="pair" presStyleCnt="0"/>
      <dgm:spPr/>
    </dgm:pt>
    <dgm:pt modelId="{80F7932F-5B0D-B341-B8D2-C17E831DB804}" type="pres">
      <dgm:prSet presAssocID="{423BD7D1-FEAD-3F49-8918-6DF94E8F8F1D}" presName="spaceH" presStyleLbl="node1" presStyleIdx="0" presStyleCnt="0"/>
      <dgm:spPr/>
    </dgm:pt>
    <dgm:pt modelId="{F8723EE7-FB64-F143-8363-47801FE98088}" type="pres">
      <dgm:prSet presAssocID="{423BD7D1-FEAD-3F49-8918-6DF94E8F8F1D}" presName="desPictures" presStyleLbl="alignImgPlace1" presStyleIdx="0"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FE1971F-5750-A14F-AAA0-4E4036B05040}" type="pres">
      <dgm:prSet presAssocID="{423BD7D1-FEAD-3F49-8918-6DF94E8F8F1D}" presName="desTextWrapper" presStyleCnt="0"/>
      <dgm:spPr/>
    </dgm:pt>
    <dgm:pt modelId="{832809ED-74D4-CE47-A8EB-70BB7D672629}" type="pres">
      <dgm:prSet presAssocID="{423BD7D1-FEAD-3F49-8918-6DF94E8F8F1D}" presName="desText" presStyleLbl="revTx" presStyleIdx="0" presStyleCnt="4">
        <dgm:presLayoutVars>
          <dgm:bulletEnabled val="1"/>
        </dgm:presLayoutVars>
      </dgm:prSet>
      <dgm:spPr/>
      <dgm:t>
        <a:bodyPr/>
        <a:lstStyle/>
        <a:p>
          <a:endParaRPr lang="en-US"/>
        </a:p>
      </dgm:t>
    </dgm:pt>
    <dgm:pt modelId="{3DE34259-4740-534D-A931-15F9A69779E2}" type="pres">
      <dgm:prSet presAssocID="{8ADA2C6E-1E2F-E545-B5CD-C0C2810D97D4}" presName="spaceV" presStyleCnt="0"/>
      <dgm:spPr/>
    </dgm:pt>
    <dgm:pt modelId="{73BB29BA-0354-CE40-B746-7E8D8A40F5E3}" type="pres">
      <dgm:prSet presAssocID="{75A904B0-F672-434E-9847-67BD9AC1E90D}" presName="pair" presStyleCnt="0"/>
      <dgm:spPr/>
    </dgm:pt>
    <dgm:pt modelId="{3FADB172-E486-7D48-9F8A-DEB2E4F5D3C8}" type="pres">
      <dgm:prSet presAssocID="{75A904B0-F672-434E-9847-67BD9AC1E90D}" presName="spaceH" presStyleLbl="node1" presStyleIdx="0" presStyleCnt="0"/>
      <dgm:spPr/>
    </dgm:pt>
    <dgm:pt modelId="{DFAF4FC2-BA19-8844-8959-F6E37B02ACDC}" type="pres">
      <dgm:prSet presAssocID="{75A904B0-F672-434E-9847-67BD9AC1E90D}" presName="desPictures" presStyleLbl="align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EB9F8D5-8D85-6649-9313-34DAFD33012C}" type="pres">
      <dgm:prSet presAssocID="{75A904B0-F672-434E-9847-67BD9AC1E90D}" presName="desTextWrapper" presStyleCnt="0"/>
      <dgm:spPr/>
    </dgm:pt>
    <dgm:pt modelId="{E8BF5A9A-7661-DF43-8CFB-4861BCE2E9EE}" type="pres">
      <dgm:prSet presAssocID="{75A904B0-F672-434E-9847-67BD9AC1E90D}" presName="desText" presStyleLbl="revTx" presStyleIdx="1" presStyleCnt="4">
        <dgm:presLayoutVars>
          <dgm:bulletEnabled val="1"/>
        </dgm:presLayoutVars>
      </dgm:prSet>
      <dgm:spPr/>
      <dgm:t>
        <a:bodyPr/>
        <a:lstStyle/>
        <a:p>
          <a:endParaRPr lang="en-US"/>
        </a:p>
      </dgm:t>
    </dgm:pt>
    <dgm:pt modelId="{7FB41727-2B72-4947-82F8-7643D8657FE2}" type="pres">
      <dgm:prSet presAssocID="{4B8C8E16-A119-234C-8EAC-0496227555B5}" presName="spaceV" presStyleCnt="0"/>
      <dgm:spPr/>
    </dgm:pt>
    <dgm:pt modelId="{7EE7DE5C-F5E2-4142-B1E4-445F43078294}" type="pres">
      <dgm:prSet presAssocID="{6978393E-473C-B948-A3E7-D612BADB41DB}" presName="pair" presStyleCnt="0"/>
      <dgm:spPr/>
    </dgm:pt>
    <dgm:pt modelId="{21BE9AC4-8B78-1941-B1F3-6A97D60FA4B9}" type="pres">
      <dgm:prSet presAssocID="{6978393E-473C-B948-A3E7-D612BADB41DB}" presName="spaceH" presStyleLbl="node1" presStyleIdx="0" presStyleCnt="0"/>
      <dgm:spPr/>
    </dgm:pt>
    <dgm:pt modelId="{914CC0D8-A08C-5C45-BA40-CD03533CEF5B}" type="pres">
      <dgm:prSet presAssocID="{6978393E-473C-B948-A3E7-D612BADB41DB}" presName="desPictures" presStyleLbl="alignImgPlace1" presStyleIdx="2"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57909E5B-7A16-404E-8711-F6E4731480BF}" type="pres">
      <dgm:prSet presAssocID="{6978393E-473C-B948-A3E7-D612BADB41DB}" presName="desTextWrapper" presStyleCnt="0"/>
      <dgm:spPr/>
    </dgm:pt>
    <dgm:pt modelId="{F5FC7279-D32C-B04E-8C33-BE78B90DC3F9}" type="pres">
      <dgm:prSet presAssocID="{6978393E-473C-B948-A3E7-D612BADB41DB}" presName="desText" presStyleLbl="revTx" presStyleIdx="2" presStyleCnt="4">
        <dgm:presLayoutVars>
          <dgm:bulletEnabled val="1"/>
        </dgm:presLayoutVars>
      </dgm:prSet>
      <dgm:spPr/>
      <dgm:t>
        <a:bodyPr/>
        <a:lstStyle/>
        <a:p>
          <a:endParaRPr lang="en-US"/>
        </a:p>
      </dgm:t>
    </dgm:pt>
    <dgm:pt modelId="{C0FF7B4E-774E-924F-B3A6-6662196557E6}" type="pres">
      <dgm:prSet presAssocID="{6888AA44-D1C0-2244-A657-2A1135B5B9B3}" presName="spaceV" presStyleCnt="0"/>
      <dgm:spPr/>
    </dgm:pt>
    <dgm:pt modelId="{0F9776F6-0386-D049-8E0C-7DB7F96F7495}" type="pres">
      <dgm:prSet presAssocID="{2BA2BBEA-0660-E548-89AE-5012B073B001}" presName="pair" presStyleCnt="0"/>
      <dgm:spPr/>
    </dgm:pt>
    <dgm:pt modelId="{F75F0589-4434-0B4C-856A-6959123C467B}" type="pres">
      <dgm:prSet presAssocID="{2BA2BBEA-0660-E548-89AE-5012B073B001}" presName="spaceH" presStyleLbl="node1" presStyleIdx="0" presStyleCnt="0"/>
      <dgm:spPr/>
    </dgm:pt>
    <dgm:pt modelId="{27928328-47C4-2145-B3CA-8A396B6E4103}" type="pres">
      <dgm:prSet presAssocID="{2BA2BBEA-0660-E548-89AE-5012B073B001}" presName="desPictures" presStyleLbl="alignImgPlace1" presStyleIdx="3"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B2EA3E15-2A6D-E04F-9CE2-D4E8E7F051A0}" type="pres">
      <dgm:prSet presAssocID="{2BA2BBEA-0660-E548-89AE-5012B073B001}" presName="desTextWrapper" presStyleCnt="0"/>
      <dgm:spPr/>
    </dgm:pt>
    <dgm:pt modelId="{A7BB96ED-7CC3-AD48-8BC7-44C9D731A67F}" type="pres">
      <dgm:prSet presAssocID="{2BA2BBEA-0660-E548-89AE-5012B073B001}" presName="desText" presStyleLbl="revTx" presStyleIdx="3" presStyleCnt="4" custScaleX="116676">
        <dgm:presLayoutVars>
          <dgm:bulletEnabled val="1"/>
        </dgm:presLayoutVars>
      </dgm:prSet>
      <dgm:spPr/>
      <dgm:t>
        <a:bodyPr/>
        <a:lstStyle/>
        <a:p>
          <a:endParaRPr lang="en-US"/>
        </a:p>
      </dgm:t>
    </dgm:pt>
    <dgm:pt modelId="{68B9F6AB-0205-674A-B7C2-7A2C729E3539}" type="pres">
      <dgm:prSet presAssocID="{97A237C3-8D71-0748-9FBC-43CD846C5848}" presName="maxNode" presStyleCnt="0"/>
      <dgm:spPr/>
    </dgm:pt>
    <dgm:pt modelId="{A09871E1-437F-C940-BE7F-0BBB47ED141F}" type="pres">
      <dgm:prSet presAssocID="{97A237C3-8D71-0748-9FBC-43CD846C5848}" presName="Name33" presStyleCnt="0"/>
      <dgm:spPr/>
    </dgm:pt>
  </dgm:ptLst>
  <dgm:cxnLst>
    <dgm:cxn modelId="{5608AEAD-9500-F44B-AD62-0DAE23659226}" srcId="{97A237C3-8D71-0748-9FBC-43CD846C5848}" destId="{2FE7520B-FCA1-544A-9AAF-FDF58E4116D0}" srcOrd="0" destOrd="0" parTransId="{295DE107-196E-644D-A59F-A70F51BD76B8}" sibTransId="{5AAF1CE3-0A8B-504D-8724-B918984123F6}"/>
    <dgm:cxn modelId="{78707A0B-151B-8246-BA8B-B1EDE0241995}" type="presOf" srcId="{2BA2BBEA-0660-E548-89AE-5012B073B001}" destId="{A7BB96ED-7CC3-AD48-8BC7-44C9D731A67F}" srcOrd="0" destOrd="0" presId="urn:microsoft.com/office/officeart/2008/layout/AccentedPicture"/>
    <dgm:cxn modelId="{68796E49-2CFA-4E4E-AA12-275148B5D5F6}" type="presOf" srcId="{423BD7D1-FEAD-3F49-8918-6DF94E8F8F1D}" destId="{832809ED-74D4-CE47-A8EB-70BB7D672629}" srcOrd="0" destOrd="0" presId="urn:microsoft.com/office/officeart/2008/layout/AccentedPicture"/>
    <dgm:cxn modelId="{539F0C63-E826-324E-8D6B-C637A21983E2}" type="presOf" srcId="{97A237C3-8D71-0748-9FBC-43CD846C5848}" destId="{A467D805-762E-6B46-B61A-E54C48A00505}" srcOrd="0" destOrd="0" presId="urn:microsoft.com/office/officeart/2008/layout/AccentedPicture"/>
    <dgm:cxn modelId="{C5C0C9C2-F0B3-5B4A-8FE5-00789389C17E}" type="presOf" srcId="{75A904B0-F672-434E-9847-67BD9AC1E90D}" destId="{E8BF5A9A-7661-DF43-8CFB-4861BCE2E9EE}" srcOrd="0" destOrd="0" presId="urn:microsoft.com/office/officeart/2008/layout/AccentedPicture"/>
    <dgm:cxn modelId="{8DAF979B-FF9A-EE47-8235-8FC427659396}" type="presOf" srcId="{5AAF1CE3-0A8B-504D-8724-B918984123F6}" destId="{669BD87A-B5B1-F440-80D8-89361AEF30E7}" srcOrd="0" destOrd="0" presId="urn:microsoft.com/office/officeart/2008/layout/AccentedPicture"/>
    <dgm:cxn modelId="{CB8775E2-6DD9-3749-B196-3809AF5F2838}" srcId="{97A237C3-8D71-0748-9FBC-43CD846C5848}" destId="{423BD7D1-FEAD-3F49-8918-6DF94E8F8F1D}" srcOrd="1" destOrd="0" parTransId="{594750DA-7518-F149-9209-221EC768766F}" sibTransId="{8ADA2C6E-1E2F-E545-B5CD-C0C2810D97D4}"/>
    <dgm:cxn modelId="{B8ABAAD0-830E-8041-950A-FB7F6BAC205F}" type="presOf" srcId="{6978393E-473C-B948-A3E7-D612BADB41DB}" destId="{F5FC7279-D32C-B04E-8C33-BE78B90DC3F9}" srcOrd="0" destOrd="0" presId="urn:microsoft.com/office/officeart/2008/layout/AccentedPicture"/>
    <dgm:cxn modelId="{C37E2FA9-8F7F-4B48-8202-14FA761C9599}" srcId="{97A237C3-8D71-0748-9FBC-43CD846C5848}" destId="{2BA2BBEA-0660-E548-89AE-5012B073B001}" srcOrd="4" destOrd="0" parTransId="{987FC81F-0056-CD4D-8C34-EDE303C6C038}" sibTransId="{F710FB59-04D3-5C44-A617-CCF6B04878AC}"/>
    <dgm:cxn modelId="{8CD6ECE6-4E8B-084D-94FA-8BED64D1F2A4}" type="presOf" srcId="{2FE7520B-FCA1-544A-9AAF-FDF58E4116D0}" destId="{439113F5-F310-C447-BEA0-17571D367873}" srcOrd="0" destOrd="0" presId="urn:microsoft.com/office/officeart/2008/layout/AccentedPicture"/>
    <dgm:cxn modelId="{4CB2EC73-52DC-9B43-87CA-37C589DCA554}" srcId="{97A237C3-8D71-0748-9FBC-43CD846C5848}" destId="{75A904B0-F672-434E-9847-67BD9AC1E90D}" srcOrd="2" destOrd="0" parTransId="{CC15DEB8-D1BB-624D-9E8E-3332DD6BBB22}" sibTransId="{4B8C8E16-A119-234C-8EAC-0496227555B5}"/>
    <dgm:cxn modelId="{3ABE9E39-155F-334B-8F8E-07AE9AC9C5E3}" srcId="{97A237C3-8D71-0748-9FBC-43CD846C5848}" destId="{6978393E-473C-B948-A3E7-D612BADB41DB}" srcOrd="3" destOrd="0" parTransId="{80C0DB18-AA84-3144-9F1F-03A6EE7604A4}" sibTransId="{6888AA44-D1C0-2244-A657-2A1135B5B9B3}"/>
    <dgm:cxn modelId="{ED21E897-3760-8B40-B72C-1E49134651F5}" type="presParOf" srcId="{A467D805-762E-6B46-B61A-E54C48A00505}" destId="{669BD87A-B5B1-F440-80D8-89361AEF30E7}" srcOrd="0" destOrd="0" presId="urn:microsoft.com/office/officeart/2008/layout/AccentedPicture"/>
    <dgm:cxn modelId="{362C976A-D349-BB44-9FD4-C95C8A6BA8BF}" type="presParOf" srcId="{A467D805-762E-6B46-B61A-E54C48A00505}" destId="{439113F5-F310-C447-BEA0-17571D367873}" srcOrd="1" destOrd="0" presId="urn:microsoft.com/office/officeart/2008/layout/AccentedPicture"/>
    <dgm:cxn modelId="{8252E485-97A7-3048-81FE-E42BD30691C2}" type="presParOf" srcId="{A467D805-762E-6B46-B61A-E54C48A00505}" destId="{81781B16-8DD1-4240-9C38-FB3597FD7517}" srcOrd="2" destOrd="0" presId="urn:microsoft.com/office/officeart/2008/layout/AccentedPicture"/>
    <dgm:cxn modelId="{A412C930-F666-3F48-B758-DF86ABD004B3}" type="presParOf" srcId="{81781B16-8DD1-4240-9C38-FB3597FD7517}" destId="{7ECE3792-4881-F743-9292-FD4418B8C343}" srcOrd="0" destOrd="0" presId="urn:microsoft.com/office/officeart/2008/layout/AccentedPicture"/>
    <dgm:cxn modelId="{0E1CF862-535C-8A4C-A603-707FB371A3B1}" type="presParOf" srcId="{7ECE3792-4881-F743-9292-FD4418B8C343}" destId="{80F7932F-5B0D-B341-B8D2-C17E831DB804}" srcOrd="0" destOrd="0" presId="urn:microsoft.com/office/officeart/2008/layout/AccentedPicture"/>
    <dgm:cxn modelId="{5073B71C-7060-994C-8E7A-738F5BBAF917}" type="presParOf" srcId="{7ECE3792-4881-F743-9292-FD4418B8C343}" destId="{F8723EE7-FB64-F143-8363-47801FE98088}" srcOrd="1" destOrd="0" presId="urn:microsoft.com/office/officeart/2008/layout/AccentedPicture"/>
    <dgm:cxn modelId="{ED9D4368-3644-9143-9FC1-DF2828CC7870}" type="presParOf" srcId="{7ECE3792-4881-F743-9292-FD4418B8C343}" destId="{9FE1971F-5750-A14F-AAA0-4E4036B05040}" srcOrd="2" destOrd="0" presId="urn:microsoft.com/office/officeart/2008/layout/AccentedPicture"/>
    <dgm:cxn modelId="{B1DBB676-AC0C-6641-B540-87CF9FC638D5}" type="presParOf" srcId="{9FE1971F-5750-A14F-AAA0-4E4036B05040}" destId="{832809ED-74D4-CE47-A8EB-70BB7D672629}" srcOrd="0" destOrd="0" presId="urn:microsoft.com/office/officeart/2008/layout/AccentedPicture"/>
    <dgm:cxn modelId="{FDD044F2-9FFC-6E46-9592-BE1AE0A3DD98}" type="presParOf" srcId="{81781B16-8DD1-4240-9C38-FB3597FD7517}" destId="{3DE34259-4740-534D-A931-15F9A69779E2}" srcOrd="1" destOrd="0" presId="urn:microsoft.com/office/officeart/2008/layout/AccentedPicture"/>
    <dgm:cxn modelId="{1F461EC2-66E7-E14B-A438-BE7BDE9CC039}" type="presParOf" srcId="{81781B16-8DD1-4240-9C38-FB3597FD7517}" destId="{73BB29BA-0354-CE40-B746-7E8D8A40F5E3}" srcOrd="2" destOrd="0" presId="urn:microsoft.com/office/officeart/2008/layout/AccentedPicture"/>
    <dgm:cxn modelId="{C867F2BD-A0B2-8246-BA2E-0F510C1293DE}" type="presParOf" srcId="{73BB29BA-0354-CE40-B746-7E8D8A40F5E3}" destId="{3FADB172-E486-7D48-9F8A-DEB2E4F5D3C8}" srcOrd="0" destOrd="0" presId="urn:microsoft.com/office/officeart/2008/layout/AccentedPicture"/>
    <dgm:cxn modelId="{9D3AF88A-D8D2-E64A-B9B0-CD2A1BAAAEF7}" type="presParOf" srcId="{73BB29BA-0354-CE40-B746-7E8D8A40F5E3}" destId="{DFAF4FC2-BA19-8844-8959-F6E37B02ACDC}" srcOrd="1" destOrd="0" presId="urn:microsoft.com/office/officeart/2008/layout/AccentedPicture"/>
    <dgm:cxn modelId="{FDC867DB-1239-094B-BECA-53373716E3B7}" type="presParOf" srcId="{73BB29BA-0354-CE40-B746-7E8D8A40F5E3}" destId="{BEB9F8D5-8D85-6649-9313-34DAFD33012C}" srcOrd="2" destOrd="0" presId="urn:microsoft.com/office/officeart/2008/layout/AccentedPicture"/>
    <dgm:cxn modelId="{9B25A8F1-F8F9-EB44-876B-86916605734C}" type="presParOf" srcId="{BEB9F8D5-8D85-6649-9313-34DAFD33012C}" destId="{E8BF5A9A-7661-DF43-8CFB-4861BCE2E9EE}" srcOrd="0" destOrd="0" presId="urn:microsoft.com/office/officeart/2008/layout/AccentedPicture"/>
    <dgm:cxn modelId="{CCFC2354-5F4F-E944-8836-F00923EC4A83}" type="presParOf" srcId="{81781B16-8DD1-4240-9C38-FB3597FD7517}" destId="{7FB41727-2B72-4947-82F8-7643D8657FE2}" srcOrd="3" destOrd="0" presId="urn:microsoft.com/office/officeart/2008/layout/AccentedPicture"/>
    <dgm:cxn modelId="{CEB01944-0D18-594E-B3E1-CB28ACC89F07}" type="presParOf" srcId="{81781B16-8DD1-4240-9C38-FB3597FD7517}" destId="{7EE7DE5C-F5E2-4142-B1E4-445F43078294}" srcOrd="4" destOrd="0" presId="urn:microsoft.com/office/officeart/2008/layout/AccentedPicture"/>
    <dgm:cxn modelId="{5CC3B5F8-8EEB-FD4F-87F8-C4326373F55B}" type="presParOf" srcId="{7EE7DE5C-F5E2-4142-B1E4-445F43078294}" destId="{21BE9AC4-8B78-1941-B1F3-6A97D60FA4B9}" srcOrd="0" destOrd="0" presId="urn:microsoft.com/office/officeart/2008/layout/AccentedPicture"/>
    <dgm:cxn modelId="{701BCDBD-FD04-BE46-88B7-8846B22BDE33}" type="presParOf" srcId="{7EE7DE5C-F5E2-4142-B1E4-445F43078294}" destId="{914CC0D8-A08C-5C45-BA40-CD03533CEF5B}" srcOrd="1" destOrd="0" presId="urn:microsoft.com/office/officeart/2008/layout/AccentedPicture"/>
    <dgm:cxn modelId="{7F2900C4-E480-4D45-A7D5-9600BF217C07}" type="presParOf" srcId="{7EE7DE5C-F5E2-4142-B1E4-445F43078294}" destId="{57909E5B-7A16-404E-8711-F6E4731480BF}" srcOrd="2" destOrd="0" presId="urn:microsoft.com/office/officeart/2008/layout/AccentedPicture"/>
    <dgm:cxn modelId="{44BC5EB6-93D4-BE47-8085-81802D63099B}" type="presParOf" srcId="{57909E5B-7A16-404E-8711-F6E4731480BF}" destId="{F5FC7279-D32C-B04E-8C33-BE78B90DC3F9}" srcOrd="0" destOrd="0" presId="urn:microsoft.com/office/officeart/2008/layout/AccentedPicture"/>
    <dgm:cxn modelId="{6A905944-E735-1C4E-8860-60F06C8C0598}" type="presParOf" srcId="{81781B16-8DD1-4240-9C38-FB3597FD7517}" destId="{C0FF7B4E-774E-924F-B3A6-6662196557E6}" srcOrd="5" destOrd="0" presId="urn:microsoft.com/office/officeart/2008/layout/AccentedPicture"/>
    <dgm:cxn modelId="{83A6A36F-9241-F449-847F-2B17A5BC78DC}" type="presParOf" srcId="{81781B16-8DD1-4240-9C38-FB3597FD7517}" destId="{0F9776F6-0386-D049-8E0C-7DB7F96F7495}" srcOrd="6" destOrd="0" presId="urn:microsoft.com/office/officeart/2008/layout/AccentedPicture"/>
    <dgm:cxn modelId="{C255D88C-8FAB-CF47-928F-5EA4835A95A1}" type="presParOf" srcId="{0F9776F6-0386-D049-8E0C-7DB7F96F7495}" destId="{F75F0589-4434-0B4C-856A-6959123C467B}" srcOrd="0" destOrd="0" presId="urn:microsoft.com/office/officeart/2008/layout/AccentedPicture"/>
    <dgm:cxn modelId="{DAB03803-FB50-0947-A22E-B106071049B8}" type="presParOf" srcId="{0F9776F6-0386-D049-8E0C-7DB7F96F7495}" destId="{27928328-47C4-2145-B3CA-8A396B6E4103}" srcOrd="1" destOrd="0" presId="urn:microsoft.com/office/officeart/2008/layout/AccentedPicture"/>
    <dgm:cxn modelId="{18377100-B156-674C-86B3-997BF602A604}" type="presParOf" srcId="{0F9776F6-0386-D049-8E0C-7DB7F96F7495}" destId="{B2EA3E15-2A6D-E04F-9CE2-D4E8E7F051A0}" srcOrd="2" destOrd="0" presId="urn:microsoft.com/office/officeart/2008/layout/AccentedPicture"/>
    <dgm:cxn modelId="{DF91F168-4B2F-1F4E-A3B8-994AD2EF7358}" type="presParOf" srcId="{B2EA3E15-2A6D-E04F-9CE2-D4E8E7F051A0}" destId="{A7BB96ED-7CC3-AD48-8BC7-44C9D731A67F}" srcOrd="0" destOrd="0" presId="urn:microsoft.com/office/officeart/2008/layout/AccentedPicture"/>
    <dgm:cxn modelId="{3BCCBC71-E69A-6F45-A479-DC545501BA11}" type="presParOf" srcId="{A467D805-762E-6B46-B61A-E54C48A00505}" destId="{68B9F6AB-0205-674A-B7C2-7A2C729E3539}" srcOrd="3" destOrd="0" presId="urn:microsoft.com/office/officeart/2008/layout/AccentedPicture"/>
    <dgm:cxn modelId="{ACEE87B0-0634-3F4A-9F7A-08DABDC07062}" type="presParOf" srcId="{68B9F6AB-0205-674A-B7C2-7A2C729E3539}" destId="{A09871E1-437F-C940-BE7F-0BBB47ED141F}"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F794-2511-7B49-BF8C-AF7496CA46B9}">
      <dsp:nvSpPr>
        <dsp:cNvPr id="0" name=""/>
        <dsp:cNvSpPr/>
      </dsp:nvSpPr>
      <dsp:spPr>
        <a:xfrm>
          <a:off x="2794005" y="26353"/>
          <a:ext cx="3394115" cy="274066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Positively Interact with Students</a:t>
          </a:r>
          <a:endParaRPr lang="en-US" sz="2100" kern="1200" dirty="0"/>
        </a:p>
      </dsp:txBody>
      <dsp:txXfrm>
        <a:off x="3185634" y="395288"/>
        <a:ext cx="2610858" cy="869632"/>
      </dsp:txXfrm>
    </dsp:sp>
    <dsp:sp modelId="{7446A292-05F0-7348-B0AF-74FAD318B6B2}">
      <dsp:nvSpPr>
        <dsp:cNvPr id="0" name=""/>
        <dsp:cNvSpPr/>
      </dsp:nvSpPr>
      <dsp:spPr>
        <a:xfrm>
          <a:off x="4004973" y="1238568"/>
          <a:ext cx="3396609" cy="2740660"/>
        </a:xfrm>
        <a:prstGeom prst="ellipse">
          <a:avLst/>
        </a:prstGeom>
        <a:gradFill rotWithShape="0">
          <a:gsLst>
            <a:gs pos="0">
              <a:schemeClr val="accent4">
                <a:alpha val="50000"/>
                <a:hueOff val="-1488257"/>
                <a:satOff val="8966"/>
                <a:lumOff val="719"/>
                <a:alphaOff val="0"/>
                <a:tint val="100000"/>
                <a:shade val="100000"/>
                <a:satMod val="130000"/>
              </a:schemeClr>
            </a:gs>
            <a:gs pos="100000">
              <a:schemeClr val="accent4">
                <a:alpha val="50000"/>
                <a:hueOff val="-1488257"/>
                <a:satOff val="8966"/>
                <a:lumOff val="719"/>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Actively Discourage Classroom Incivilities</a:t>
          </a:r>
          <a:endParaRPr lang="en-US" sz="2000" kern="1200" dirty="0"/>
        </a:p>
      </dsp:txBody>
      <dsp:txXfrm>
        <a:off x="5833917" y="1554798"/>
        <a:ext cx="1306388" cy="2108200"/>
      </dsp:txXfrm>
    </dsp:sp>
    <dsp:sp modelId="{E9A2DCD0-E167-9C45-AD44-ED21018AFD59}">
      <dsp:nvSpPr>
        <dsp:cNvPr id="0" name=""/>
        <dsp:cNvSpPr/>
      </dsp:nvSpPr>
      <dsp:spPr>
        <a:xfrm>
          <a:off x="2794005" y="2398080"/>
          <a:ext cx="3394115" cy="2846065"/>
        </a:xfrm>
        <a:prstGeom prst="ellipse">
          <a:avLst/>
        </a:prstGeom>
        <a:gradFill rotWithShape="0">
          <a:gsLst>
            <a:gs pos="0">
              <a:schemeClr val="accent4">
                <a:alpha val="50000"/>
                <a:hueOff val="-2976513"/>
                <a:satOff val="17933"/>
                <a:lumOff val="1437"/>
                <a:alphaOff val="0"/>
                <a:tint val="100000"/>
                <a:shade val="100000"/>
                <a:satMod val="130000"/>
              </a:schemeClr>
            </a:gs>
            <a:gs pos="100000">
              <a:schemeClr val="accent4">
                <a:alpha val="50000"/>
                <a:hueOff val="-2976513"/>
                <a:satOff val="17933"/>
                <a:lumOff val="1437"/>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Encourage Open, Honest &amp; Respectful Class Discussion</a:t>
          </a:r>
          <a:endParaRPr lang="en-US" sz="2000" kern="1200" dirty="0"/>
        </a:p>
      </dsp:txBody>
      <dsp:txXfrm>
        <a:off x="3185634" y="3957943"/>
        <a:ext cx="2610858" cy="903078"/>
      </dsp:txXfrm>
    </dsp:sp>
    <dsp:sp modelId="{F14EC7C1-A46A-E341-884B-B719841FE78C}">
      <dsp:nvSpPr>
        <dsp:cNvPr id="0" name=""/>
        <dsp:cNvSpPr/>
      </dsp:nvSpPr>
      <dsp:spPr>
        <a:xfrm>
          <a:off x="1579131" y="1238568"/>
          <a:ext cx="3399432" cy="2740660"/>
        </a:xfrm>
        <a:prstGeom prst="ellipse">
          <a:avLst/>
        </a:prstGeom>
        <a:gradFill rotWithShape="0">
          <a:gsLst>
            <a:gs pos="0">
              <a:schemeClr val="accent4">
                <a:alpha val="50000"/>
                <a:hueOff val="-4464770"/>
                <a:satOff val="26899"/>
                <a:lumOff val="2156"/>
                <a:alphaOff val="0"/>
                <a:tint val="100000"/>
                <a:shade val="100000"/>
                <a:satMod val="130000"/>
              </a:schemeClr>
            </a:gs>
            <a:gs pos="100000">
              <a:schemeClr val="accent4">
                <a:alpha val="50000"/>
                <a:hueOff val="-4464770"/>
                <a:satOff val="26899"/>
                <a:lumOff val="2156"/>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Use Inclusive Language &amp; Appropriate Modes of Address</a:t>
          </a:r>
          <a:endParaRPr lang="en-US" sz="1900" kern="1200" dirty="0"/>
        </a:p>
      </dsp:txBody>
      <dsp:txXfrm>
        <a:off x="1840626" y="1554798"/>
        <a:ext cx="1307474" cy="2108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BD87A-B5B1-F440-80D8-89361AEF30E7}">
      <dsp:nvSpPr>
        <dsp:cNvPr id="0" name=""/>
        <dsp:cNvSpPr/>
      </dsp:nvSpPr>
      <dsp:spPr>
        <a:xfrm>
          <a:off x="413160" y="240601"/>
          <a:ext cx="3743123" cy="4774392"/>
        </a:xfrm>
        <a:prstGeom prst="round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9113F5-F310-C447-BEA0-17571D367873}">
      <dsp:nvSpPr>
        <dsp:cNvPr id="0" name=""/>
        <dsp:cNvSpPr/>
      </dsp:nvSpPr>
      <dsp:spPr>
        <a:xfrm>
          <a:off x="562885" y="1959382"/>
          <a:ext cx="2882205" cy="286463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a:p>
      </dsp:txBody>
      <dsp:txXfrm>
        <a:off x="562885" y="1959382"/>
        <a:ext cx="2882205" cy="2864635"/>
      </dsp:txXfrm>
    </dsp:sp>
    <dsp:sp modelId="{F8723EE7-FB64-F143-8363-47801FE98088}">
      <dsp:nvSpPr>
        <dsp:cNvPr id="0" name=""/>
        <dsp:cNvSpPr/>
      </dsp:nvSpPr>
      <dsp:spPr>
        <a:xfrm>
          <a:off x="3831494" y="1881"/>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2809ED-74D4-CE47-A8EB-70BB7D672629}">
      <dsp:nvSpPr>
        <dsp:cNvPr id="0" name=""/>
        <dsp:cNvSpPr/>
      </dsp:nvSpPr>
      <dsp:spPr>
        <a:xfrm>
          <a:off x="4481073" y="1881"/>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dirty="0" smtClean="0"/>
            <a:t>Establish an introduction system</a:t>
          </a:r>
          <a:endParaRPr lang="en-US" sz="2100" kern="1200" dirty="0"/>
        </a:p>
      </dsp:txBody>
      <dsp:txXfrm>
        <a:off x="4481073" y="1881"/>
        <a:ext cx="4013909" cy="649578"/>
      </dsp:txXfrm>
    </dsp:sp>
    <dsp:sp modelId="{914CC0D8-A08C-5C45-BA40-CD03533CEF5B}">
      <dsp:nvSpPr>
        <dsp:cNvPr id="0" name=""/>
        <dsp:cNvSpPr/>
      </dsp:nvSpPr>
      <dsp:spPr>
        <a:xfrm>
          <a:off x="3831494" y="768384"/>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FC7279-D32C-B04E-8C33-BE78B90DC3F9}">
      <dsp:nvSpPr>
        <dsp:cNvPr id="0" name=""/>
        <dsp:cNvSpPr/>
      </dsp:nvSpPr>
      <dsp:spPr>
        <a:xfrm>
          <a:off x="4481073" y="768384"/>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dirty="0" smtClean="0"/>
            <a:t>Make an effort to learn something unique about each student</a:t>
          </a:r>
          <a:endParaRPr lang="en-US" sz="2100" kern="1200" dirty="0"/>
        </a:p>
      </dsp:txBody>
      <dsp:txXfrm>
        <a:off x="4481073" y="768384"/>
        <a:ext cx="4013909" cy="649578"/>
      </dsp:txXfrm>
    </dsp:sp>
    <dsp:sp modelId="{27928328-47C4-2145-B3CA-8A396B6E4103}">
      <dsp:nvSpPr>
        <dsp:cNvPr id="0" name=""/>
        <dsp:cNvSpPr/>
      </dsp:nvSpPr>
      <dsp:spPr>
        <a:xfrm>
          <a:off x="3831494" y="1534886"/>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BB96ED-7CC3-AD48-8BC7-44C9D731A67F}">
      <dsp:nvSpPr>
        <dsp:cNvPr id="0" name=""/>
        <dsp:cNvSpPr/>
      </dsp:nvSpPr>
      <dsp:spPr>
        <a:xfrm>
          <a:off x="4481073" y="1534886"/>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smtClean="0"/>
            <a:t>Share information about yourself</a:t>
          </a:r>
          <a:endParaRPr lang="en-US" sz="2100" kern="1200"/>
        </a:p>
      </dsp:txBody>
      <dsp:txXfrm>
        <a:off x="4481073" y="1534886"/>
        <a:ext cx="4013909" cy="649578"/>
      </dsp:txXfrm>
    </dsp:sp>
    <dsp:sp modelId="{4BE9D680-CB82-E943-809F-0C1CEBC3E2C2}">
      <dsp:nvSpPr>
        <dsp:cNvPr id="0" name=""/>
        <dsp:cNvSpPr/>
      </dsp:nvSpPr>
      <dsp:spPr>
        <a:xfrm>
          <a:off x="3831494" y="2301389"/>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38901E-2DFC-4B4E-A5E6-F671C9F6B884}">
      <dsp:nvSpPr>
        <dsp:cNvPr id="0" name=""/>
        <dsp:cNvSpPr/>
      </dsp:nvSpPr>
      <dsp:spPr>
        <a:xfrm>
          <a:off x="4481073" y="2301389"/>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smtClean="0"/>
            <a:t>Communicate your committment to understanding cultural differences </a:t>
          </a:r>
          <a:endParaRPr lang="en-US" sz="2100" kern="1200"/>
        </a:p>
      </dsp:txBody>
      <dsp:txXfrm>
        <a:off x="4481073" y="2301389"/>
        <a:ext cx="4013909" cy="649578"/>
      </dsp:txXfrm>
    </dsp:sp>
    <dsp:sp modelId="{0F545401-ECAD-294A-8F26-9C09A514C3F9}">
      <dsp:nvSpPr>
        <dsp:cNvPr id="0" name=""/>
        <dsp:cNvSpPr/>
      </dsp:nvSpPr>
      <dsp:spPr>
        <a:xfrm>
          <a:off x="3831494" y="3067891"/>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667F9E-9259-9A45-BD60-F71436D6693F}">
      <dsp:nvSpPr>
        <dsp:cNvPr id="0" name=""/>
        <dsp:cNvSpPr/>
      </dsp:nvSpPr>
      <dsp:spPr>
        <a:xfrm>
          <a:off x="4481073" y="3067891"/>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smtClean="0"/>
            <a:t>Be available</a:t>
          </a:r>
          <a:endParaRPr lang="en-US" sz="2100" kern="1200"/>
        </a:p>
      </dsp:txBody>
      <dsp:txXfrm>
        <a:off x="4481073" y="3067891"/>
        <a:ext cx="4013909" cy="649578"/>
      </dsp:txXfrm>
    </dsp:sp>
    <dsp:sp modelId="{127450AA-3970-8D4B-B368-D0372E98BCB4}">
      <dsp:nvSpPr>
        <dsp:cNvPr id="0" name=""/>
        <dsp:cNvSpPr/>
      </dsp:nvSpPr>
      <dsp:spPr>
        <a:xfrm>
          <a:off x="3831494" y="3834394"/>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7225FCE-73A2-6543-A112-D8A99F79CE9F}">
      <dsp:nvSpPr>
        <dsp:cNvPr id="0" name=""/>
        <dsp:cNvSpPr/>
      </dsp:nvSpPr>
      <dsp:spPr>
        <a:xfrm>
          <a:off x="4481073" y="3834394"/>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smtClean="0"/>
            <a:t>Display positive nonverbal behaviors</a:t>
          </a:r>
          <a:endParaRPr lang="en-US" sz="2100" kern="1200"/>
        </a:p>
      </dsp:txBody>
      <dsp:txXfrm>
        <a:off x="4481073" y="3834394"/>
        <a:ext cx="4013909" cy="649578"/>
      </dsp:txXfrm>
    </dsp:sp>
    <dsp:sp modelId="{CB188B3C-C3D4-C549-881C-EC43DDAE7F20}">
      <dsp:nvSpPr>
        <dsp:cNvPr id="0" name=""/>
        <dsp:cNvSpPr/>
      </dsp:nvSpPr>
      <dsp:spPr>
        <a:xfrm>
          <a:off x="3831494" y="4600897"/>
          <a:ext cx="649578" cy="64957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FB14E89-D1B3-2F4F-9DCB-016CAA188C8B}">
      <dsp:nvSpPr>
        <dsp:cNvPr id="0" name=""/>
        <dsp:cNvSpPr/>
      </dsp:nvSpPr>
      <dsp:spPr>
        <a:xfrm>
          <a:off x="4481073" y="4600897"/>
          <a:ext cx="4013909" cy="64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US" sz="2100" kern="1200" smtClean="0"/>
            <a:t>Pay attention</a:t>
          </a:r>
          <a:endParaRPr lang="en-US" sz="2100" kern="1200"/>
        </a:p>
      </dsp:txBody>
      <dsp:txXfrm>
        <a:off x="4481073" y="4600897"/>
        <a:ext cx="4013909" cy="649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BD87A-B5B1-F440-80D8-89361AEF30E7}">
      <dsp:nvSpPr>
        <dsp:cNvPr id="0" name=""/>
        <dsp:cNvSpPr/>
      </dsp:nvSpPr>
      <dsp:spPr>
        <a:xfrm>
          <a:off x="642751" y="221555"/>
          <a:ext cx="3432812" cy="4378587"/>
        </a:xfrm>
        <a:prstGeom prst="round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46000" r="-4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9113F5-F310-C447-BEA0-17571D367873}">
      <dsp:nvSpPr>
        <dsp:cNvPr id="0" name=""/>
        <dsp:cNvSpPr/>
      </dsp:nvSpPr>
      <dsp:spPr>
        <a:xfrm>
          <a:off x="780064" y="1797846"/>
          <a:ext cx="2643265" cy="262715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780064" y="1797846"/>
        <a:ext cx="2643265" cy="2627152"/>
      </dsp:txXfrm>
    </dsp:sp>
    <dsp:sp modelId="{F8723EE7-FB64-F143-8363-47801FE98088}">
      <dsp:nvSpPr>
        <dsp:cNvPr id="0" name=""/>
        <dsp:cNvSpPr/>
      </dsp:nvSpPr>
      <dsp:spPr>
        <a:xfrm>
          <a:off x="3545644" y="2625"/>
          <a:ext cx="1059840" cy="105984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2809ED-74D4-CE47-A8EB-70BB7D672629}">
      <dsp:nvSpPr>
        <dsp:cNvPr id="0" name=""/>
        <dsp:cNvSpPr/>
      </dsp:nvSpPr>
      <dsp:spPr>
        <a:xfrm>
          <a:off x="4605484" y="2625"/>
          <a:ext cx="298908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n-US" sz="2300" kern="1200" dirty="0" smtClean="0"/>
            <a:t>Prompt students to ask questions using open-ended statements</a:t>
          </a:r>
          <a:endParaRPr lang="en-US" sz="2300" kern="1200" dirty="0"/>
        </a:p>
      </dsp:txBody>
      <dsp:txXfrm>
        <a:off x="4605484" y="2625"/>
        <a:ext cx="2989088" cy="1059840"/>
      </dsp:txXfrm>
    </dsp:sp>
    <dsp:sp modelId="{DFAF4FC2-BA19-8844-8959-F6E37B02ACDC}">
      <dsp:nvSpPr>
        <dsp:cNvPr id="0" name=""/>
        <dsp:cNvSpPr/>
      </dsp:nvSpPr>
      <dsp:spPr>
        <a:xfrm>
          <a:off x="3545644" y="1253237"/>
          <a:ext cx="1059840" cy="105984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BF5A9A-7661-DF43-8CFB-4861BCE2E9EE}">
      <dsp:nvSpPr>
        <dsp:cNvPr id="0" name=""/>
        <dsp:cNvSpPr/>
      </dsp:nvSpPr>
      <dsp:spPr>
        <a:xfrm>
          <a:off x="4605484" y="1253237"/>
          <a:ext cx="298908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n-US" sz="2300" kern="1200" dirty="0" smtClean="0"/>
            <a:t>Avoid singling out individual students</a:t>
          </a:r>
          <a:endParaRPr lang="en-US" sz="2300" kern="1200" dirty="0"/>
        </a:p>
      </dsp:txBody>
      <dsp:txXfrm>
        <a:off x="4605484" y="1253237"/>
        <a:ext cx="2989088" cy="1059840"/>
      </dsp:txXfrm>
    </dsp:sp>
    <dsp:sp modelId="{914CC0D8-A08C-5C45-BA40-CD03533CEF5B}">
      <dsp:nvSpPr>
        <dsp:cNvPr id="0" name=""/>
        <dsp:cNvSpPr/>
      </dsp:nvSpPr>
      <dsp:spPr>
        <a:xfrm>
          <a:off x="3545644" y="2503849"/>
          <a:ext cx="1059840" cy="105984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FC7279-D32C-B04E-8C33-BE78B90DC3F9}">
      <dsp:nvSpPr>
        <dsp:cNvPr id="0" name=""/>
        <dsp:cNvSpPr/>
      </dsp:nvSpPr>
      <dsp:spPr>
        <a:xfrm>
          <a:off x="4605484" y="2503849"/>
          <a:ext cx="298908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n-US" sz="2300" kern="1200" dirty="0" smtClean="0"/>
            <a:t>Ask students how they prefer to learn and adapt accordingly</a:t>
          </a:r>
          <a:endParaRPr lang="en-US" sz="2300" kern="1200" dirty="0"/>
        </a:p>
      </dsp:txBody>
      <dsp:txXfrm>
        <a:off x="4605484" y="2503849"/>
        <a:ext cx="2989088" cy="1059840"/>
      </dsp:txXfrm>
    </dsp:sp>
    <dsp:sp modelId="{27928328-47C4-2145-B3CA-8A396B6E4103}">
      <dsp:nvSpPr>
        <dsp:cNvPr id="0" name=""/>
        <dsp:cNvSpPr/>
      </dsp:nvSpPr>
      <dsp:spPr>
        <a:xfrm>
          <a:off x="3545644" y="3754461"/>
          <a:ext cx="1059840" cy="1059840"/>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BB96ED-7CC3-AD48-8BC7-44C9D731A67F}">
      <dsp:nvSpPr>
        <dsp:cNvPr id="0" name=""/>
        <dsp:cNvSpPr/>
      </dsp:nvSpPr>
      <dsp:spPr>
        <a:xfrm>
          <a:off x="4605484" y="3754461"/>
          <a:ext cx="348754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29210" rIns="58420" bIns="29210" numCol="1" spcCol="1270" anchor="ctr" anchorCtr="0">
          <a:noAutofit/>
        </a:bodyPr>
        <a:lstStyle/>
        <a:p>
          <a:pPr lvl="0" algn="l" defTabSz="1022350" rtl="0">
            <a:lnSpc>
              <a:spcPct val="90000"/>
            </a:lnSpc>
            <a:spcBef>
              <a:spcPct val="0"/>
            </a:spcBef>
            <a:spcAft>
              <a:spcPct val="35000"/>
            </a:spcAft>
          </a:pPr>
          <a:r>
            <a:rPr lang="en-US" sz="2300" kern="1200" dirty="0" smtClean="0"/>
            <a:t>Check-in with students regarding classroom climate</a:t>
          </a:r>
          <a:endParaRPr lang="en-US" sz="2300" kern="1200" dirty="0"/>
        </a:p>
      </dsp:txBody>
      <dsp:txXfrm>
        <a:off x="4605484" y="3754461"/>
        <a:ext cx="3487548" cy="105984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C857C-91C3-2340-A584-AC4F2B811598}"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DBEA4-9EC2-F94B-9C98-3265FBB67019}" type="slidenum">
              <a:rPr lang="en-US" smtClean="0"/>
              <a:t>‹#›</a:t>
            </a:fld>
            <a:endParaRPr lang="en-US"/>
          </a:p>
        </p:txBody>
      </p:sp>
    </p:spTree>
    <p:extLst>
      <p:ext uri="{BB962C8B-B14F-4D97-AF65-F5344CB8AC3E}">
        <p14:creationId xmlns:p14="http://schemas.microsoft.com/office/powerpoint/2010/main" val="1772629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ouisville.edu/dos/facultystaff/kognito-online-trai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a:t>
            </a:r>
            <a:r>
              <a:rPr lang="en-US" baseline="0" dirty="0" smtClean="0"/>
              <a:t> &amp; Laura</a:t>
            </a:r>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1</a:t>
            </a:fld>
            <a:endParaRPr lang="en-US"/>
          </a:p>
        </p:txBody>
      </p:sp>
    </p:spTree>
    <p:extLst>
      <p:ext uri="{BB962C8B-B14F-4D97-AF65-F5344CB8AC3E}">
        <p14:creationId xmlns:p14="http://schemas.microsoft.com/office/powerpoint/2010/main" val="424658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JEN: </a:t>
            </a:r>
            <a:r>
              <a:rPr lang="en-US" sz="1200" kern="1200" dirty="0" smtClean="0">
                <a:solidFill>
                  <a:schemeClr val="tx1"/>
                </a:solidFill>
                <a:effectLst/>
                <a:latin typeface="+mn-lt"/>
                <a:ea typeface="+mn-ea"/>
                <a:cs typeface="+mn-cs"/>
              </a:rPr>
              <a:t>Eliminate Classroom Incivilities</a:t>
            </a:r>
          </a:p>
          <a:p>
            <a:r>
              <a:rPr lang="en-US" sz="1200" kern="1200" dirty="0" smtClean="0">
                <a:solidFill>
                  <a:schemeClr val="tx1"/>
                </a:solidFill>
                <a:effectLst/>
                <a:latin typeface="+mn-lt"/>
                <a:ea typeface="+mn-ea"/>
                <a:cs typeface="+mn-cs"/>
              </a:rPr>
              <a:t>1. Establish explicit ground rules for appropriate classroom conduct to protect against cultural exclusion and insensitivity. </a:t>
            </a:r>
          </a:p>
          <a:p>
            <a:r>
              <a:rPr lang="en-US" sz="1200" i="1" u="sng" kern="1200" dirty="0" smtClean="0">
                <a:solidFill>
                  <a:schemeClr val="tx1"/>
                </a:solidFill>
                <a:effectLst/>
                <a:latin typeface="+mn-lt"/>
                <a:ea typeface="+mn-ea"/>
                <a:cs typeface="+mn-cs"/>
              </a:rPr>
              <a:t>Instructor Note.</a:t>
            </a:r>
            <a:r>
              <a:rPr lang="en-US" sz="1200" i="1" kern="1200" dirty="0" smtClean="0">
                <a:solidFill>
                  <a:schemeClr val="tx1"/>
                </a:solidFill>
                <a:effectLst/>
                <a:latin typeface="+mn-lt"/>
                <a:ea typeface="+mn-ea"/>
                <a:cs typeface="+mn-cs"/>
              </a:rPr>
              <a:t> Ground rules ensure that all students understand practice respectful and productive communication.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Have students create the ground rules as a class.</a:t>
            </a:r>
          </a:p>
          <a:p>
            <a:r>
              <a:rPr lang="en-US" sz="1200" kern="1200" dirty="0" smtClean="0">
                <a:solidFill>
                  <a:schemeClr val="tx1"/>
                </a:solidFill>
                <a:effectLst/>
                <a:latin typeface="+mn-lt"/>
                <a:ea typeface="+mn-ea"/>
                <a:cs typeface="+mn-cs"/>
              </a:rPr>
              <a:t>b. In small groups, have students think about past learning environments.</a:t>
            </a:r>
          </a:p>
          <a:p>
            <a:r>
              <a:rPr lang="en-US" sz="1200" i="1" u="sng" kern="1200" dirty="0" smtClean="0">
                <a:solidFill>
                  <a:schemeClr val="tx1"/>
                </a:solidFill>
                <a:effectLst/>
                <a:latin typeface="+mn-lt"/>
                <a:ea typeface="+mn-ea"/>
                <a:cs typeface="+mn-cs"/>
              </a:rPr>
              <a:t>Instructor Note. </a:t>
            </a:r>
            <a:r>
              <a:rPr lang="en-US" sz="1200" i="1" kern="1200" dirty="0" smtClean="0">
                <a:solidFill>
                  <a:schemeClr val="tx1"/>
                </a:solidFill>
                <a:effectLst/>
                <a:latin typeface="+mn-lt"/>
                <a:ea typeface="+mn-ea"/>
                <a:cs typeface="+mn-cs"/>
              </a:rPr>
              <a:t>Ask students to list the conditions needed to ensure that positive characteristics exist in a learning environment. Have them create a draft list of ground rules for the class.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Collect and compile these. Adjust as necessary. </a:t>
            </a:r>
          </a:p>
          <a:p>
            <a:r>
              <a:rPr lang="en-US" sz="1200" kern="1200" dirty="0" smtClean="0">
                <a:solidFill>
                  <a:schemeClr val="tx1"/>
                </a:solidFill>
                <a:effectLst/>
                <a:latin typeface="+mn-lt"/>
                <a:ea typeface="+mn-ea"/>
                <a:cs typeface="+mn-cs"/>
              </a:rPr>
              <a:t>d. Redistribute them to the class for agreement. </a:t>
            </a:r>
          </a:p>
          <a:p>
            <a:r>
              <a:rPr lang="en-US" sz="1200" kern="1200" dirty="0" smtClean="0">
                <a:solidFill>
                  <a:schemeClr val="tx1"/>
                </a:solidFill>
                <a:effectLst/>
                <a:latin typeface="+mn-lt"/>
                <a:ea typeface="+mn-ea"/>
                <a:cs typeface="+mn-cs"/>
              </a:rPr>
              <a:t>2. When assigning group work, have groups develop their own ground rules before starting the project.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Example of ground rules for working in groups that Jen uses.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Respond promptly to any behavior (verbal or nonverbal) that could be considered prejudiced, biased, or discriminatory in nature.</a:t>
            </a:r>
          </a:p>
          <a:p>
            <a:r>
              <a:rPr lang="en-US" sz="1200" kern="1200" dirty="0" smtClean="0">
                <a:solidFill>
                  <a:schemeClr val="tx1"/>
                </a:solidFill>
                <a:effectLst/>
                <a:latin typeface="+mn-lt"/>
                <a:ea typeface="+mn-ea"/>
                <a:cs typeface="+mn-cs"/>
              </a:rPr>
              <a:t>4. Address individual student needs early on. Avoid ignoring or neglecting the needs of individual students.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Example from Laura’s class about students feeling excluded. Important to address those concerns early before they worsen.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Promote diversity through intentional teaching practices and course context. Avoid stereotypes and preconceived assumptions in your teaching practices and course content.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Example from Laura’s class about presenting case studies – need to provide examples of diverse family forms, rather than stereotypes of a nuclear family.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When presenting information on culturally/linguistically diverse individuals or minority groups, clearly cite published literature and research findings.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It is important to avoid expressing your personal opinion. Similarly, encourage students to draw on diverse data sources/evidence to develop their arguments and critique opinions.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10</a:t>
            </a:fld>
            <a:endParaRPr lang="en-US"/>
          </a:p>
        </p:txBody>
      </p:sp>
    </p:spTree>
    <p:extLst>
      <p:ext uri="{BB962C8B-B14F-4D97-AF65-F5344CB8AC3E}">
        <p14:creationId xmlns:p14="http://schemas.microsoft.com/office/powerpoint/2010/main" val="36147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LAURA: </a:t>
            </a:r>
            <a:r>
              <a:rPr lang="en-US" sz="1200" kern="1200" dirty="0" smtClean="0">
                <a:solidFill>
                  <a:schemeClr val="tx1"/>
                </a:solidFill>
                <a:effectLst/>
                <a:latin typeface="+mn-lt"/>
                <a:ea typeface="+mn-ea"/>
                <a:cs typeface="+mn-cs"/>
              </a:rPr>
              <a:t>Encourage Open, Honest, and Respectful Classroom Discussion</a:t>
            </a:r>
          </a:p>
          <a:p>
            <a:r>
              <a:rPr lang="en-US" sz="1200" kern="1200" dirty="0" smtClean="0">
                <a:solidFill>
                  <a:schemeClr val="tx1"/>
                </a:solidFill>
                <a:effectLst/>
                <a:latin typeface="+mn-lt"/>
                <a:ea typeface="+mn-ea"/>
                <a:cs typeface="+mn-cs"/>
              </a:rPr>
              <a:t>1. Prompt students to ask questions using open-ended statements. </a:t>
            </a:r>
          </a:p>
          <a:p>
            <a:r>
              <a:rPr lang="en-US" sz="1200" kern="1200" dirty="0" smtClean="0">
                <a:solidFill>
                  <a:schemeClr val="tx1"/>
                </a:solidFill>
                <a:effectLst/>
                <a:latin typeface="+mn-lt"/>
                <a:ea typeface="+mn-ea"/>
                <a:cs typeface="+mn-cs"/>
              </a:rPr>
              <a:t>2. Avoid singling out individual students.</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This is particularly important when discussing culturally or personally sensitive issues. A student will feel pressured if you assume they can speak on behalf of all people from a particular cultural group.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Ask students how they prefer to learn, and examine how you might adapt your teaching and learning activities accordingly.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Use variety of teaching strategies, activities, and assignments that will accommodate students with diverse learning styles. Use universal design principles to create accessible classes (i.e., present information both orally and visually). Provide flexibility in how students demonstrate their knowledge and how you assess student knowledge and development (e.g., group and individual assignments, writing and oral assignments).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Check-in with students regarding classroom climate.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Options include (1) an online survey to collect mid-semester feedback, (2) passing out index cards during class for anonymous feedback, and (3) asking students to rate from 1-5 how comfortable they are in class, can also ask for 2 suggestions for how they could feel more comfortable. Discuss your findings in the next class and share any changes you will make regarding feedback.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11</a:t>
            </a:fld>
            <a:endParaRPr lang="en-US"/>
          </a:p>
        </p:txBody>
      </p:sp>
    </p:spTree>
    <p:extLst>
      <p:ext uri="{BB962C8B-B14F-4D97-AF65-F5344CB8AC3E}">
        <p14:creationId xmlns:p14="http://schemas.microsoft.com/office/powerpoint/2010/main" val="417973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Question &amp; Answer (5-10 minutes)</a:t>
            </a:r>
            <a:r>
              <a:rPr lang="en-US" dirty="0" smtClean="0">
                <a:effectLst/>
              </a:rPr>
              <a:t> </a:t>
            </a:r>
          </a:p>
          <a:p>
            <a:r>
              <a:rPr lang="en-US" smtClean="0">
                <a:effectLst/>
              </a:rPr>
              <a:t>Laura &amp; Jen</a:t>
            </a:r>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12</a:t>
            </a:fld>
            <a:endParaRPr lang="en-US"/>
          </a:p>
        </p:txBody>
      </p:sp>
    </p:spTree>
    <p:extLst>
      <p:ext uri="{BB962C8B-B14F-4D97-AF65-F5344CB8AC3E}">
        <p14:creationId xmlns:p14="http://schemas.microsoft.com/office/powerpoint/2010/main" val="376219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rPr>
              <a:t>Jen</a:t>
            </a:r>
            <a:r>
              <a:rPr lang="en-US" baseline="0" dirty="0" smtClean="0">
                <a:latin typeface="Arial" charset="0"/>
                <a:ea typeface="ＭＳ Ｐゴシック" charset="0"/>
              </a:rPr>
              <a:t> &amp; Laura</a:t>
            </a:r>
            <a:endParaRPr lang="en-US" dirty="0" smtClean="0">
              <a:latin typeface="Arial" charset="0"/>
              <a:ea typeface="ＭＳ Ｐゴシック"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09" indent="-285734">
              <a:defRPr sz="2400">
                <a:solidFill>
                  <a:schemeClr val="tx1"/>
                </a:solidFill>
                <a:latin typeface="Arial" charset="0"/>
                <a:ea typeface="ＭＳ Ｐゴシック" charset="0"/>
              </a:defRPr>
            </a:lvl2pPr>
            <a:lvl3pPr marL="1142937" indent="-228587">
              <a:defRPr sz="2400">
                <a:solidFill>
                  <a:schemeClr val="tx1"/>
                </a:solidFill>
                <a:latin typeface="Arial" charset="0"/>
                <a:ea typeface="ＭＳ Ｐゴシック" charset="0"/>
              </a:defRPr>
            </a:lvl3pPr>
            <a:lvl4pPr marL="1600112" indent="-228587">
              <a:defRPr sz="2400">
                <a:solidFill>
                  <a:schemeClr val="tx1"/>
                </a:solidFill>
                <a:latin typeface="Arial" charset="0"/>
                <a:ea typeface="ＭＳ Ｐゴシック" charset="0"/>
              </a:defRPr>
            </a:lvl4pPr>
            <a:lvl5pPr marL="2057287" indent="-228587">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fld id="{5F383AF1-5F6F-3E4E-AE14-85DFEAA99262}" type="slidenum">
              <a:rPr lang="en-US" sz="1200">
                <a:solidFill>
                  <a:prstClr val="black"/>
                </a:solidFill>
              </a:rPr>
              <a:pPr/>
              <a:t>2</a:t>
            </a:fld>
            <a:endParaRPr lang="en-US" sz="1200">
              <a:solidFill>
                <a:prstClr val="black"/>
              </a:solidFill>
            </a:endParaRPr>
          </a:p>
        </p:txBody>
      </p:sp>
    </p:spTree>
    <p:extLst>
      <p:ext uri="{BB962C8B-B14F-4D97-AF65-F5344CB8AC3E}">
        <p14:creationId xmlns:p14="http://schemas.microsoft.com/office/powerpoint/2010/main" val="418888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JEN: </a:t>
            </a:r>
            <a:r>
              <a:rPr lang="en-US" dirty="0" smtClean="0"/>
              <a:t>A Community Meeting is a deliberate, repetitive transition ritual intended to psychologically move people from some activity that they have been doing into a new group psychological space preparing the way for collective thought and action. For all members of any group/classroom it provides a predictable bridge that directly and indirectly reinforces community norms. It is not a therapy group – although positive things are likely to happen during it – and for the purposes of the Sanctuary Model it is meant to be brief and meaningful in a way that does not interfere with the logistics of the meeting or the day ahead.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“How</a:t>
            </a:r>
            <a:r>
              <a:rPr lang="en-US" b="1" baseline="0" dirty="0" smtClean="0"/>
              <a:t> </a:t>
            </a:r>
            <a:r>
              <a:rPr lang="en-US" b="1" dirty="0" smtClean="0"/>
              <a:t>are you feeling today?” </a:t>
            </a:r>
            <a:r>
              <a:rPr lang="en-US" dirty="0" smtClean="0"/>
              <a:t>requires people to focus internally on what they are actually feeling and then find a word for it. We know that children are just learning how to do this and traumatized children and adults have especially difficult time putting words to feelings – it’s called “alexithymia”. It’s well established that people who cannot talk about their feelings are more likely to show what they feel through behavior including physical symptoms, without even knowing that is what they are doing.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“What’s your goal for today?” </a:t>
            </a:r>
            <a:r>
              <a:rPr lang="en-US" dirty="0" smtClean="0"/>
              <a:t>(or this class, or this meeting) is the future-oriented question. People who are exposed to situations that are repeatedly stressful or frightening often are spending too much time in the immediate here-and-now because of the impact of fear. They may lose or never gain the capacity to be calm enough to anticipate future action. Pausing for a moment in a safe environment and asking this question allows the exercise of this vital function and helps develop the capacity for self-control, planning, and reflection, all necessary for living and working in complex settings (and classrooms!).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“Who will you ask for help if you need it?” </a:t>
            </a:r>
            <a:r>
              <a:rPr lang="en-US" dirty="0" smtClean="0"/>
              <a:t>This is the norm setting question for the entire group. The question emphasizes the social responsibility we have to be concerned about the well-being of everyone in the group/classroom all the times. It’s important that each person chooses someone present, not someone who they may be able to see later, or not see at all. This is the question that connects the group together as a whole. </a:t>
            </a:r>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3</a:t>
            </a:fld>
            <a:endParaRPr lang="en-US"/>
          </a:p>
        </p:txBody>
      </p:sp>
    </p:spTree>
    <p:extLst>
      <p:ext uri="{BB962C8B-B14F-4D97-AF65-F5344CB8AC3E}">
        <p14:creationId xmlns:p14="http://schemas.microsoft.com/office/powerpoint/2010/main" val="299345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a:t>
            </a:r>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4</a:t>
            </a:fld>
            <a:endParaRPr lang="en-US"/>
          </a:p>
        </p:txBody>
      </p:sp>
    </p:spTree>
    <p:extLst>
      <p:ext uri="{BB962C8B-B14F-4D97-AF65-F5344CB8AC3E}">
        <p14:creationId xmlns:p14="http://schemas.microsoft.com/office/powerpoint/2010/main" val="18839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LAURA</a:t>
            </a:r>
            <a:endParaRPr lang="en-US" b="1" dirty="0"/>
          </a:p>
        </p:txBody>
      </p:sp>
      <p:sp>
        <p:nvSpPr>
          <p:cNvPr id="4" name="Slide Number Placeholder 3"/>
          <p:cNvSpPr>
            <a:spLocks noGrp="1"/>
          </p:cNvSpPr>
          <p:nvPr>
            <p:ph type="sldNum" sz="quarter" idx="10"/>
          </p:nvPr>
        </p:nvSpPr>
        <p:spPr/>
        <p:txBody>
          <a:bodyPr/>
          <a:lstStyle/>
          <a:p>
            <a:fld id="{EF7DBEA4-9EC2-F94B-9C98-3265FBB67019}" type="slidenum">
              <a:rPr lang="en-US" smtClean="0"/>
              <a:t>5</a:t>
            </a:fld>
            <a:endParaRPr lang="en-US"/>
          </a:p>
        </p:txBody>
      </p:sp>
    </p:spTree>
    <p:extLst>
      <p:ext uri="{BB962C8B-B14F-4D97-AF65-F5344CB8AC3E}">
        <p14:creationId xmlns:p14="http://schemas.microsoft.com/office/powerpoint/2010/main" val="175442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LAURA</a:t>
            </a:r>
          </a:p>
          <a:p>
            <a:r>
              <a:rPr lang="en-US" sz="1200" i="1" kern="1200" dirty="0" smtClean="0">
                <a:solidFill>
                  <a:schemeClr val="tx1"/>
                </a:solidFill>
                <a:effectLst/>
                <a:latin typeface="+mn-lt"/>
                <a:ea typeface="+mn-ea"/>
                <a:cs typeface="+mn-cs"/>
              </a:rPr>
              <a:t>Diversity can encompass age, developmental level, disability status, religion, ethnicity/race, sexual orientation, socioeconomic status, indigenous origin, national origin, and gender.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6</a:t>
            </a:fld>
            <a:endParaRPr lang="en-US"/>
          </a:p>
        </p:txBody>
      </p:sp>
    </p:spTree>
    <p:extLst>
      <p:ext uri="{BB962C8B-B14F-4D97-AF65-F5344CB8AC3E}">
        <p14:creationId xmlns:p14="http://schemas.microsoft.com/office/powerpoint/2010/main" val="276520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LAURA:</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Four Components of Creating a Culturally Inclusive Classroom Environment (25-30 minutes; ~5-6 minutes per component)</a:t>
            </a:r>
          </a:p>
          <a:p>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7</a:t>
            </a:fld>
            <a:endParaRPr lang="en-US"/>
          </a:p>
        </p:txBody>
      </p:sp>
    </p:spTree>
    <p:extLst>
      <p:ext uri="{BB962C8B-B14F-4D97-AF65-F5344CB8AC3E}">
        <p14:creationId xmlns:p14="http://schemas.microsoft.com/office/powerpoint/2010/main" val="268040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JEN: </a:t>
            </a:r>
            <a:r>
              <a:rPr lang="en-US" sz="1200" kern="1200" dirty="0" smtClean="0">
                <a:solidFill>
                  <a:schemeClr val="tx1"/>
                </a:solidFill>
                <a:effectLst/>
                <a:latin typeface="+mn-lt"/>
                <a:ea typeface="+mn-ea"/>
                <a:cs typeface="+mn-cs"/>
              </a:rPr>
              <a:t>Engage in Positive Interactions with Students</a:t>
            </a:r>
          </a:p>
          <a:p>
            <a:r>
              <a:rPr lang="en-US" sz="1200" kern="1200" dirty="0" smtClean="0">
                <a:solidFill>
                  <a:schemeClr val="tx1"/>
                </a:solidFill>
                <a:effectLst/>
                <a:latin typeface="+mn-lt"/>
                <a:ea typeface="+mn-ea"/>
                <a:cs typeface="+mn-cs"/>
              </a:rPr>
              <a:t>1. Establish an introduction system or “meet-and-greet” process</a:t>
            </a:r>
          </a:p>
          <a:p>
            <a:r>
              <a:rPr lang="en-US" sz="1200" i="1" u="sng" kern="1200" dirty="0" smtClean="0">
                <a:solidFill>
                  <a:schemeClr val="tx1"/>
                </a:solidFill>
                <a:effectLst/>
                <a:latin typeface="+mn-lt"/>
                <a:ea typeface="+mn-ea"/>
                <a:cs typeface="+mn-cs"/>
              </a:rPr>
              <a:t>Instructor Note.</a:t>
            </a:r>
            <a:r>
              <a:rPr lang="en-US" sz="1200" i="1" kern="1200" dirty="0" smtClean="0">
                <a:solidFill>
                  <a:schemeClr val="tx1"/>
                </a:solidFill>
                <a:effectLst/>
                <a:latin typeface="+mn-lt"/>
                <a:ea typeface="+mn-ea"/>
                <a:cs typeface="+mn-cs"/>
              </a:rPr>
              <a:t> This activity enables students to gain information about the cultural backgrounds of others, reduces anonymity, and creates a sense of community.  Examples of icebreaker activities include (1) asking students to talk about the origin of their name, how they came to be given it, or what it means, or (2) Seven Circles, in which students break into small groups and draw their name in a circle surrounded by seven interconnecting circles; each outer circle represents a group with which they identity (gender, ethnicity, religious affiliation, political stance, geographic ties, 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Make an effort to learn something unique about each student </a:t>
            </a:r>
          </a:p>
          <a:p>
            <a:r>
              <a:rPr lang="en-US" sz="1200" i="1" u="sng" kern="1200" dirty="0" smtClean="0">
                <a:solidFill>
                  <a:schemeClr val="tx1"/>
                </a:solidFill>
                <a:effectLst/>
                <a:latin typeface="+mn-lt"/>
                <a:ea typeface="+mn-ea"/>
                <a:cs typeface="+mn-cs"/>
              </a:rPr>
              <a:t>Instructor Note.</a:t>
            </a:r>
            <a:r>
              <a:rPr lang="en-US" sz="1200" i="1" kern="1200" dirty="0" smtClean="0">
                <a:solidFill>
                  <a:schemeClr val="tx1"/>
                </a:solidFill>
                <a:effectLst/>
                <a:latin typeface="+mn-lt"/>
                <a:ea typeface="+mn-ea"/>
                <a:cs typeface="+mn-cs"/>
              </a:rPr>
              <a:t> Icebreaker activities can help accomplish this in large classes.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Share information about yourself (e.g., background, research interests, why you enjoy teaching this class, your teaching style)</a:t>
            </a:r>
          </a:p>
          <a:p>
            <a:r>
              <a:rPr lang="en-US" sz="1200" kern="1200" dirty="0" smtClean="0">
                <a:solidFill>
                  <a:schemeClr val="tx1"/>
                </a:solidFill>
                <a:effectLst/>
                <a:latin typeface="+mn-lt"/>
                <a:ea typeface="+mn-ea"/>
                <a:cs typeface="+mn-cs"/>
              </a:rPr>
              <a:t>4. Communicate that you are committed to understanding cultural differences and your own assumptions, values, and beliefs associated with diversity. </a:t>
            </a:r>
          </a:p>
          <a:p>
            <a:r>
              <a:rPr lang="en-US" sz="1200" i="1" u="sng" kern="1200" dirty="0" smtClean="0">
                <a:solidFill>
                  <a:schemeClr val="tx1"/>
                </a:solidFill>
                <a:effectLst/>
                <a:latin typeface="+mn-lt"/>
                <a:ea typeface="+mn-ea"/>
                <a:cs typeface="+mn-cs"/>
              </a:rPr>
              <a:t>Instructor Note. </a:t>
            </a:r>
            <a:r>
              <a:rPr lang="en-US" sz="1200" i="1" kern="1200" dirty="0" smtClean="0">
                <a:solidFill>
                  <a:schemeClr val="tx1"/>
                </a:solidFill>
                <a:effectLst/>
                <a:latin typeface="+mn-lt"/>
                <a:ea typeface="+mn-ea"/>
                <a:cs typeface="+mn-cs"/>
              </a:rPr>
              <a:t>Self-reflection exercises can be a great way for students to explore their assumptions, values, and beliefs. It also simultaneously allows you to model the activity for your students and to demonstrate how it connects to classroom and professional work. Examples of self-reflection exercises can easily be found online (see reference list).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Arrive early for class and stay a bit later to chat with students and address any questions they may have. Be available to meet with students during office hours or outside of class. </a:t>
            </a:r>
          </a:p>
          <a:p>
            <a:r>
              <a:rPr lang="en-US" sz="1200" kern="1200" dirty="0" smtClean="0">
                <a:solidFill>
                  <a:schemeClr val="tx1"/>
                </a:solidFill>
                <a:effectLst/>
                <a:latin typeface="+mn-lt"/>
                <a:ea typeface="+mn-ea"/>
                <a:cs typeface="+mn-cs"/>
              </a:rPr>
              <a:t>6. Display positive nonverbal behaviors to ensure you appear approachable to students. </a:t>
            </a:r>
          </a:p>
          <a:p>
            <a:r>
              <a:rPr lang="en-US" sz="1200" i="1" u="sng" kern="1200" dirty="0" smtClean="0">
                <a:solidFill>
                  <a:schemeClr val="tx1"/>
                </a:solidFill>
                <a:effectLst/>
                <a:latin typeface="+mn-lt"/>
                <a:ea typeface="+mn-ea"/>
                <a:cs typeface="+mn-cs"/>
              </a:rPr>
              <a:t>Instructor Note.</a:t>
            </a:r>
            <a:r>
              <a:rPr lang="en-US" sz="1200" i="1" kern="1200" dirty="0" smtClean="0">
                <a:solidFill>
                  <a:schemeClr val="tx1"/>
                </a:solidFill>
                <a:effectLst/>
                <a:latin typeface="+mn-lt"/>
                <a:ea typeface="+mn-ea"/>
                <a:cs typeface="+mn-cs"/>
              </a:rPr>
              <a:t> Examples include inviting facial expressions, eye contact, posture, hand gestures, and physical distance.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Watch students for signs of distress, and reach out to them to see if they need additional resources. </a:t>
            </a:r>
          </a:p>
          <a:p>
            <a:r>
              <a:rPr lang="en-US" sz="1200" i="1" u="sng"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University of Louisville offers a free, interactive training for faculty. It provides information on what signs demonstrate distress in a student, what is appropriate or not appropriate to say when reaching out to a student, and how to direct students to helpful resources without a student expecting you to be their “therapist.” Find out more information at </a:t>
            </a:r>
            <a:r>
              <a:rPr lang="en-US" sz="1200" i="1" u="sng" kern="1200" dirty="0" smtClean="0">
                <a:solidFill>
                  <a:schemeClr val="tx1"/>
                </a:solidFill>
                <a:effectLst/>
                <a:latin typeface="+mn-lt"/>
                <a:ea typeface="+mn-ea"/>
                <a:cs typeface="+mn-cs"/>
                <a:hlinkClick r:id="rId3"/>
              </a:rPr>
              <a:t>https://louisville.edu/dos/facultystaff/kognito-online-training</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8</a:t>
            </a:fld>
            <a:endParaRPr lang="en-US"/>
          </a:p>
        </p:txBody>
      </p:sp>
    </p:spTree>
    <p:extLst>
      <p:ext uri="{BB962C8B-B14F-4D97-AF65-F5344CB8AC3E}">
        <p14:creationId xmlns:p14="http://schemas.microsoft.com/office/powerpoint/2010/main" val="210913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LAURA: </a:t>
            </a:r>
            <a:r>
              <a:rPr lang="en-US" sz="1200" kern="1200" dirty="0" smtClean="0">
                <a:solidFill>
                  <a:schemeClr val="tx1"/>
                </a:solidFill>
                <a:effectLst/>
                <a:latin typeface="+mn-lt"/>
                <a:ea typeface="+mn-ea"/>
                <a:cs typeface="+mn-cs"/>
              </a:rPr>
              <a:t>Use Inclusive Language and Appropriate Modes of Address</a:t>
            </a:r>
          </a:p>
          <a:p>
            <a:r>
              <a:rPr lang="en-US" sz="1200" kern="1200" dirty="0" smtClean="0">
                <a:solidFill>
                  <a:schemeClr val="tx1"/>
                </a:solidFill>
                <a:effectLst/>
                <a:latin typeface="+mn-lt"/>
                <a:ea typeface="+mn-ea"/>
                <a:cs typeface="+mn-cs"/>
              </a:rPr>
              <a:t>1. During introductive activities, ask for students’ preferred pronouns. </a:t>
            </a:r>
          </a:p>
          <a:p>
            <a:r>
              <a:rPr lang="en-US" sz="1200" kern="1200" dirty="0" smtClean="0">
                <a:solidFill>
                  <a:schemeClr val="tx1"/>
                </a:solidFill>
                <a:effectLst/>
                <a:latin typeface="+mn-lt"/>
                <a:ea typeface="+mn-ea"/>
                <a:cs typeface="+mn-cs"/>
              </a:rPr>
              <a:t>2. Include your preferred pronouns in your email signature. </a:t>
            </a:r>
          </a:p>
          <a:p>
            <a:r>
              <a:rPr lang="en-US" sz="1200" kern="1200" dirty="0" smtClean="0">
                <a:solidFill>
                  <a:schemeClr val="tx1"/>
                </a:solidFill>
                <a:effectLst/>
                <a:latin typeface="+mn-lt"/>
                <a:ea typeface="+mn-ea"/>
                <a:cs typeface="+mn-cs"/>
              </a:rPr>
              <a:t>3. During one-on-one interactions, ask students which name and form of address they prefer.</a:t>
            </a:r>
          </a:p>
          <a:p>
            <a:r>
              <a:rPr lang="en-US" sz="1200" kern="1200" dirty="0" smtClean="0">
                <a:solidFill>
                  <a:schemeClr val="tx1"/>
                </a:solidFill>
                <a:effectLst/>
                <a:latin typeface="+mn-lt"/>
                <a:ea typeface="+mn-ea"/>
                <a:cs typeface="+mn-cs"/>
              </a:rPr>
              <a:t>4. During class discussions, refer to students by their preferred name as much as possible. </a:t>
            </a:r>
          </a:p>
          <a:p>
            <a:r>
              <a:rPr lang="en-US" sz="1200" i="1" u="sng" kern="1200" dirty="0" smtClean="0">
                <a:solidFill>
                  <a:schemeClr val="tx1"/>
                </a:solidFill>
                <a:effectLst/>
                <a:latin typeface="+mn-lt"/>
                <a:ea typeface="+mn-ea"/>
                <a:cs typeface="+mn-cs"/>
              </a:rPr>
              <a:t>Instructor Note.</a:t>
            </a:r>
            <a:r>
              <a:rPr lang="en-US" sz="1200" i="1" kern="1200" dirty="0" smtClean="0">
                <a:solidFill>
                  <a:schemeClr val="tx1"/>
                </a:solidFill>
                <a:effectLst/>
                <a:latin typeface="+mn-lt"/>
                <a:ea typeface="+mn-ea"/>
                <a:cs typeface="+mn-cs"/>
              </a:rPr>
              <a:t> Correct pronunciation of names is very important, as it demonstrates cultural awareness and respect. Remember – if in doubt, check with students.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DBEA4-9EC2-F94B-9C98-3265FBB67019}" type="slidenum">
              <a:rPr lang="en-US" smtClean="0"/>
              <a:t>9</a:t>
            </a:fld>
            <a:endParaRPr lang="en-US"/>
          </a:p>
        </p:txBody>
      </p:sp>
    </p:spTree>
    <p:extLst>
      <p:ext uri="{BB962C8B-B14F-4D97-AF65-F5344CB8AC3E}">
        <p14:creationId xmlns:p14="http://schemas.microsoft.com/office/powerpoint/2010/main" val="85011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03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398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630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7496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372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0224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6660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785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94087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177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65280-41B2-2347-9304-7C45FBAC4061}" type="datetimeFigureOut">
              <a:rPr lang="en-US" smtClean="0">
                <a:solidFill>
                  <a:prstClr val="black">
                    <a:tint val="75000"/>
                  </a:prstClr>
                </a:solidFill>
                <a:latin typeface="Calibri"/>
              </a:rPr>
              <a:pPr/>
              <a:t>2/14/2017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EC08B97-B7E4-9447-B3DD-10BDA7CAB0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1515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39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524000"/>
            <a:ext cx="77724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F70612-406C-4008-BABE-EB1657D34318}" type="slidenum">
              <a:rPr lang="en-US" smtClean="0">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188130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2/14/2017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CC65280-41B2-2347-9304-7C45FBAC4061}" type="datetimeFigureOut">
              <a:rPr lang="en-US" smtClean="0">
                <a:solidFill>
                  <a:prstClr val="black">
                    <a:tint val="75000"/>
                  </a:prstClr>
                </a:solidFill>
                <a:latin typeface="Calibri"/>
              </a:rPr>
              <a:pPr defTabSz="457200"/>
              <a:t>2/14/2017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EC08B97-B7E4-9447-B3DD-10BDA7CAB073}"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0964939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mailto:Jennifer.middleton@louisville.edu" TargetMode="External"/><Relationship Id="rId4" Type="http://schemas.openxmlformats.org/officeDocument/2006/relationships/hyperlink" Target="mailto:laura.frey@louisville.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te.cornell.edu/teaching-ideas/building-inclusive-classrooms/index.html" TargetMode="External"/><Relationship Id="rId2" Type="http://schemas.openxmlformats.org/officeDocument/2006/relationships/hyperlink" Target="https://www.griffith.edu.au/__data/assets/pdf_file/0011/184853/Creating-a-Culturally-Inclusive-Classroom-Environment-mcb2.pdf"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51"/>
            <a:ext cx="7342188" cy="1579336"/>
          </a:xfrm>
        </p:spPr>
        <p:txBody>
          <a:bodyPr/>
          <a:lstStyle/>
          <a:p>
            <a:r>
              <a:rPr lang="en-US" sz="3600" b="1" dirty="0"/>
              <a:t>Creating an Inclusive Classroom: Enhancing Student and Faculty Comfort to Facilitate </a:t>
            </a:r>
            <a:r>
              <a:rPr lang="en-US" sz="3600" b="1" dirty="0" smtClean="0"/>
              <a:t>Learning</a:t>
            </a:r>
            <a:endParaRPr lang="en-US" sz="3600" dirty="0"/>
          </a:p>
        </p:txBody>
      </p:sp>
      <p:sp>
        <p:nvSpPr>
          <p:cNvPr id="3" name="Subtitle 2"/>
          <p:cNvSpPr>
            <a:spLocks noGrp="1"/>
          </p:cNvSpPr>
          <p:nvPr>
            <p:ph type="subTitle" idx="1"/>
          </p:nvPr>
        </p:nvSpPr>
        <p:spPr>
          <a:xfrm>
            <a:off x="914400" y="3429000"/>
            <a:ext cx="7342188" cy="2249714"/>
          </a:xfrm>
        </p:spPr>
        <p:txBody>
          <a:bodyPr>
            <a:normAutofit lnSpcReduction="10000"/>
          </a:bodyPr>
          <a:lstStyle/>
          <a:p>
            <a:r>
              <a:rPr lang="en-US" dirty="0"/>
              <a:t>Laura M. </a:t>
            </a:r>
            <a:r>
              <a:rPr lang="en-US" dirty="0" smtClean="0"/>
              <a:t>Frey, PhD, LMFT</a:t>
            </a:r>
          </a:p>
          <a:p>
            <a:r>
              <a:rPr lang="en-US" dirty="0" smtClean="0"/>
              <a:t>Jennifer </a:t>
            </a:r>
            <a:r>
              <a:rPr lang="en-US" dirty="0"/>
              <a:t>S. </a:t>
            </a:r>
            <a:r>
              <a:rPr lang="en-US" dirty="0" smtClean="0"/>
              <a:t>Middleton, PhD, LCSW</a:t>
            </a:r>
          </a:p>
          <a:p>
            <a:endParaRPr lang="en-US" dirty="0" smtClean="0"/>
          </a:p>
          <a:p>
            <a:r>
              <a:rPr lang="en-US" dirty="0" smtClean="0"/>
              <a:t>Kent School of Social Work</a:t>
            </a:r>
          </a:p>
          <a:p>
            <a:r>
              <a:rPr lang="en-US" dirty="0" smtClean="0"/>
              <a:t>University of Louisville</a:t>
            </a:r>
          </a:p>
          <a:p>
            <a:endParaRPr lang="en-US" dirty="0"/>
          </a:p>
          <a:p>
            <a:r>
              <a:rPr lang="en-US" dirty="0" smtClean="0"/>
              <a:t>February 10, 2017</a:t>
            </a:r>
            <a:endParaRPr lang="en-US" dirty="0"/>
          </a:p>
          <a:p>
            <a:endParaRPr lang="en-US" dirty="0"/>
          </a:p>
        </p:txBody>
      </p:sp>
    </p:spTree>
    <p:extLst>
      <p:ext uri="{BB962C8B-B14F-4D97-AF65-F5344CB8AC3E}">
        <p14:creationId xmlns:p14="http://schemas.microsoft.com/office/powerpoint/2010/main" val="1189657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Eliminate Classroom Incivilities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208052"/>
              </p:ext>
            </p:extLst>
          </p:nvPr>
        </p:nvGraphicFramePr>
        <p:xfrm>
          <a:off x="108856" y="1533071"/>
          <a:ext cx="8908143" cy="525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606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Encourage Open, Honest, and Respectful Classroom Discussion </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483861"/>
              </p:ext>
            </p:extLst>
          </p:nvPr>
        </p:nvGraphicFramePr>
        <p:xfrm>
          <a:off x="281214" y="1877786"/>
          <a:ext cx="8735785" cy="481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42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questions.jpg"/>
          <p:cNvPicPr>
            <a:picLocks noGrp="1" noChangeAspect="1"/>
          </p:cNvPicPr>
          <p:nvPr>
            <p:ph idx="1"/>
          </p:nvPr>
        </p:nvPicPr>
        <p:blipFill>
          <a:blip r:embed="rId3" cstate="email">
            <a:extLst>
              <a:ext uri="{28A0092B-C50C-407E-A947-70E740481C1C}">
                <a14:useLocalDpi xmlns:a14="http://schemas.microsoft.com/office/drawing/2010/main" val="0"/>
              </a:ext>
            </a:extLst>
          </a:blip>
          <a:srcRect l="-40915" r="-40915"/>
          <a:stretch>
            <a:fillRect/>
          </a:stretch>
        </p:blipFill>
        <p:spPr>
          <a:xfrm>
            <a:off x="689429" y="1600201"/>
            <a:ext cx="7801428" cy="4290485"/>
          </a:xfrm>
        </p:spPr>
      </p:pic>
      <p:sp>
        <p:nvSpPr>
          <p:cNvPr id="5" name="TextBox 4"/>
          <p:cNvSpPr txBox="1"/>
          <p:nvPr/>
        </p:nvSpPr>
        <p:spPr>
          <a:xfrm>
            <a:off x="2458357" y="5964833"/>
            <a:ext cx="4281714" cy="923330"/>
          </a:xfrm>
          <a:prstGeom prst="rect">
            <a:avLst/>
          </a:prstGeom>
          <a:noFill/>
        </p:spPr>
        <p:txBody>
          <a:bodyPr wrap="square" rtlCol="0">
            <a:spAutoFit/>
          </a:bodyPr>
          <a:lstStyle/>
          <a:p>
            <a:pPr algn="ctr"/>
            <a:r>
              <a:rPr lang="en-US" dirty="0" smtClean="0">
                <a:hlinkClick r:id="rId4"/>
              </a:rPr>
              <a:t>laura.frey@louisville.edu</a:t>
            </a:r>
            <a:endParaRPr lang="en-US" dirty="0" smtClean="0"/>
          </a:p>
          <a:p>
            <a:pPr algn="ctr"/>
            <a:r>
              <a:rPr lang="en-US" dirty="0">
                <a:hlinkClick r:id="rId5"/>
              </a:rPr>
              <a:t>j</a:t>
            </a:r>
            <a:r>
              <a:rPr lang="en-US" dirty="0" smtClean="0">
                <a:hlinkClick r:id="rId5"/>
              </a:rPr>
              <a:t>ennifer.middleton@louisville.edu</a:t>
            </a:r>
            <a:endParaRPr lang="en-US" dirty="0" smtClean="0"/>
          </a:p>
          <a:p>
            <a:endParaRPr lang="en-US" dirty="0"/>
          </a:p>
        </p:txBody>
      </p:sp>
    </p:spTree>
    <p:extLst>
      <p:ext uri="{BB962C8B-B14F-4D97-AF65-F5344CB8AC3E}">
        <p14:creationId xmlns:p14="http://schemas.microsoft.com/office/powerpoint/2010/main" val="4037098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Ambrose, S. A., Bridges, M. W., </a:t>
            </a:r>
            <a:r>
              <a:rPr lang="en-US" dirty="0" err="1"/>
              <a:t>DiPietro</a:t>
            </a:r>
            <a:r>
              <a:rPr lang="en-US" dirty="0"/>
              <a:t>, M., &amp; </a:t>
            </a:r>
            <a:r>
              <a:rPr lang="en-US" dirty="0" err="1"/>
              <a:t>Lovette</a:t>
            </a:r>
            <a:r>
              <a:rPr lang="en-US" dirty="0"/>
              <a:t>, M. C. (2010). </a:t>
            </a:r>
            <a:r>
              <a:rPr lang="en-US" i="1" dirty="0"/>
              <a:t>How learning works: Seven research-based principles for smart teaching. </a:t>
            </a:r>
            <a:r>
              <a:rPr lang="en-US" dirty="0"/>
              <a:t>San Francisco, CA: </a:t>
            </a:r>
            <a:r>
              <a:rPr lang="en-US" dirty="0" err="1"/>
              <a:t>Jossey</a:t>
            </a:r>
            <a:r>
              <a:rPr lang="en-US" dirty="0"/>
              <a:t> Bass. </a:t>
            </a:r>
          </a:p>
          <a:p>
            <a:endParaRPr lang="en-US" dirty="0" smtClean="0"/>
          </a:p>
          <a:p>
            <a:r>
              <a:rPr lang="en-US" dirty="0" smtClean="0"/>
              <a:t>Barker</a:t>
            </a:r>
            <a:r>
              <a:rPr lang="en-US" dirty="0"/>
              <a:t>, M., </a:t>
            </a:r>
            <a:r>
              <a:rPr lang="en-US" dirty="0" err="1"/>
              <a:t>Federiks</a:t>
            </a:r>
            <a:r>
              <a:rPr lang="en-US" dirty="0"/>
              <a:t>, E., &amp; </a:t>
            </a:r>
            <a:r>
              <a:rPr lang="en-US" dirty="0" err="1"/>
              <a:t>Farrelly</a:t>
            </a:r>
            <a:r>
              <a:rPr lang="en-US" dirty="0"/>
              <a:t>, B. (</a:t>
            </a:r>
            <a:r>
              <a:rPr lang="en-US" dirty="0" err="1"/>
              <a:t>n.d.</a:t>
            </a:r>
            <a:r>
              <a:rPr lang="en-US" dirty="0"/>
              <a:t>). </a:t>
            </a:r>
            <a:r>
              <a:rPr lang="en-US" i="1" dirty="0"/>
              <a:t>Good practice resource booklet on designing culturally inclusive learning and teaching environments.</a:t>
            </a:r>
            <a:r>
              <a:rPr lang="en-US" dirty="0"/>
              <a:t> Brisbane, Australia: Griffith Institute for Higher Education. Retrieved from </a:t>
            </a:r>
            <a:r>
              <a:rPr lang="en-US" dirty="0">
                <a:hlinkClick r:id="rId2"/>
              </a:rPr>
              <a:t>https://</a:t>
            </a:r>
            <a:r>
              <a:rPr lang="en-US" dirty="0" err="1">
                <a:hlinkClick r:id="rId2"/>
              </a:rPr>
              <a:t>www.griffith.edu.au</a:t>
            </a:r>
            <a:r>
              <a:rPr lang="en-US" dirty="0">
                <a:hlinkClick r:id="rId2"/>
              </a:rPr>
              <a:t>/__data/assets/</a:t>
            </a:r>
            <a:r>
              <a:rPr lang="en-US" dirty="0" err="1">
                <a:hlinkClick r:id="rId2"/>
              </a:rPr>
              <a:t>pdf_file</a:t>
            </a:r>
            <a:r>
              <a:rPr lang="en-US" dirty="0">
                <a:hlinkClick r:id="rId2"/>
              </a:rPr>
              <a:t>/0011/184853/Creating-a-Culturally-Inclusive-Classroom-Environment-mcb2.pdf</a:t>
            </a:r>
            <a:endParaRPr lang="en-US" dirty="0"/>
          </a:p>
          <a:p>
            <a:endParaRPr lang="en-US" dirty="0" smtClean="0"/>
          </a:p>
          <a:p>
            <a:r>
              <a:rPr lang="en-US" dirty="0" smtClean="0"/>
              <a:t>Cornell </a:t>
            </a:r>
            <a:r>
              <a:rPr lang="en-US" dirty="0"/>
              <a:t>University Center for Teaching Excellence. (2012). </a:t>
            </a:r>
            <a:r>
              <a:rPr lang="en-US" i="1" dirty="0"/>
              <a:t>Building inclusive classrooms. </a:t>
            </a:r>
            <a:r>
              <a:rPr lang="en-US" dirty="0"/>
              <a:t>Retrieved from </a:t>
            </a:r>
            <a:r>
              <a:rPr lang="en-US" u="sng" dirty="0">
                <a:hlinkClick r:id="rId3"/>
              </a:rPr>
              <a:t>https://cte.cornell.edu/teaching-ideas/building-inclusive-classrooms/index.html</a:t>
            </a:r>
            <a:endParaRPr lang="en-US" dirty="0"/>
          </a:p>
        </p:txBody>
      </p:sp>
    </p:spTree>
    <p:extLst>
      <p:ext uri="{BB962C8B-B14F-4D97-AF65-F5344CB8AC3E}">
        <p14:creationId xmlns:p14="http://schemas.microsoft.com/office/powerpoint/2010/main" val="98779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9000"/>
          </a:blip>
          <a:stretch>
            <a:fillRect/>
          </a:stretch>
        </a:blipFill>
        <a:effectLst/>
      </p:bgPr>
    </p:bg>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Franklin Gothic Book" charset="0"/>
              </a:rPr>
              <a:t>Today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95730049"/>
              </p:ext>
            </p:extLst>
          </p:nvPr>
        </p:nvGraphicFramePr>
        <p:xfrm>
          <a:off x="228600" y="1219200"/>
          <a:ext cx="88392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5672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Check-In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58747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710213" y="6228563"/>
            <a:ext cx="1795533" cy="547790"/>
          </a:xfrm>
          <a:prstGeom prst="rect">
            <a:avLst/>
          </a:prstGeom>
        </p:spPr>
      </p:pic>
    </p:spTree>
    <p:extLst>
      <p:ext uri="{BB962C8B-B14F-4D97-AF65-F5344CB8AC3E}">
        <p14:creationId xmlns:p14="http://schemas.microsoft.com/office/powerpoint/2010/main" val="425506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eling Words.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093" t="-4279" r="579" b="-2519"/>
          <a:stretch/>
        </p:blipFill>
        <p:spPr>
          <a:xfrm>
            <a:off x="0" y="102490"/>
            <a:ext cx="9207500" cy="6501510"/>
          </a:xfrm>
        </p:spPr>
      </p:pic>
    </p:spTree>
    <p:extLst>
      <p:ext uri="{BB962C8B-B14F-4D97-AF65-F5344CB8AC3E}">
        <p14:creationId xmlns:p14="http://schemas.microsoft.com/office/powerpoint/2010/main" val="348089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53" y="342643"/>
            <a:ext cx="8630777" cy="4525963"/>
          </a:xfrm>
        </p:spPr>
        <p:txBody>
          <a:bodyPr/>
          <a:lstStyle/>
          <a:p>
            <a:pPr marL="0" indent="0" algn="ctr">
              <a:buNone/>
            </a:pPr>
            <a:r>
              <a:rPr lang="en-US" i="1" dirty="0"/>
              <a:t>"Even though some of us might wish to conceptualize our classrooms as culturally neutral or choose to ignore the cultural dimensions, students cannot check their sociocultural identities at the door, nor can they instantly transcend their current level of </a:t>
            </a:r>
            <a:r>
              <a:rPr lang="en-US" i="1" dirty="0" smtClean="0"/>
              <a:t>development." </a:t>
            </a:r>
          </a:p>
          <a:p>
            <a:pPr marL="0" indent="0" algn="ctr">
              <a:buNone/>
            </a:pPr>
            <a:r>
              <a:rPr lang="en-US" sz="1400" i="1" dirty="0" smtClean="0"/>
              <a:t>(</a:t>
            </a:r>
            <a:r>
              <a:rPr lang="en-US" sz="1400" i="1" dirty="0"/>
              <a:t>Ambrose et al., 2010, p. 169</a:t>
            </a:r>
            <a:r>
              <a:rPr lang="en-US" sz="1400" i="1" dirty="0" smtClean="0"/>
              <a:t>)</a:t>
            </a:r>
          </a:p>
          <a:p>
            <a:pPr marL="0" indent="0" algn="ctr">
              <a:buNone/>
            </a:pPr>
            <a:endParaRPr lang="en-US" sz="1400" i="1" dirty="0"/>
          </a:p>
          <a:p>
            <a:pPr marL="0" indent="0" algn="ctr">
              <a:buNone/>
            </a:pPr>
            <a:endParaRPr lang="en-US" sz="1400" i="1" dirty="0"/>
          </a:p>
          <a:p>
            <a:pPr marL="0" indent="0">
              <a:buNone/>
            </a:pPr>
            <a:endParaRPr lang="en-US" dirty="0"/>
          </a:p>
        </p:txBody>
      </p:sp>
      <p:pic>
        <p:nvPicPr>
          <p:cNvPr id="5" name="Picture 4" descr="faces mishmashe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9065" y="3994593"/>
            <a:ext cx="4864229" cy="2674085"/>
          </a:xfrm>
          <a:prstGeom prst="rect">
            <a:avLst/>
          </a:prstGeom>
        </p:spPr>
      </p:pic>
    </p:spTree>
    <p:extLst>
      <p:ext uri="{BB962C8B-B14F-4D97-AF65-F5344CB8AC3E}">
        <p14:creationId xmlns:p14="http://schemas.microsoft.com/office/powerpoint/2010/main" val="296046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Question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0142896"/>
              </p:ext>
            </p:extLst>
          </p:nvPr>
        </p:nvGraphicFramePr>
        <p:xfrm>
          <a:off x="235857" y="1514929"/>
          <a:ext cx="8699500" cy="508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79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Components of Creating a Culturally Inclusive Classroom Environment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94258"/>
              </p:ext>
            </p:extLst>
          </p:nvPr>
        </p:nvGraphicFramePr>
        <p:xfrm>
          <a:off x="90713" y="1505858"/>
          <a:ext cx="8980715" cy="527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027715" y="3673927"/>
            <a:ext cx="1152071" cy="923330"/>
          </a:xfrm>
          <a:prstGeom prst="rect">
            <a:avLst/>
          </a:prstGeom>
          <a:noFill/>
        </p:spPr>
        <p:txBody>
          <a:bodyPr wrap="square" rtlCol="0">
            <a:normAutofit fontScale="92500"/>
          </a:bodyPr>
          <a:lstStyle/>
          <a:p>
            <a:pPr algn="ctr"/>
            <a:r>
              <a:rPr lang="en-US" b="1" dirty="0" smtClean="0"/>
              <a:t>Culturally Inclusive Classroom</a:t>
            </a:r>
            <a:endParaRPr lang="en-US" b="1" dirty="0"/>
          </a:p>
        </p:txBody>
      </p:sp>
      <p:sp>
        <p:nvSpPr>
          <p:cNvPr id="3" name="TextBox 2"/>
          <p:cNvSpPr txBox="1"/>
          <p:nvPr/>
        </p:nvSpPr>
        <p:spPr>
          <a:xfrm>
            <a:off x="6248400" y="6482435"/>
            <a:ext cx="3338945" cy="307777"/>
          </a:xfrm>
          <a:prstGeom prst="rect">
            <a:avLst/>
          </a:prstGeom>
          <a:noFill/>
        </p:spPr>
        <p:txBody>
          <a:bodyPr wrap="square" rtlCol="0">
            <a:spAutoFit/>
          </a:bodyPr>
          <a:lstStyle/>
          <a:p>
            <a:r>
              <a:rPr lang="en-US" sz="1400" dirty="0" smtClean="0"/>
              <a:t>(Barker, </a:t>
            </a:r>
            <a:r>
              <a:rPr lang="en-US" sz="1400" dirty="0" err="1" smtClean="0"/>
              <a:t>Federiks</a:t>
            </a:r>
            <a:r>
              <a:rPr lang="en-US" sz="1400" dirty="0" smtClean="0"/>
              <a:t>, &amp; </a:t>
            </a:r>
            <a:r>
              <a:rPr lang="en-US" sz="1400" dirty="0" err="1" smtClean="0"/>
              <a:t>Farrelly</a:t>
            </a:r>
            <a:r>
              <a:rPr lang="en-US" sz="1400" dirty="0" smtClean="0"/>
              <a:t>, </a:t>
            </a:r>
            <a:r>
              <a:rPr lang="en-US" sz="1400" dirty="0" err="1" smtClean="0"/>
              <a:t>n.d.</a:t>
            </a:r>
            <a:r>
              <a:rPr lang="en-US" sz="1400" dirty="0" smtClean="0"/>
              <a:t>)</a:t>
            </a:r>
            <a:endParaRPr lang="en-US" sz="1400" dirty="0"/>
          </a:p>
        </p:txBody>
      </p:sp>
    </p:spTree>
    <p:extLst>
      <p:ext uri="{BB962C8B-B14F-4D97-AF65-F5344CB8AC3E}">
        <p14:creationId xmlns:p14="http://schemas.microsoft.com/office/powerpoint/2010/main" val="114348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Engage in Positive Interactions </a:t>
            </a:r>
            <a:br>
              <a:rPr lang="en-US" dirty="0" smtClean="0"/>
            </a:br>
            <a:r>
              <a:rPr lang="en-US" dirty="0" smtClean="0"/>
              <a:t>with Students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5696548"/>
              </p:ext>
            </p:extLst>
          </p:nvPr>
        </p:nvGraphicFramePr>
        <p:xfrm>
          <a:off x="108856" y="1533071"/>
          <a:ext cx="8908143" cy="525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539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Inclusive Language and Appropriate Modes of Address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1211574"/>
              </p:ext>
            </p:extLst>
          </p:nvPr>
        </p:nvGraphicFramePr>
        <p:xfrm>
          <a:off x="281214" y="1877786"/>
          <a:ext cx="8735785" cy="481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513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210</TotalTime>
  <Words>2046</Words>
  <Application>Microsoft Office PowerPoint</Application>
  <PresentationFormat>On-screen Show (4:3)</PresentationFormat>
  <Paragraphs>135</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Brush Script MT</vt:lpstr>
      <vt:lpstr>Calibri</vt:lpstr>
      <vt:lpstr>Calisto MT</vt:lpstr>
      <vt:lpstr>Franklin Gothic Book</vt:lpstr>
      <vt:lpstr>Capital</vt:lpstr>
      <vt:lpstr>Office Theme</vt:lpstr>
      <vt:lpstr>Creating an Inclusive Classroom: Enhancing Student and Faculty Comfort to Facilitate Learning</vt:lpstr>
      <vt:lpstr>Today</vt:lpstr>
      <vt:lpstr>Community Check-In</vt:lpstr>
      <vt:lpstr>PowerPoint Presentation</vt:lpstr>
      <vt:lpstr>PowerPoint Presentation</vt:lpstr>
      <vt:lpstr>Critical Thinking Question</vt:lpstr>
      <vt:lpstr>4 Components of Creating a Culturally Inclusive Classroom Environment</vt:lpstr>
      <vt:lpstr>Engage in Positive Interactions  with Students</vt:lpstr>
      <vt:lpstr>Use Inclusive Language and Appropriate Modes of Address </vt:lpstr>
      <vt:lpstr>Eliminate Classroom Incivilities </vt:lpstr>
      <vt:lpstr>Encourage Open, Honest, and Respectful Classroom Discussion  </vt:lpstr>
      <vt:lpstr>Questions?</vt:lpstr>
      <vt:lpstr>References</vt:lpstr>
    </vt:vector>
  </TitlesOfParts>
  <Company>University of Louisville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Inclusive Classroom: Enhancing Student and Faculty Comfort to Facilitate Learning</dc:title>
  <dc:creator>Jennifer Middleton</dc:creator>
  <cp:lastModifiedBy>Compton,Laura Marie</cp:lastModifiedBy>
  <cp:revision>20</cp:revision>
  <dcterms:created xsi:type="dcterms:W3CDTF">2017-02-02T17:21:10Z</dcterms:created>
  <dcterms:modified xsi:type="dcterms:W3CDTF">2017-02-14T21:29:04Z</dcterms:modified>
</cp:coreProperties>
</file>