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9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60" r:id="rId3"/>
    <p:sldId id="261" r:id="rId4"/>
    <p:sldId id="289" r:id="rId5"/>
    <p:sldId id="297" r:id="rId6"/>
    <p:sldId id="293" r:id="rId7"/>
    <p:sldId id="290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294" r:id="rId18"/>
    <p:sldId id="295" r:id="rId19"/>
    <p:sldId id="296" r:id="rId20"/>
    <p:sldId id="291" r:id="rId21"/>
    <p:sldId id="30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clrMru>
    <a:srgbClr val="EB6F75"/>
    <a:srgbClr val="EB5A6A"/>
    <a:srgbClr val="340000"/>
    <a:srgbClr val="CB0D0E"/>
    <a:srgbClr val="FE0000"/>
    <a:srgbClr val="DA0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>
      <p:cViewPr varScale="1">
        <p:scale>
          <a:sx n="124" d="100"/>
          <a:sy n="124" d="100"/>
        </p:scale>
        <p:origin x="-19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B22AEF-E5F1-EB4D-845A-BA8F932820FE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A3E29D-D85D-0642-B224-72189884E27B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Give me my “A” please</a:t>
          </a:r>
          <a:endParaRPr lang="en-US" dirty="0"/>
        </a:p>
      </dgm:t>
    </dgm:pt>
    <dgm:pt modelId="{749C4F1B-586C-F043-93B3-363F541979D4}" type="parTrans" cxnId="{AF90348B-E958-784C-9BFF-6B2D9497184D}">
      <dgm:prSet/>
      <dgm:spPr/>
      <dgm:t>
        <a:bodyPr/>
        <a:lstStyle/>
        <a:p>
          <a:endParaRPr lang="en-US"/>
        </a:p>
      </dgm:t>
    </dgm:pt>
    <dgm:pt modelId="{5B7E00D9-10EC-E346-81E0-0392C3763FBF}" type="sibTrans" cxnId="{AF90348B-E958-784C-9BFF-6B2D9497184D}">
      <dgm:prSet/>
      <dgm:spPr/>
      <dgm:t>
        <a:bodyPr/>
        <a:lstStyle/>
        <a:p>
          <a:endParaRPr lang="en-US"/>
        </a:p>
      </dgm:t>
    </dgm:pt>
    <dgm:pt modelId="{DEEAE3B8-AC64-3F4E-87A2-260DE256B7B4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Teach me to be a scholar</a:t>
          </a:r>
          <a:endParaRPr lang="en-US" dirty="0"/>
        </a:p>
      </dgm:t>
    </dgm:pt>
    <dgm:pt modelId="{191BCC65-7170-2A4A-92A1-8C146EF9583C}" type="parTrans" cxnId="{7B7AEA9B-4A92-1943-8A46-4B27AEE16D0C}">
      <dgm:prSet/>
      <dgm:spPr/>
      <dgm:t>
        <a:bodyPr/>
        <a:lstStyle/>
        <a:p>
          <a:endParaRPr lang="en-US"/>
        </a:p>
      </dgm:t>
    </dgm:pt>
    <dgm:pt modelId="{F1238FD1-A993-294A-95C0-3208D4971204}" type="sibTrans" cxnId="{7B7AEA9B-4A92-1943-8A46-4B27AEE16D0C}">
      <dgm:prSet/>
      <dgm:spPr/>
      <dgm:t>
        <a:bodyPr/>
        <a:lstStyle/>
        <a:p>
          <a:endParaRPr lang="en-US"/>
        </a:p>
      </dgm:t>
    </dgm:pt>
    <dgm:pt modelId="{0E6DB7C8-E592-1A41-9C42-01D1C0615618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Don’t demand too much </a:t>
          </a:r>
        </a:p>
        <a:p>
          <a:r>
            <a:rPr lang="en-US" dirty="0" smtClean="0"/>
            <a:t>(I’m so busy)</a:t>
          </a:r>
          <a:endParaRPr lang="en-US" dirty="0"/>
        </a:p>
      </dgm:t>
    </dgm:pt>
    <dgm:pt modelId="{05A2E29A-A950-6D4F-B63D-A111A0B47EBB}" type="parTrans" cxnId="{E2D6723E-C334-0A42-923E-68ACC4C08E2D}">
      <dgm:prSet/>
      <dgm:spPr/>
      <dgm:t>
        <a:bodyPr/>
        <a:lstStyle/>
        <a:p>
          <a:endParaRPr lang="en-US"/>
        </a:p>
      </dgm:t>
    </dgm:pt>
    <dgm:pt modelId="{0681FB79-322E-EC4F-8D22-B46D5ED30AB1}" type="sibTrans" cxnId="{E2D6723E-C334-0A42-923E-68ACC4C08E2D}">
      <dgm:prSet/>
      <dgm:spPr/>
      <dgm:t>
        <a:bodyPr/>
        <a:lstStyle/>
        <a:p>
          <a:endParaRPr lang="en-US"/>
        </a:p>
      </dgm:t>
    </dgm:pt>
    <dgm:pt modelId="{BDA516D1-D7A3-1947-9361-E77E7A4FB5BE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I hate statistics</a:t>
          </a:r>
        </a:p>
      </dgm:t>
    </dgm:pt>
    <dgm:pt modelId="{04119417-D32F-474D-B764-5974BBFC048A}" type="parTrans" cxnId="{0ACBC2F8-56DA-BF47-8613-79593BB42D71}">
      <dgm:prSet/>
      <dgm:spPr/>
      <dgm:t>
        <a:bodyPr/>
        <a:lstStyle/>
        <a:p>
          <a:endParaRPr lang="en-US"/>
        </a:p>
      </dgm:t>
    </dgm:pt>
    <dgm:pt modelId="{0A102E66-F944-A745-B4C0-83124ECA8BB4}" type="sibTrans" cxnId="{0ACBC2F8-56DA-BF47-8613-79593BB42D71}">
      <dgm:prSet/>
      <dgm:spPr/>
      <dgm:t>
        <a:bodyPr/>
        <a:lstStyle/>
        <a:p>
          <a:endParaRPr lang="en-US"/>
        </a:p>
      </dgm:t>
    </dgm:pt>
    <dgm:pt modelId="{1B023FCB-5DCB-9E48-8DCB-A66B08D32747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I love statistics</a:t>
          </a:r>
        </a:p>
      </dgm:t>
    </dgm:pt>
    <dgm:pt modelId="{48FD1680-A4AB-5B41-8EAC-D47CFB827553}" type="parTrans" cxnId="{F52F252C-A7C0-DC48-80CE-EAF6B9137FB5}">
      <dgm:prSet/>
      <dgm:spPr/>
      <dgm:t>
        <a:bodyPr/>
        <a:lstStyle/>
        <a:p>
          <a:endParaRPr lang="en-US"/>
        </a:p>
      </dgm:t>
    </dgm:pt>
    <dgm:pt modelId="{1AEAB26D-752B-3F43-9831-5004C9824BE2}" type="sibTrans" cxnId="{F52F252C-A7C0-DC48-80CE-EAF6B9137FB5}">
      <dgm:prSet/>
      <dgm:spPr/>
      <dgm:t>
        <a:bodyPr/>
        <a:lstStyle/>
        <a:p>
          <a:endParaRPr lang="en-US"/>
        </a:p>
      </dgm:t>
    </dgm:pt>
    <dgm:pt modelId="{AFBB3855-699E-564A-BC42-A78C6269B1B9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I want a tenured faculty position at a research University </a:t>
          </a:r>
        </a:p>
      </dgm:t>
    </dgm:pt>
    <dgm:pt modelId="{D01619E8-FE4E-A349-B611-E6D2754C868F}" type="parTrans" cxnId="{B9B8EEE5-DA65-3A47-95C2-1AC41DE38BAF}">
      <dgm:prSet/>
      <dgm:spPr/>
      <dgm:t>
        <a:bodyPr/>
        <a:lstStyle/>
        <a:p>
          <a:endParaRPr lang="en-US"/>
        </a:p>
      </dgm:t>
    </dgm:pt>
    <dgm:pt modelId="{79B0B9DE-0E55-EB4D-A562-48AE78F37924}" type="sibTrans" cxnId="{B9B8EEE5-DA65-3A47-95C2-1AC41DE38BAF}">
      <dgm:prSet/>
      <dgm:spPr/>
      <dgm:t>
        <a:bodyPr/>
        <a:lstStyle/>
        <a:p>
          <a:endParaRPr lang="en-US"/>
        </a:p>
      </dgm:t>
    </dgm:pt>
    <dgm:pt modelId="{FFFEC535-C044-7D4B-BFA4-9436DFFFCF82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Why does it matter, I want to teach</a:t>
          </a:r>
        </a:p>
      </dgm:t>
    </dgm:pt>
    <dgm:pt modelId="{DA7D25C4-B6F6-8B43-B28B-215DA35AB0D2}" type="parTrans" cxnId="{D88ACD61-223A-FE4D-B9DA-46F9891418A3}">
      <dgm:prSet/>
      <dgm:spPr/>
      <dgm:t>
        <a:bodyPr/>
        <a:lstStyle/>
        <a:p>
          <a:endParaRPr lang="en-US"/>
        </a:p>
      </dgm:t>
    </dgm:pt>
    <dgm:pt modelId="{D25AA31A-84E2-A74E-9034-04349214EE9C}" type="sibTrans" cxnId="{D88ACD61-223A-FE4D-B9DA-46F9891418A3}">
      <dgm:prSet/>
      <dgm:spPr/>
      <dgm:t>
        <a:bodyPr/>
        <a:lstStyle/>
        <a:p>
          <a:endParaRPr lang="en-US"/>
        </a:p>
      </dgm:t>
    </dgm:pt>
    <dgm:pt modelId="{5C3BDA5F-980F-E04B-A357-A936BF874D95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I really want to do research</a:t>
          </a:r>
        </a:p>
      </dgm:t>
    </dgm:pt>
    <dgm:pt modelId="{31D51E64-B941-0F45-BA7A-45907A292398}" type="parTrans" cxnId="{03A754DF-A527-A64B-85A4-F09D8C9931F8}">
      <dgm:prSet/>
      <dgm:spPr/>
      <dgm:t>
        <a:bodyPr/>
        <a:lstStyle/>
        <a:p>
          <a:endParaRPr lang="en-US"/>
        </a:p>
      </dgm:t>
    </dgm:pt>
    <dgm:pt modelId="{50992768-7C8A-3540-994B-81A084A46522}" type="sibTrans" cxnId="{03A754DF-A527-A64B-85A4-F09D8C9931F8}">
      <dgm:prSet/>
      <dgm:spPr/>
      <dgm:t>
        <a:bodyPr/>
        <a:lstStyle/>
        <a:p>
          <a:endParaRPr lang="en-US"/>
        </a:p>
      </dgm:t>
    </dgm:pt>
    <dgm:pt modelId="{4D447EA5-D9D0-864D-BCF4-4B2167C3A5C5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I don’t get it</a:t>
          </a:r>
        </a:p>
      </dgm:t>
    </dgm:pt>
    <dgm:pt modelId="{11DC0F35-5B8A-5545-B942-F268436F6E53}" type="parTrans" cxnId="{0CF9227B-3118-CB41-ABEC-CFCED5397AFF}">
      <dgm:prSet/>
      <dgm:spPr/>
      <dgm:t>
        <a:bodyPr/>
        <a:lstStyle/>
        <a:p>
          <a:endParaRPr lang="en-US"/>
        </a:p>
      </dgm:t>
    </dgm:pt>
    <dgm:pt modelId="{26348AB2-C896-F247-91E0-1933827BEB15}" type="sibTrans" cxnId="{0CF9227B-3118-CB41-ABEC-CFCED5397AFF}">
      <dgm:prSet/>
      <dgm:spPr/>
      <dgm:t>
        <a:bodyPr/>
        <a:lstStyle/>
        <a:p>
          <a:endParaRPr lang="en-US"/>
        </a:p>
      </dgm:t>
    </dgm:pt>
    <dgm:pt modelId="{9CF5B11B-1551-1745-886D-9DC34B5CA5E7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I know better</a:t>
          </a:r>
        </a:p>
      </dgm:t>
    </dgm:pt>
    <dgm:pt modelId="{A2164812-28D3-384E-8F15-B3ED7B937827}" type="parTrans" cxnId="{DD2BBFE9-EE02-0141-A880-073E6231C50C}">
      <dgm:prSet/>
      <dgm:spPr/>
      <dgm:t>
        <a:bodyPr/>
        <a:lstStyle/>
        <a:p>
          <a:endParaRPr lang="en-US"/>
        </a:p>
      </dgm:t>
    </dgm:pt>
    <dgm:pt modelId="{6813E48D-1D57-AC46-9FBE-2F4961CC412C}" type="sibTrans" cxnId="{DD2BBFE9-EE02-0141-A880-073E6231C50C}">
      <dgm:prSet/>
      <dgm:spPr/>
      <dgm:t>
        <a:bodyPr/>
        <a:lstStyle/>
        <a:p>
          <a:endParaRPr lang="en-US"/>
        </a:p>
      </dgm:t>
    </dgm:pt>
    <dgm:pt modelId="{2A5DD81F-B4F3-9E48-ADB2-CDC2F53C2E75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I am not a number person</a:t>
          </a:r>
        </a:p>
      </dgm:t>
    </dgm:pt>
    <dgm:pt modelId="{33C73945-C3C1-5041-87C8-E65EF9F76DFF}" type="parTrans" cxnId="{EB7FCCD1-002D-C04A-997B-BD488C812CFC}">
      <dgm:prSet/>
      <dgm:spPr/>
      <dgm:t>
        <a:bodyPr/>
        <a:lstStyle/>
        <a:p>
          <a:endParaRPr lang="en-US"/>
        </a:p>
      </dgm:t>
    </dgm:pt>
    <dgm:pt modelId="{F46B136C-D0B7-204A-ACD0-5D7150CD4A9D}" type="sibTrans" cxnId="{EB7FCCD1-002D-C04A-997B-BD488C812CFC}">
      <dgm:prSet/>
      <dgm:spPr/>
      <dgm:t>
        <a:bodyPr/>
        <a:lstStyle/>
        <a:p>
          <a:endParaRPr lang="en-US"/>
        </a:p>
      </dgm:t>
    </dgm:pt>
    <dgm:pt modelId="{45639584-81A9-1F4D-A752-346EB9D7C86D}" type="pres">
      <dgm:prSet presAssocID="{BCB22AEF-E5F1-EB4D-845A-BA8F932820F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DE91DD-6E2F-6340-9782-F551E1B8F28F}" type="pres">
      <dgm:prSet presAssocID="{E7A3E29D-D85D-0642-B224-72189884E27B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88C38F-8CAD-8742-B56F-4756873FA5CA}" type="pres">
      <dgm:prSet presAssocID="{5B7E00D9-10EC-E346-81E0-0392C3763FBF}" presName="sibTrans" presStyleCnt="0"/>
      <dgm:spPr/>
    </dgm:pt>
    <dgm:pt modelId="{404A36DF-D7D2-7145-A37E-B05DB83AC892}" type="pres">
      <dgm:prSet presAssocID="{DEEAE3B8-AC64-3F4E-87A2-260DE256B7B4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1CF520-333C-6244-9DAB-B0F63377676C}" type="pres">
      <dgm:prSet presAssocID="{F1238FD1-A993-294A-95C0-3208D4971204}" presName="sibTrans" presStyleCnt="0"/>
      <dgm:spPr/>
    </dgm:pt>
    <dgm:pt modelId="{C0DBEF6E-B44B-7744-9396-F75143330B4D}" type="pres">
      <dgm:prSet presAssocID="{0E6DB7C8-E592-1A41-9C42-01D1C0615618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F47FD-F376-B842-92E5-9F363FD59CAF}" type="pres">
      <dgm:prSet presAssocID="{0681FB79-322E-EC4F-8D22-B46D5ED30AB1}" presName="sibTrans" presStyleCnt="0"/>
      <dgm:spPr/>
    </dgm:pt>
    <dgm:pt modelId="{A2E7A01B-835A-3A41-A25C-102622C21D10}" type="pres">
      <dgm:prSet presAssocID="{BDA516D1-D7A3-1947-9361-E77E7A4FB5BE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E170DA-FB8D-B141-973D-4E3660A6AEEC}" type="pres">
      <dgm:prSet presAssocID="{0A102E66-F944-A745-B4C0-83124ECA8BB4}" presName="sibTrans" presStyleCnt="0"/>
      <dgm:spPr/>
    </dgm:pt>
    <dgm:pt modelId="{D38E9525-33B3-5640-83A3-84DEF1724BD6}" type="pres">
      <dgm:prSet presAssocID="{1B023FCB-5DCB-9E48-8DCB-A66B08D32747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6AEE9-565D-5442-9FF8-99F1CB5C291B}" type="pres">
      <dgm:prSet presAssocID="{1AEAB26D-752B-3F43-9831-5004C9824BE2}" presName="sibTrans" presStyleCnt="0"/>
      <dgm:spPr/>
    </dgm:pt>
    <dgm:pt modelId="{773CB62C-D8A2-3949-ABE3-EE7680F72038}" type="pres">
      <dgm:prSet presAssocID="{AFBB3855-699E-564A-BC42-A78C6269B1B9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AFDF90-14E5-B84C-8A53-BB57AA67A898}" type="pres">
      <dgm:prSet presAssocID="{79B0B9DE-0E55-EB4D-A562-48AE78F37924}" presName="sibTrans" presStyleCnt="0"/>
      <dgm:spPr/>
    </dgm:pt>
    <dgm:pt modelId="{E6946B3D-2993-DB44-A059-0D4EC4D55D93}" type="pres">
      <dgm:prSet presAssocID="{FFFEC535-C044-7D4B-BFA4-9436DFFFCF82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40B5D-AE6D-C547-AADF-1ECF87C16F84}" type="pres">
      <dgm:prSet presAssocID="{D25AA31A-84E2-A74E-9034-04349214EE9C}" presName="sibTrans" presStyleCnt="0"/>
      <dgm:spPr/>
    </dgm:pt>
    <dgm:pt modelId="{69586081-4B00-2847-A5A8-0DABC23BCD8E}" type="pres">
      <dgm:prSet presAssocID="{5C3BDA5F-980F-E04B-A357-A936BF874D95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9F0A76-529E-8342-914A-2BAC7A596CFA}" type="pres">
      <dgm:prSet presAssocID="{50992768-7C8A-3540-994B-81A084A46522}" presName="sibTrans" presStyleCnt="0"/>
      <dgm:spPr/>
    </dgm:pt>
    <dgm:pt modelId="{3F841D6A-E941-084D-8351-8EDFD31FF1E7}" type="pres">
      <dgm:prSet presAssocID="{4D447EA5-D9D0-864D-BCF4-4B2167C3A5C5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BD2DF-41CD-C444-A6A8-EE7B312BA565}" type="pres">
      <dgm:prSet presAssocID="{26348AB2-C896-F247-91E0-1933827BEB15}" presName="sibTrans" presStyleCnt="0"/>
      <dgm:spPr/>
    </dgm:pt>
    <dgm:pt modelId="{33BD952F-35BF-4E4C-9859-0B417DD3383E}" type="pres">
      <dgm:prSet presAssocID="{9CF5B11B-1551-1745-886D-9DC34B5CA5E7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D5EAF9-0160-5642-9E40-7FE29777F3E7}" type="pres">
      <dgm:prSet presAssocID="{6813E48D-1D57-AC46-9FBE-2F4961CC412C}" presName="sibTrans" presStyleCnt="0"/>
      <dgm:spPr/>
    </dgm:pt>
    <dgm:pt modelId="{EB53CF5E-015B-3448-ADCC-FD76900D7A72}" type="pres">
      <dgm:prSet presAssocID="{2A5DD81F-B4F3-9E48-ADB2-CDC2F53C2E75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D6723E-C334-0A42-923E-68ACC4C08E2D}" srcId="{BCB22AEF-E5F1-EB4D-845A-BA8F932820FE}" destId="{0E6DB7C8-E592-1A41-9C42-01D1C0615618}" srcOrd="2" destOrd="0" parTransId="{05A2E29A-A950-6D4F-B63D-A111A0B47EBB}" sibTransId="{0681FB79-322E-EC4F-8D22-B46D5ED30AB1}"/>
    <dgm:cxn modelId="{42CC6832-7293-7A4D-9DD8-0CD8F2FF4B1F}" type="presOf" srcId="{9CF5B11B-1551-1745-886D-9DC34B5CA5E7}" destId="{33BD952F-35BF-4E4C-9859-0B417DD3383E}" srcOrd="0" destOrd="0" presId="urn:microsoft.com/office/officeart/2005/8/layout/default"/>
    <dgm:cxn modelId="{F52F252C-A7C0-DC48-80CE-EAF6B9137FB5}" srcId="{BCB22AEF-E5F1-EB4D-845A-BA8F932820FE}" destId="{1B023FCB-5DCB-9E48-8DCB-A66B08D32747}" srcOrd="4" destOrd="0" parTransId="{48FD1680-A4AB-5B41-8EAC-D47CFB827553}" sibTransId="{1AEAB26D-752B-3F43-9831-5004C9824BE2}"/>
    <dgm:cxn modelId="{E1D80357-D58A-7C43-BEF5-A381C567C67F}" type="presOf" srcId="{1B023FCB-5DCB-9E48-8DCB-A66B08D32747}" destId="{D38E9525-33B3-5640-83A3-84DEF1724BD6}" srcOrd="0" destOrd="0" presId="urn:microsoft.com/office/officeart/2005/8/layout/default"/>
    <dgm:cxn modelId="{BD17D1D2-1DAC-9645-8493-54F5FE4D53E2}" type="presOf" srcId="{E7A3E29D-D85D-0642-B224-72189884E27B}" destId="{77DE91DD-6E2F-6340-9782-F551E1B8F28F}" srcOrd="0" destOrd="0" presId="urn:microsoft.com/office/officeart/2005/8/layout/default"/>
    <dgm:cxn modelId="{7B7AEA9B-4A92-1943-8A46-4B27AEE16D0C}" srcId="{BCB22AEF-E5F1-EB4D-845A-BA8F932820FE}" destId="{DEEAE3B8-AC64-3F4E-87A2-260DE256B7B4}" srcOrd="1" destOrd="0" parTransId="{191BCC65-7170-2A4A-92A1-8C146EF9583C}" sibTransId="{F1238FD1-A993-294A-95C0-3208D4971204}"/>
    <dgm:cxn modelId="{C442F95A-6B36-0B4E-8DCC-F4D78586DE8E}" type="presOf" srcId="{4D447EA5-D9D0-864D-BCF4-4B2167C3A5C5}" destId="{3F841D6A-E941-084D-8351-8EDFD31FF1E7}" srcOrd="0" destOrd="0" presId="urn:microsoft.com/office/officeart/2005/8/layout/default"/>
    <dgm:cxn modelId="{0CF9227B-3118-CB41-ABEC-CFCED5397AFF}" srcId="{BCB22AEF-E5F1-EB4D-845A-BA8F932820FE}" destId="{4D447EA5-D9D0-864D-BCF4-4B2167C3A5C5}" srcOrd="8" destOrd="0" parTransId="{11DC0F35-5B8A-5545-B942-F268436F6E53}" sibTransId="{26348AB2-C896-F247-91E0-1933827BEB15}"/>
    <dgm:cxn modelId="{5D3C7B9E-CECE-F644-8141-E69283E955E9}" type="presOf" srcId="{BDA516D1-D7A3-1947-9361-E77E7A4FB5BE}" destId="{A2E7A01B-835A-3A41-A25C-102622C21D10}" srcOrd="0" destOrd="0" presId="urn:microsoft.com/office/officeart/2005/8/layout/default"/>
    <dgm:cxn modelId="{03A754DF-A527-A64B-85A4-F09D8C9931F8}" srcId="{BCB22AEF-E5F1-EB4D-845A-BA8F932820FE}" destId="{5C3BDA5F-980F-E04B-A357-A936BF874D95}" srcOrd="7" destOrd="0" parTransId="{31D51E64-B941-0F45-BA7A-45907A292398}" sibTransId="{50992768-7C8A-3540-994B-81A084A46522}"/>
    <dgm:cxn modelId="{CC4BB97D-DA47-7343-86AB-E160DADB8EDB}" type="presOf" srcId="{DEEAE3B8-AC64-3F4E-87A2-260DE256B7B4}" destId="{404A36DF-D7D2-7145-A37E-B05DB83AC892}" srcOrd="0" destOrd="0" presId="urn:microsoft.com/office/officeart/2005/8/layout/default"/>
    <dgm:cxn modelId="{D88ACD61-223A-FE4D-B9DA-46F9891418A3}" srcId="{BCB22AEF-E5F1-EB4D-845A-BA8F932820FE}" destId="{FFFEC535-C044-7D4B-BFA4-9436DFFFCF82}" srcOrd="6" destOrd="0" parTransId="{DA7D25C4-B6F6-8B43-B28B-215DA35AB0D2}" sibTransId="{D25AA31A-84E2-A74E-9034-04349214EE9C}"/>
    <dgm:cxn modelId="{DD2BBFE9-EE02-0141-A880-073E6231C50C}" srcId="{BCB22AEF-E5F1-EB4D-845A-BA8F932820FE}" destId="{9CF5B11B-1551-1745-886D-9DC34B5CA5E7}" srcOrd="9" destOrd="0" parTransId="{A2164812-28D3-384E-8F15-B3ED7B937827}" sibTransId="{6813E48D-1D57-AC46-9FBE-2F4961CC412C}"/>
    <dgm:cxn modelId="{EB7FCCD1-002D-C04A-997B-BD488C812CFC}" srcId="{BCB22AEF-E5F1-EB4D-845A-BA8F932820FE}" destId="{2A5DD81F-B4F3-9E48-ADB2-CDC2F53C2E75}" srcOrd="10" destOrd="0" parTransId="{33C73945-C3C1-5041-87C8-E65EF9F76DFF}" sibTransId="{F46B136C-D0B7-204A-ACD0-5D7150CD4A9D}"/>
    <dgm:cxn modelId="{D5AECB11-E711-654D-BE06-4FF19A8CC68E}" type="presOf" srcId="{BCB22AEF-E5F1-EB4D-845A-BA8F932820FE}" destId="{45639584-81A9-1F4D-A752-346EB9D7C86D}" srcOrd="0" destOrd="0" presId="urn:microsoft.com/office/officeart/2005/8/layout/default"/>
    <dgm:cxn modelId="{F9067679-94D5-024E-A0B3-4EB248C13426}" type="presOf" srcId="{0E6DB7C8-E592-1A41-9C42-01D1C0615618}" destId="{C0DBEF6E-B44B-7744-9396-F75143330B4D}" srcOrd="0" destOrd="0" presId="urn:microsoft.com/office/officeart/2005/8/layout/default"/>
    <dgm:cxn modelId="{A96A9D98-6197-5D45-9CA7-EFDB5E6BC2BC}" type="presOf" srcId="{5C3BDA5F-980F-E04B-A357-A936BF874D95}" destId="{69586081-4B00-2847-A5A8-0DABC23BCD8E}" srcOrd="0" destOrd="0" presId="urn:microsoft.com/office/officeart/2005/8/layout/default"/>
    <dgm:cxn modelId="{AF90348B-E958-784C-9BFF-6B2D9497184D}" srcId="{BCB22AEF-E5F1-EB4D-845A-BA8F932820FE}" destId="{E7A3E29D-D85D-0642-B224-72189884E27B}" srcOrd="0" destOrd="0" parTransId="{749C4F1B-586C-F043-93B3-363F541979D4}" sibTransId="{5B7E00D9-10EC-E346-81E0-0392C3763FBF}"/>
    <dgm:cxn modelId="{D63E7E9C-9463-4041-834B-8DEB4E17BEBE}" type="presOf" srcId="{2A5DD81F-B4F3-9E48-ADB2-CDC2F53C2E75}" destId="{EB53CF5E-015B-3448-ADCC-FD76900D7A72}" srcOrd="0" destOrd="0" presId="urn:microsoft.com/office/officeart/2005/8/layout/default"/>
    <dgm:cxn modelId="{0ACBC2F8-56DA-BF47-8613-79593BB42D71}" srcId="{BCB22AEF-E5F1-EB4D-845A-BA8F932820FE}" destId="{BDA516D1-D7A3-1947-9361-E77E7A4FB5BE}" srcOrd="3" destOrd="0" parTransId="{04119417-D32F-474D-B764-5974BBFC048A}" sibTransId="{0A102E66-F944-A745-B4C0-83124ECA8BB4}"/>
    <dgm:cxn modelId="{28C5B696-0BEB-8745-81CE-614395035875}" type="presOf" srcId="{AFBB3855-699E-564A-BC42-A78C6269B1B9}" destId="{773CB62C-D8A2-3949-ABE3-EE7680F72038}" srcOrd="0" destOrd="0" presId="urn:microsoft.com/office/officeart/2005/8/layout/default"/>
    <dgm:cxn modelId="{3ECB0B04-6F4E-374E-9436-0BB175D3FBF5}" type="presOf" srcId="{FFFEC535-C044-7D4B-BFA4-9436DFFFCF82}" destId="{E6946B3D-2993-DB44-A059-0D4EC4D55D93}" srcOrd="0" destOrd="0" presId="urn:microsoft.com/office/officeart/2005/8/layout/default"/>
    <dgm:cxn modelId="{B9B8EEE5-DA65-3A47-95C2-1AC41DE38BAF}" srcId="{BCB22AEF-E5F1-EB4D-845A-BA8F932820FE}" destId="{AFBB3855-699E-564A-BC42-A78C6269B1B9}" srcOrd="5" destOrd="0" parTransId="{D01619E8-FE4E-A349-B611-E6D2754C868F}" sibTransId="{79B0B9DE-0E55-EB4D-A562-48AE78F37924}"/>
    <dgm:cxn modelId="{7C089EE2-6A53-FE43-81AD-7E83D8E3E164}" type="presParOf" srcId="{45639584-81A9-1F4D-A752-346EB9D7C86D}" destId="{77DE91DD-6E2F-6340-9782-F551E1B8F28F}" srcOrd="0" destOrd="0" presId="urn:microsoft.com/office/officeart/2005/8/layout/default"/>
    <dgm:cxn modelId="{066B89C8-13DD-F149-8A55-D015A5E3BF8D}" type="presParOf" srcId="{45639584-81A9-1F4D-A752-346EB9D7C86D}" destId="{7088C38F-8CAD-8742-B56F-4756873FA5CA}" srcOrd="1" destOrd="0" presId="urn:microsoft.com/office/officeart/2005/8/layout/default"/>
    <dgm:cxn modelId="{C9EA5F0A-226A-0843-810E-318EC509560C}" type="presParOf" srcId="{45639584-81A9-1F4D-A752-346EB9D7C86D}" destId="{404A36DF-D7D2-7145-A37E-B05DB83AC892}" srcOrd="2" destOrd="0" presId="urn:microsoft.com/office/officeart/2005/8/layout/default"/>
    <dgm:cxn modelId="{93EE8708-4962-F342-AE88-47B402FC26FB}" type="presParOf" srcId="{45639584-81A9-1F4D-A752-346EB9D7C86D}" destId="{7E1CF520-333C-6244-9DAB-B0F63377676C}" srcOrd="3" destOrd="0" presId="urn:microsoft.com/office/officeart/2005/8/layout/default"/>
    <dgm:cxn modelId="{FDCA36B8-8949-B346-BCD5-255178CEE7C6}" type="presParOf" srcId="{45639584-81A9-1F4D-A752-346EB9D7C86D}" destId="{C0DBEF6E-B44B-7744-9396-F75143330B4D}" srcOrd="4" destOrd="0" presId="urn:microsoft.com/office/officeart/2005/8/layout/default"/>
    <dgm:cxn modelId="{05D7494B-EC0B-9D43-83DA-AEADB871A104}" type="presParOf" srcId="{45639584-81A9-1F4D-A752-346EB9D7C86D}" destId="{E06F47FD-F376-B842-92E5-9F363FD59CAF}" srcOrd="5" destOrd="0" presId="urn:microsoft.com/office/officeart/2005/8/layout/default"/>
    <dgm:cxn modelId="{5BD8B32E-B9E1-6F4F-B199-42012F10BC5E}" type="presParOf" srcId="{45639584-81A9-1F4D-A752-346EB9D7C86D}" destId="{A2E7A01B-835A-3A41-A25C-102622C21D10}" srcOrd="6" destOrd="0" presId="urn:microsoft.com/office/officeart/2005/8/layout/default"/>
    <dgm:cxn modelId="{352EB647-17BE-6942-8DBE-D30736E35002}" type="presParOf" srcId="{45639584-81A9-1F4D-A752-346EB9D7C86D}" destId="{C2E170DA-FB8D-B141-973D-4E3660A6AEEC}" srcOrd="7" destOrd="0" presId="urn:microsoft.com/office/officeart/2005/8/layout/default"/>
    <dgm:cxn modelId="{62E5A89B-72ED-614B-BAF6-71AA2249FD81}" type="presParOf" srcId="{45639584-81A9-1F4D-A752-346EB9D7C86D}" destId="{D38E9525-33B3-5640-83A3-84DEF1724BD6}" srcOrd="8" destOrd="0" presId="urn:microsoft.com/office/officeart/2005/8/layout/default"/>
    <dgm:cxn modelId="{0A1F43BC-BECD-9946-BEFA-A46FD286FDAC}" type="presParOf" srcId="{45639584-81A9-1F4D-A752-346EB9D7C86D}" destId="{3BA6AEE9-565D-5442-9FF8-99F1CB5C291B}" srcOrd="9" destOrd="0" presId="urn:microsoft.com/office/officeart/2005/8/layout/default"/>
    <dgm:cxn modelId="{43A3CE66-3BEC-034A-B805-7EAA7C332AE9}" type="presParOf" srcId="{45639584-81A9-1F4D-A752-346EB9D7C86D}" destId="{773CB62C-D8A2-3949-ABE3-EE7680F72038}" srcOrd="10" destOrd="0" presId="urn:microsoft.com/office/officeart/2005/8/layout/default"/>
    <dgm:cxn modelId="{BDBF732F-4C57-D74D-A582-46951BE085EB}" type="presParOf" srcId="{45639584-81A9-1F4D-A752-346EB9D7C86D}" destId="{89AFDF90-14E5-B84C-8A53-BB57AA67A898}" srcOrd="11" destOrd="0" presId="urn:microsoft.com/office/officeart/2005/8/layout/default"/>
    <dgm:cxn modelId="{87233551-A778-E745-8EFE-CAAC4A207886}" type="presParOf" srcId="{45639584-81A9-1F4D-A752-346EB9D7C86D}" destId="{E6946B3D-2993-DB44-A059-0D4EC4D55D93}" srcOrd="12" destOrd="0" presId="urn:microsoft.com/office/officeart/2005/8/layout/default"/>
    <dgm:cxn modelId="{029413FE-3A5D-7C40-911F-8EC9A4CE5031}" type="presParOf" srcId="{45639584-81A9-1F4D-A752-346EB9D7C86D}" destId="{BF340B5D-AE6D-C547-AADF-1ECF87C16F84}" srcOrd="13" destOrd="0" presId="urn:microsoft.com/office/officeart/2005/8/layout/default"/>
    <dgm:cxn modelId="{884E5A3B-23F2-5346-9FC9-96D7828E1431}" type="presParOf" srcId="{45639584-81A9-1F4D-A752-346EB9D7C86D}" destId="{69586081-4B00-2847-A5A8-0DABC23BCD8E}" srcOrd="14" destOrd="0" presId="urn:microsoft.com/office/officeart/2005/8/layout/default"/>
    <dgm:cxn modelId="{6E46A7CB-A024-BD43-889E-7974A3227437}" type="presParOf" srcId="{45639584-81A9-1F4D-A752-346EB9D7C86D}" destId="{849F0A76-529E-8342-914A-2BAC7A596CFA}" srcOrd="15" destOrd="0" presId="urn:microsoft.com/office/officeart/2005/8/layout/default"/>
    <dgm:cxn modelId="{B9E7FBD9-19FB-374F-A10D-5868AF87652F}" type="presParOf" srcId="{45639584-81A9-1F4D-A752-346EB9D7C86D}" destId="{3F841D6A-E941-084D-8351-8EDFD31FF1E7}" srcOrd="16" destOrd="0" presId="urn:microsoft.com/office/officeart/2005/8/layout/default"/>
    <dgm:cxn modelId="{303E8AD4-EEBD-3E47-954A-0D31DC4E7085}" type="presParOf" srcId="{45639584-81A9-1F4D-A752-346EB9D7C86D}" destId="{B78BD2DF-41CD-C444-A6A8-EE7B312BA565}" srcOrd="17" destOrd="0" presId="urn:microsoft.com/office/officeart/2005/8/layout/default"/>
    <dgm:cxn modelId="{7243AD35-D2CC-924F-A0C0-6F6CC18C25E1}" type="presParOf" srcId="{45639584-81A9-1F4D-A752-346EB9D7C86D}" destId="{33BD952F-35BF-4E4C-9859-0B417DD3383E}" srcOrd="18" destOrd="0" presId="urn:microsoft.com/office/officeart/2005/8/layout/default"/>
    <dgm:cxn modelId="{79AAA070-9CC8-E849-AE83-EB9C67FAB6E0}" type="presParOf" srcId="{45639584-81A9-1F4D-A752-346EB9D7C86D}" destId="{F7D5EAF9-0160-5642-9E40-7FE29777F3E7}" srcOrd="19" destOrd="0" presId="urn:microsoft.com/office/officeart/2005/8/layout/default"/>
    <dgm:cxn modelId="{60C04CB0-CA19-3B46-B2B5-94BADAB7659D}" type="presParOf" srcId="{45639584-81A9-1F4D-A752-346EB9D7C86D}" destId="{EB53CF5E-015B-3448-ADCC-FD76900D7A72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253A27-1ED4-574F-B936-03C09AA7663F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716276-F83E-7944-9F69-C82F2B0BB16B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Informal learning groups</a:t>
          </a:r>
          <a:endParaRPr lang="en-US" dirty="0"/>
        </a:p>
      </dgm:t>
    </dgm:pt>
    <dgm:pt modelId="{E68DC212-9DE1-754C-A5BC-F543820C9C6E}" type="parTrans" cxnId="{7389F7C7-2F91-474B-AB44-65029067378D}">
      <dgm:prSet/>
      <dgm:spPr/>
      <dgm:t>
        <a:bodyPr/>
        <a:lstStyle/>
        <a:p>
          <a:endParaRPr lang="en-US"/>
        </a:p>
      </dgm:t>
    </dgm:pt>
    <dgm:pt modelId="{49EE6998-5453-8E4B-ADB9-94C558F1CD45}" type="sibTrans" cxnId="{7389F7C7-2F91-474B-AB44-65029067378D}">
      <dgm:prSet/>
      <dgm:spPr/>
      <dgm:t>
        <a:bodyPr/>
        <a:lstStyle/>
        <a:p>
          <a:endParaRPr lang="en-US"/>
        </a:p>
      </dgm:t>
    </dgm:pt>
    <dgm:pt modelId="{C55344DE-4CF6-0C4B-8323-4DCA65D2FBFC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Formal cooperative-learning groups</a:t>
          </a:r>
          <a:endParaRPr lang="en-US" dirty="0"/>
        </a:p>
      </dgm:t>
    </dgm:pt>
    <dgm:pt modelId="{4C062EB9-A412-9343-8B4F-3034DBDF54FF}" type="parTrans" cxnId="{6AB74E23-ABC7-9E44-8FF8-2C7A98A633DA}">
      <dgm:prSet/>
      <dgm:spPr/>
      <dgm:t>
        <a:bodyPr/>
        <a:lstStyle/>
        <a:p>
          <a:endParaRPr lang="en-US"/>
        </a:p>
      </dgm:t>
    </dgm:pt>
    <dgm:pt modelId="{B5B41855-A916-2E40-8C89-B63FF89F7FB4}" type="sibTrans" cxnId="{6AB74E23-ABC7-9E44-8FF8-2C7A98A633DA}">
      <dgm:prSet/>
      <dgm:spPr/>
      <dgm:t>
        <a:bodyPr/>
        <a:lstStyle/>
        <a:p>
          <a:endParaRPr lang="en-US"/>
        </a:p>
      </dgm:t>
    </dgm:pt>
    <dgm:pt modelId="{836B450A-B685-4C45-8AEE-5E001C67212C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Cooperative base groups</a:t>
          </a:r>
          <a:endParaRPr lang="en-US" dirty="0"/>
        </a:p>
      </dgm:t>
    </dgm:pt>
    <dgm:pt modelId="{30C6C71F-A919-3F41-A981-014EA4890366}" type="parTrans" cxnId="{BEF14B88-ABEE-D046-B37A-D93EC53B1A95}">
      <dgm:prSet/>
      <dgm:spPr/>
      <dgm:t>
        <a:bodyPr/>
        <a:lstStyle/>
        <a:p>
          <a:endParaRPr lang="en-US"/>
        </a:p>
      </dgm:t>
    </dgm:pt>
    <dgm:pt modelId="{C40CE1D1-86B2-3F4E-BBC2-692BD89B8BAC}" type="sibTrans" cxnId="{BEF14B88-ABEE-D046-B37A-D93EC53B1A95}">
      <dgm:prSet/>
      <dgm:spPr/>
      <dgm:t>
        <a:bodyPr/>
        <a:lstStyle/>
        <a:p>
          <a:endParaRPr lang="en-US"/>
        </a:p>
      </dgm:t>
    </dgm:pt>
    <dgm:pt modelId="{F88F7BAC-3688-8843-A86E-52B19EECFCCA}" type="pres">
      <dgm:prSet presAssocID="{BD253A27-1ED4-574F-B936-03C09AA7663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772A6D-87A2-7E49-93AD-B0F58C6070A5}" type="pres">
      <dgm:prSet presAssocID="{3D716276-F83E-7944-9F69-C82F2B0BB16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01203D-CABB-FD44-BBCF-B705C8E8865E}" type="pres">
      <dgm:prSet presAssocID="{49EE6998-5453-8E4B-ADB9-94C558F1CD45}" presName="sibTrans" presStyleCnt="0"/>
      <dgm:spPr/>
    </dgm:pt>
    <dgm:pt modelId="{02BC0FBE-E438-5A46-B5F5-155FDF0DF7D5}" type="pres">
      <dgm:prSet presAssocID="{C55344DE-4CF6-0C4B-8323-4DCA65D2FBF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6E86F-1948-EF49-A1E1-998587B8F184}" type="pres">
      <dgm:prSet presAssocID="{B5B41855-A916-2E40-8C89-B63FF89F7FB4}" presName="sibTrans" presStyleCnt="0"/>
      <dgm:spPr/>
    </dgm:pt>
    <dgm:pt modelId="{63FABA6A-A2FC-634F-A694-60CCDDC6463F}" type="pres">
      <dgm:prSet presAssocID="{836B450A-B685-4C45-8AEE-5E001C67212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B74E23-ABC7-9E44-8FF8-2C7A98A633DA}" srcId="{BD253A27-1ED4-574F-B936-03C09AA7663F}" destId="{C55344DE-4CF6-0C4B-8323-4DCA65D2FBFC}" srcOrd="1" destOrd="0" parTransId="{4C062EB9-A412-9343-8B4F-3034DBDF54FF}" sibTransId="{B5B41855-A916-2E40-8C89-B63FF89F7FB4}"/>
    <dgm:cxn modelId="{7389F7C7-2F91-474B-AB44-65029067378D}" srcId="{BD253A27-1ED4-574F-B936-03C09AA7663F}" destId="{3D716276-F83E-7944-9F69-C82F2B0BB16B}" srcOrd="0" destOrd="0" parTransId="{E68DC212-9DE1-754C-A5BC-F543820C9C6E}" sibTransId="{49EE6998-5453-8E4B-ADB9-94C558F1CD45}"/>
    <dgm:cxn modelId="{BEF14B88-ABEE-D046-B37A-D93EC53B1A95}" srcId="{BD253A27-1ED4-574F-B936-03C09AA7663F}" destId="{836B450A-B685-4C45-8AEE-5E001C67212C}" srcOrd="2" destOrd="0" parTransId="{30C6C71F-A919-3F41-A981-014EA4890366}" sibTransId="{C40CE1D1-86B2-3F4E-BBC2-692BD89B8BAC}"/>
    <dgm:cxn modelId="{B9A9AF35-2E01-144A-B5BD-14B3283FD0C0}" type="presOf" srcId="{836B450A-B685-4C45-8AEE-5E001C67212C}" destId="{63FABA6A-A2FC-634F-A694-60CCDDC6463F}" srcOrd="0" destOrd="0" presId="urn:microsoft.com/office/officeart/2005/8/layout/default"/>
    <dgm:cxn modelId="{F8CF03A2-88AF-DE42-AF62-415DF22AA120}" type="presOf" srcId="{C55344DE-4CF6-0C4B-8323-4DCA65D2FBFC}" destId="{02BC0FBE-E438-5A46-B5F5-155FDF0DF7D5}" srcOrd="0" destOrd="0" presId="urn:microsoft.com/office/officeart/2005/8/layout/default"/>
    <dgm:cxn modelId="{BE504DF9-5A74-6B4F-BD6B-B8BFB3CAF990}" type="presOf" srcId="{BD253A27-1ED4-574F-B936-03C09AA7663F}" destId="{F88F7BAC-3688-8843-A86E-52B19EECFCCA}" srcOrd="0" destOrd="0" presId="urn:microsoft.com/office/officeart/2005/8/layout/default"/>
    <dgm:cxn modelId="{C546AE39-E32B-7A45-BE99-6CC1D4C7700F}" type="presOf" srcId="{3D716276-F83E-7944-9F69-C82F2B0BB16B}" destId="{B1772A6D-87A2-7E49-93AD-B0F58C6070A5}" srcOrd="0" destOrd="0" presId="urn:microsoft.com/office/officeart/2005/8/layout/default"/>
    <dgm:cxn modelId="{AAE9F0D4-F597-3D44-AC5B-B60B38E1458F}" type="presParOf" srcId="{F88F7BAC-3688-8843-A86E-52B19EECFCCA}" destId="{B1772A6D-87A2-7E49-93AD-B0F58C6070A5}" srcOrd="0" destOrd="0" presId="urn:microsoft.com/office/officeart/2005/8/layout/default"/>
    <dgm:cxn modelId="{B3334DDE-5268-4A48-B4E8-2E55D53F9BBD}" type="presParOf" srcId="{F88F7BAC-3688-8843-A86E-52B19EECFCCA}" destId="{A101203D-CABB-FD44-BBCF-B705C8E8865E}" srcOrd="1" destOrd="0" presId="urn:microsoft.com/office/officeart/2005/8/layout/default"/>
    <dgm:cxn modelId="{275967E8-F244-8A41-9E42-713298787DF4}" type="presParOf" srcId="{F88F7BAC-3688-8843-A86E-52B19EECFCCA}" destId="{02BC0FBE-E438-5A46-B5F5-155FDF0DF7D5}" srcOrd="2" destOrd="0" presId="urn:microsoft.com/office/officeart/2005/8/layout/default"/>
    <dgm:cxn modelId="{FF04E216-DB6C-444B-A03A-763EBC199575}" type="presParOf" srcId="{F88F7BAC-3688-8843-A86E-52B19EECFCCA}" destId="{1FC6E86F-1948-EF49-A1E1-998587B8F184}" srcOrd="3" destOrd="0" presId="urn:microsoft.com/office/officeart/2005/8/layout/default"/>
    <dgm:cxn modelId="{7AECFF1A-2983-F34E-8CB5-2B37423983EA}" type="presParOf" srcId="{F88F7BAC-3688-8843-A86E-52B19EECFCCA}" destId="{63FABA6A-A2FC-634F-A694-60CCDDC6463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EBDE8D9-64C6-2E40-B6BB-18AC52DDC8DC}" type="doc">
      <dgm:prSet loTypeId="urn:microsoft.com/office/officeart/2009/3/layout/StepUp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658964-312E-784B-8619-80BA45FF3AE7}">
      <dgm:prSet phldrT="[Text]" custT="1"/>
      <dgm:spPr/>
      <dgm:t>
        <a:bodyPr/>
        <a:lstStyle/>
        <a:p>
          <a:r>
            <a:rPr lang="en-US" sz="1600" b="1" dirty="0" smtClean="0"/>
            <a:t>Co-teach</a:t>
          </a:r>
          <a:endParaRPr lang="en-US" sz="1600" b="1" dirty="0"/>
        </a:p>
      </dgm:t>
    </dgm:pt>
    <dgm:pt modelId="{2DCF973A-4841-E74C-AA8E-E234BB8C85E0}" type="parTrans" cxnId="{A38F00FB-6CA6-A342-B759-542A6D7364C1}">
      <dgm:prSet/>
      <dgm:spPr/>
      <dgm:t>
        <a:bodyPr/>
        <a:lstStyle/>
        <a:p>
          <a:endParaRPr lang="en-US"/>
        </a:p>
      </dgm:t>
    </dgm:pt>
    <dgm:pt modelId="{5BCA763E-F9DF-C642-9D64-ECB93122D18E}" type="sibTrans" cxnId="{A38F00FB-6CA6-A342-B759-542A6D7364C1}">
      <dgm:prSet/>
      <dgm:spPr/>
      <dgm:t>
        <a:bodyPr/>
        <a:lstStyle/>
        <a:p>
          <a:endParaRPr lang="en-US"/>
        </a:p>
      </dgm:t>
    </dgm:pt>
    <dgm:pt modelId="{3D60D36A-58B3-E147-8E5F-14319515D1DD}">
      <dgm:prSet phldrT="[Text]" custT="1"/>
      <dgm:spPr/>
      <dgm:t>
        <a:bodyPr/>
        <a:lstStyle/>
        <a:p>
          <a:r>
            <a:rPr lang="en-US" sz="1600" b="1" dirty="0" smtClean="0"/>
            <a:t>Utilize relative strengths and interests</a:t>
          </a:r>
          <a:endParaRPr lang="en-US" sz="1600" b="1" dirty="0"/>
        </a:p>
      </dgm:t>
    </dgm:pt>
    <dgm:pt modelId="{6499F7D4-9B19-774E-B6E2-17B4A60DBBDA}" type="parTrans" cxnId="{7CFBB013-DB2C-9B4F-8876-7459CB85AA25}">
      <dgm:prSet/>
      <dgm:spPr/>
      <dgm:t>
        <a:bodyPr/>
        <a:lstStyle/>
        <a:p>
          <a:endParaRPr lang="en-US"/>
        </a:p>
      </dgm:t>
    </dgm:pt>
    <dgm:pt modelId="{F62B3E4B-9F78-AF47-9724-00E427F39F7C}" type="sibTrans" cxnId="{7CFBB013-DB2C-9B4F-8876-7459CB85AA25}">
      <dgm:prSet/>
      <dgm:spPr/>
      <dgm:t>
        <a:bodyPr/>
        <a:lstStyle/>
        <a:p>
          <a:endParaRPr lang="en-US"/>
        </a:p>
      </dgm:t>
    </dgm:pt>
    <dgm:pt modelId="{0783EA2D-139B-3548-B5C6-53CDBB71F0DC}">
      <dgm:prSet phldrT="[Text]" custT="1"/>
      <dgm:spPr/>
      <dgm:t>
        <a:bodyPr/>
        <a:lstStyle/>
        <a:p>
          <a:r>
            <a:rPr lang="en-US" sz="1600" b="1" dirty="0" smtClean="0"/>
            <a:t>Disagree with each other</a:t>
          </a:r>
          <a:endParaRPr lang="en-US" sz="1600" b="1" dirty="0"/>
        </a:p>
      </dgm:t>
    </dgm:pt>
    <dgm:pt modelId="{BE45A982-2BDE-C04B-A613-286D96213F5F}" type="parTrans" cxnId="{914AE25C-5007-F940-AB6F-E48620F96C0C}">
      <dgm:prSet/>
      <dgm:spPr/>
      <dgm:t>
        <a:bodyPr/>
        <a:lstStyle/>
        <a:p>
          <a:endParaRPr lang="en-US"/>
        </a:p>
      </dgm:t>
    </dgm:pt>
    <dgm:pt modelId="{36D21B73-9D01-2643-B97F-49F0D19F728A}" type="sibTrans" cxnId="{914AE25C-5007-F940-AB6F-E48620F96C0C}">
      <dgm:prSet/>
      <dgm:spPr/>
      <dgm:t>
        <a:bodyPr/>
        <a:lstStyle/>
        <a:p>
          <a:endParaRPr lang="en-US"/>
        </a:p>
      </dgm:t>
    </dgm:pt>
    <dgm:pt modelId="{34F705C5-CA1A-0148-B9A1-91641AA1F0D9}">
      <dgm:prSet phldrT="[Text]" custT="1"/>
      <dgm:spPr/>
      <dgm:t>
        <a:bodyPr/>
        <a:lstStyle/>
        <a:p>
          <a:r>
            <a:rPr lang="en-US" sz="1600" b="1" dirty="0" smtClean="0"/>
            <a:t>Ask questions of each other</a:t>
          </a:r>
          <a:endParaRPr lang="en-US" sz="1600" b="1" dirty="0"/>
        </a:p>
      </dgm:t>
    </dgm:pt>
    <dgm:pt modelId="{B0B20AB4-624E-714C-9949-7904211C8B62}" type="parTrans" cxnId="{33ACFA45-E7FB-BD41-9B8D-F1D13AC498C9}">
      <dgm:prSet/>
      <dgm:spPr/>
      <dgm:t>
        <a:bodyPr/>
        <a:lstStyle/>
        <a:p>
          <a:endParaRPr lang="en-US"/>
        </a:p>
      </dgm:t>
    </dgm:pt>
    <dgm:pt modelId="{2FBA21D0-EFB3-EB47-8B03-1493ECEDD470}" type="sibTrans" cxnId="{33ACFA45-E7FB-BD41-9B8D-F1D13AC498C9}">
      <dgm:prSet/>
      <dgm:spPr/>
      <dgm:t>
        <a:bodyPr/>
        <a:lstStyle/>
        <a:p>
          <a:endParaRPr lang="en-US"/>
        </a:p>
      </dgm:t>
    </dgm:pt>
    <dgm:pt modelId="{21BEB9B3-371B-BB48-8188-04A610588179}">
      <dgm:prSet phldrT="[Text]" custT="1"/>
      <dgm:spPr/>
      <dgm:t>
        <a:bodyPr/>
        <a:lstStyle/>
        <a:p>
          <a:r>
            <a:rPr lang="en-US" sz="1600" b="1" dirty="0" smtClean="0"/>
            <a:t>Have planning meetings</a:t>
          </a:r>
          <a:endParaRPr lang="en-US" sz="1600" b="1" dirty="0"/>
        </a:p>
      </dgm:t>
    </dgm:pt>
    <dgm:pt modelId="{A658A8AA-8E93-484E-9B98-ED1B184BA4B3}" type="parTrans" cxnId="{B8B37A0B-43E9-BF45-A11A-63C0DEA8EE28}">
      <dgm:prSet/>
      <dgm:spPr/>
      <dgm:t>
        <a:bodyPr/>
        <a:lstStyle/>
        <a:p>
          <a:endParaRPr lang="en-US"/>
        </a:p>
      </dgm:t>
    </dgm:pt>
    <dgm:pt modelId="{D0AD3B55-0FD4-3F42-B741-1D7476F1E242}" type="sibTrans" cxnId="{B8B37A0B-43E9-BF45-A11A-63C0DEA8EE28}">
      <dgm:prSet/>
      <dgm:spPr/>
      <dgm:t>
        <a:bodyPr/>
        <a:lstStyle/>
        <a:p>
          <a:endParaRPr lang="en-US"/>
        </a:p>
      </dgm:t>
    </dgm:pt>
    <dgm:pt modelId="{AE8567EE-8C2E-8844-A9F0-430F5BE96D24}">
      <dgm:prSet phldrT="[Text]" custT="1"/>
      <dgm:spPr>
        <a:noFill/>
      </dgm:spPr>
      <dgm:t>
        <a:bodyPr/>
        <a:lstStyle/>
        <a:p>
          <a:r>
            <a:rPr lang="en-US" sz="1600" b="1" dirty="0" smtClean="0"/>
            <a:t>Share grading</a:t>
          </a:r>
          <a:endParaRPr lang="en-US" sz="1600" b="1" dirty="0"/>
        </a:p>
      </dgm:t>
    </dgm:pt>
    <dgm:pt modelId="{54E2C2F4-9B3E-A84B-967E-5478DA7AFDCA}" type="parTrans" cxnId="{A647D0B1-28B4-BA4B-A688-A2082A6CA281}">
      <dgm:prSet/>
      <dgm:spPr/>
      <dgm:t>
        <a:bodyPr/>
        <a:lstStyle/>
        <a:p>
          <a:endParaRPr lang="en-US"/>
        </a:p>
      </dgm:t>
    </dgm:pt>
    <dgm:pt modelId="{5B22A871-7215-F443-B4D4-6988A2595738}" type="sibTrans" cxnId="{A647D0B1-28B4-BA4B-A688-A2082A6CA281}">
      <dgm:prSet/>
      <dgm:spPr/>
      <dgm:t>
        <a:bodyPr/>
        <a:lstStyle/>
        <a:p>
          <a:endParaRPr lang="en-US"/>
        </a:p>
      </dgm:t>
    </dgm:pt>
    <dgm:pt modelId="{6AC2F66F-92BE-BF4B-9D21-55E02BA94AA6}">
      <dgm:prSet phldrT="[Text]" custT="1"/>
      <dgm:spPr>
        <a:noFill/>
      </dgm:spPr>
      <dgm:t>
        <a:bodyPr/>
        <a:lstStyle/>
        <a:p>
          <a:r>
            <a:rPr lang="en-US" sz="1600" b="1" dirty="0" smtClean="0"/>
            <a:t>Use problem-based learning</a:t>
          </a:r>
          <a:endParaRPr lang="en-US" sz="1600" b="1" dirty="0"/>
        </a:p>
      </dgm:t>
    </dgm:pt>
    <dgm:pt modelId="{D8129021-DD74-0A4E-BD81-573CD6295EBB}" type="parTrans" cxnId="{966808DC-03C3-EA4B-88FC-A3C155A69A9C}">
      <dgm:prSet/>
      <dgm:spPr/>
      <dgm:t>
        <a:bodyPr/>
        <a:lstStyle/>
        <a:p>
          <a:endParaRPr lang="en-US"/>
        </a:p>
      </dgm:t>
    </dgm:pt>
    <dgm:pt modelId="{A52BA8D3-4F7C-5A46-BC5B-2C4023DF639D}" type="sibTrans" cxnId="{966808DC-03C3-EA4B-88FC-A3C155A69A9C}">
      <dgm:prSet/>
      <dgm:spPr/>
      <dgm:t>
        <a:bodyPr/>
        <a:lstStyle/>
        <a:p>
          <a:endParaRPr lang="en-US"/>
        </a:p>
      </dgm:t>
    </dgm:pt>
    <dgm:pt modelId="{F761B3B8-38FE-3946-ADB6-B66E90518A04}" type="pres">
      <dgm:prSet presAssocID="{0EBDE8D9-64C6-2E40-B6BB-18AC52DDC8D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2DFD28B-64AF-274B-8F23-2C9144F67313}" type="pres">
      <dgm:prSet presAssocID="{91658964-312E-784B-8619-80BA45FF3AE7}" presName="composite" presStyleCnt="0"/>
      <dgm:spPr/>
    </dgm:pt>
    <dgm:pt modelId="{B8925072-5A7D-3145-A22F-5FE5EBA6A075}" type="pres">
      <dgm:prSet presAssocID="{91658964-312E-784B-8619-80BA45FF3AE7}" presName="LShape" presStyleLbl="alignNode1" presStyleIdx="0" presStyleCnt="13"/>
      <dgm:spPr>
        <a:solidFill>
          <a:srgbClr val="CB0D0E"/>
        </a:solidFill>
      </dgm:spPr>
    </dgm:pt>
    <dgm:pt modelId="{44199B1F-4582-CC4C-A2C7-961E096F077F}" type="pres">
      <dgm:prSet presAssocID="{91658964-312E-784B-8619-80BA45FF3AE7}" presName="ParentText" presStyleLbl="revTx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59171-F84A-354D-B3F1-A28B9E5B867C}" type="pres">
      <dgm:prSet presAssocID="{91658964-312E-784B-8619-80BA45FF3AE7}" presName="Triangle" presStyleLbl="alignNode1" presStyleIdx="1" presStyleCnt="13"/>
      <dgm:spPr>
        <a:solidFill>
          <a:srgbClr val="CB0D0E"/>
        </a:solidFill>
      </dgm:spPr>
    </dgm:pt>
    <dgm:pt modelId="{4429E76A-A099-874A-9211-AF81F8A8A073}" type="pres">
      <dgm:prSet presAssocID="{5BCA763E-F9DF-C642-9D64-ECB93122D18E}" presName="sibTrans" presStyleCnt="0"/>
      <dgm:spPr/>
    </dgm:pt>
    <dgm:pt modelId="{4FACD844-E651-444E-833F-29054030BDB4}" type="pres">
      <dgm:prSet presAssocID="{5BCA763E-F9DF-C642-9D64-ECB93122D18E}" presName="space" presStyleCnt="0"/>
      <dgm:spPr/>
    </dgm:pt>
    <dgm:pt modelId="{BA2DBCA1-95B9-424C-A583-F1FF8C5849B2}" type="pres">
      <dgm:prSet presAssocID="{3D60D36A-58B3-E147-8E5F-14319515D1DD}" presName="composite" presStyleCnt="0"/>
      <dgm:spPr/>
    </dgm:pt>
    <dgm:pt modelId="{65BE92A5-F4FB-454B-A3BA-7C18D2CCA8AD}" type="pres">
      <dgm:prSet presAssocID="{3D60D36A-58B3-E147-8E5F-14319515D1DD}" presName="LShape" presStyleLbl="alignNode1" presStyleIdx="2" presStyleCnt="13"/>
      <dgm:spPr>
        <a:solidFill>
          <a:srgbClr val="CB0D0E"/>
        </a:solidFill>
      </dgm:spPr>
    </dgm:pt>
    <dgm:pt modelId="{079D592A-86CF-834B-AC52-0844468778E2}" type="pres">
      <dgm:prSet presAssocID="{3D60D36A-58B3-E147-8E5F-14319515D1DD}" presName="ParentText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565297-2F64-844C-B013-707788C314B0}" type="pres">
      <dgm:prSet presAssocID="{3D60D36A-58B3-E147-8E5F-14319515D1DD}" presName="Triangle" presStyleLbl="alignNode1" presStyleIdx="3" presStyleCnt="13"/>
      <dgm:spPr>
        <a:solidFill>
          <a:srgbClr val="CB0D0E"/>
        </a:solidFill>
      </dgm:spPr>
    </dgm:pt>
    <dgm:pt modelId="{F2E3BB42-4ED2-1E40-AE59-C42F08ED754E}" type="pres">
      <dgm:prSet presAssocID="{F62B3E4B-9F78-AF47-9724-00E427F39F7C}" presName="sibTrans" presStyleCnt="0"/>
      <dgm:spPr/>
    </dgm:pt>
    <dgm:pt modelId="{34DE98B4-52C1-1E44-BC54-CC3FACBE69C2}" type="pres">
      <dgm:prSet presAssocID="{F62B3E4B-9F78-AF47-9724-00E427F39F7C}" presName="space" presStyleCnt="0"/>
      <dgm:spPr/>
    </dgm:pt>
    <dgm:pt modelId="{42B8312F-33E2-2244-80E2-063BDA66BD41}" type="pres">
      <dgm:prSet presAssocID="{0783EA2D-139B-3548-B5C6-53CDBB71F0DC}" presName="composite" presStyleCnt="0"/>
      <dgm:spPr/>
    </dgm:pt>
    <dgm:pt modelId="{03A59552-200E-AB47-AE16-26700B16300A}" type="pres">
      <dgm:prSet presAssocID="{0783EA2D-139B-3548-B5C6-53CDBB71F0DC}" presName="LShape" presStyleLbl="alignNode1" presStyleIdx="4" presStyleCnt="13"/>
      <dgm:spPr>
        <a:solidFill>
          <a:srgbClr val="CB0D0E"/>
        </a:solidFill>
      </dgm:spPr>
    </dgm:pt>
    <dgm:pt modelId="{79E89A81-1A71-734F-80A1-977F7D4AB894}" type="pres">
      <dgm:prSet presAssocID="{0783EA2D-139B-3548-B5C6-53CDBB71F0DC}" presName="ParentText" presStyleLbl="revTx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543E97-160B-BF4E-9335-49EADE13CE99}" type="pres">
      <dgm:prSet presAssocID="{0783EA2D-139B-3548-B5C6-53CDBB71F0DC}" presName="Triangle" presStyleLbl="alignNode1" presStyleIdx="5" presStyleCnt="13"/>
      <dgm:spPr>
        <a:solidFill>
          <a:srgbClr val="CB0D0E"/>
        </a:solidFill>
      </dgm:spPr>
    </dgm:pt>
    <dgm:pt modelId="{2605562E-A3F9-F344-B9B4-29E439208E34}" type="pres">
      <dgm:prSet presAssocID="{36D21B73-9D01-2643-B97F-49F0D19F728A}" presName="sibTrans" presStyleCnt="0"/>
      <dgm:spPr/>
    </dgm:pt>
    <dgm:pt modelId="{D69ED461-B19E-EE48-BDCF-0ABB9A1F9348}" type="pres">
      <dgm:prSet presAssocID="{36D21B73-9D01-2643-B97F-49F0D19F728A}" presName="space" presStyleCnt="0"/>
      <dgm:spPr/>
    </dgm:pt>
    <dgm:pt modelId="{42FD07B6-1ED9-6E42-B121-D10839684418}" type="pres">
      <dgm:prSet presAssocID="{34F705C5-CA1A-0148-B9A1-91641AA1F0D9}" presName="composite" presStyleCnt="0"/>
      <dgm:spPr/>
    </dgm:pt>
    <dgm:pt modelId="{3242CFB7-6820-3E48-A42E-3ED3B5C42FEA}" type="pres">
      <dgm:prSet presAssocID="{34F705C5-CA1A-0148-B9A1-91641AA1F0D9}" presName="LShape" presStyleLbl="alignNode1" presStyleIdx="6" presStyleCnt="13"/>
      <dgm:spPr>
        <a:solidFill>
          <a:srgbClr val="CB0D0E"/>
        </a:solidFill>
      </dgm:spPr>
    </dgm:pt>
    <dgm:pt modelId="{2F8945CA-8862-0142-B467-04003591F233}" type="pres">
      <dgm:prSet presAssocID="{34F705C5-CA1A-0148-B9A1-91641AA1F0D9}" presName="ParentText" presStyleLbl="revTx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EA907-4088-E849-A46C-3E0EFFF8E010}" type="pres">
      <dgm:prSet presAssocID="{34F705C5-CA1A-0148-B9A1-91641AA1F0D9}" presName="Triangle" presStyleLbl="alignNode1" presStyleIdx="7" presStyleCnt="13"/>
      <dgm:spPr>
        <a:solidFill>
          <a:srgbClr val="CB0D0E"/>
        </a:solidFill>
      </dgm:spPr>
    </dgm:pt>
    <dgm:pt modelId="{B22840C8-5676-6643-BFCF-D8885C2572EA}" type="pres">
      <dgm:prSet presAssocID="{2FBA21D0-EFB3-EB47-8B03-1493ECEDD470}" presName="sibTrans" presStyleCnt="0"/>
      <dgm:spPr/>
    </dgm:pt>
    <dgm:pt modelId="{E2C3C68F-87D8-B541-AEA6-0D336F14B825}" type="pres">
      <dgm:prSet presAssocID="{2FBA21D0-EFB3-EB47-8B03-1493ECEDD470}" presName="space" presStyleCnt="0"/>
      <dgm:spPr/>
    </dgm:pt>
    <dgm:pt modelId="{997C1813-0066-1541-B48C-3CBB31799C7E}" type="pres">
      <dgm:prSet presAssocID="{21BEB9B3-371B-BB48-8188-04A610588179}" presName="composite" presStyleCnt="0"/>
      <dgm:spPr/>
    </dgm:pt>
    <dgm:pt modelId="{8AC4A34C-0BE7-9144-9B84-5BD7D6250561}" type="pres">
      <dgm:prSet presAssocID="{21BEB9B3-371B-BB48-8188-04A610588179}" presName="LShape" presStyleLbl="alignNode1" presStyleIdx="8" presStyleCnt="13"/>
      <dgm:spPr>
        <a:solidFill>
          <a:srgbClr val="CB0D0E"/>
        </a:solidFill>
      </dgm:spPr>
    </dgm:pt>
    <dgm:pt modelId="{542D391E-7123-5047-AF9B-9CDF1BE8612C}" type="pres">
      <dgm:prSet presAssocID="{21BEB9B3-371B-BB48-8188-04A610588179}" presName="ParentText" presStyleLbl="revTx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8FD2E3-FB47-E04F-A8AF-B38AE1342DB4}" type="pres">
      <dgm:prSet presAssocID="{21BEB9B3-371B-BB48-8188-04A610588179}" presName="Triangle" presStyleLbl="alignNode1" presStyleIdx="9" presStyleCnt="13"/>
      <dgm:spPr>
        <a:solidFill>
          <a:srgbClr val="CB0D0E"/>
        </a:solidFill>
      </dgm:spPr>
    </dgm:pt>
    <dgm:pt modelId="{26BAFE4E-7968-274F-871A-A0DBCB54F550}" type="pres">
      <dgm:prSet presAssocID="{D0AD3B55-0FD4-3F42-B741-1D7476F1E242}" presName="sibTrans" presStyleCnt="0"/>
      <dgm:spPr/>
    </dgm:pt>
    <dgm:pt modelId="{5168CDBB-2301-454E-997B-8DFB3ADFE179}" type="pres">
      <dgm:prSet presAssocID="{D0AD3B55-0FD4-3F42-B741-1D7476F1E242}" presName="space" presStyleCnt="0"/>
      <dgm:spPr/>
    </dgm:pt>
    <dgm:pt modelId="{500C6142-1CCB-A546-9870-E43DCF57DCB4}" type="pres">
      <dgm:prSet presAssocID="{AE8567EE-8C2E-8844-A9F0-430F5BE96D24}" presName="composite" presStyleCnt="0"/>
      <dgm:spPr/>
    </dgm:pt>
    <dgm:pt modelId="{5194F349-CB29-0247-918F-1F88208BB0AD}" type="pres">
      <dgm:prSet presAssocID="{AE8567EE-8C2E-8844-A9F0-430F5BE96D24}" presName="LShape" presStyleLbl="alignNode1" presStyleIdx="10" presStyleCnt="13"/>
      <dgm:spPr>
        <a:solidFill>
          <a:srgbClr val="CB0D0E"/>
        </a:solidFill>
      </dgm:spPr>
    </dgm:pt>
    <dgm:pt modelId="{60049A5B-EF73-E44A-8303-64F81724AACC}" type="pres">
      <dgm:prSet presAssocID="{AE8567EE-8C2E-8844-A9F0-430F5BE96D24}" presName="ParentText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505DC4-5995-1548-A016-0062459719BD}" type="pres">
      <dgm:prSet presAssocID="{AE8567EE-8C2E-8844-A9F0-430F5BE96D24}" presName="Triangle" presStyleLbl="alignNode1" presStyleIdx="11" presStyleCnt="13"/>
      <dgm:spPr/>
    </dgm:pt>
    <dgm:pt modelId="{BC75F0C2-5CCA-4248-A4C1-9E97CBC5CFC6}" type="pres">
      <dgm:prSet presAssocID="{5B22A871-7215-F443-B4D4-6988A2595738}" presName="sibTrans" presStyleCnt="0"/>
      <dgm:spPr/>
    </dgm:pt>
    <dgm:pt modelId="{CD5DF518-6AA8-5341-8EAF-ADD3F798A2E7}" type="pres">
      <dgm:prSet presAssocID="{5B22A871-7215-F443-B4D4-6988A2595738}" presName="space" presStyleCnt="0"/>
      <dgm:spPr/>
    </dgm:pt>
    <dgm:pt modelId="{DDFCD3B5-9829-094E-89EF-C59A4EB45940}" type="pres">
      <dgm:prSet presAssocID="{6AC2F66F-92BE-BF4B-9D21-55E02BA94AA6}" presName="composite" presStyleCnt="0"/>
      <dgm:spPr/>
    </dgm:pt>
    <dgm:pt modelId="{0CFEEF0D-45D5-1F43-A1CA-334B5D91741E}" type="pres">
      <dgm:prSet presAssocID="{6AC2F66F-92BE-BF4B-9D21-55E02BA94AA6}" presName="LShape" presStyleLbl="alignNode1" presStyleIdx="12" presStyleCnt="13"/>
      <dgm:spPr>
        <a:solidFill>
          <a:srgbClr val="CB0D0E"/>
        </a:solidFill>
      </dgm:spPr>
      <dgm:t>
        <a:bodyPr/>
        <a:lstStyle/>
        <a:p>
          <a:endParaRPr lang="en-US"/>
        </a:p>
      </dgm:t>
    </dgm:pt>
    <dgm:pt modelId="{4608348F-E142-3248-829A-20028FE675F2}" type="pres">
      <dgm:prSet presAssocID="{6AC2F66F-92BE-BF4B-9D21-55E02BA94AA6}" presName="ParentText" presStyleLbl="revTx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6189C4-8130-254B-B468-CF65C2A8BF41}" type="presOf" srcId="{3D60D36A-58B3-E147-8E5F-14319515D1DD}" destId="{079D592A-86CF-834B-AC52-0844468778E2}" srcOrd="0" destOrd="0" presId="urn:microsoft.com/office/officeart/2009/3/layout/StepUpProcess"/>
    <dgm:cxn modelId="{A647D0B1-28B4-BA4B-A688-A2082A6CA281}" srcId="{0EBDE8D9-64C6-2E40-B6BB-18AC52DDC8DC}" destId="{AE8567EE-8C2E-8844-A9F0-430F5BE96D24}" srcOrd="5" destOrd="0" parTransId="{54E2C2F4-9B3E-A84B-967E-5478DA7AFDCA}" sibTransId="{5B22A871-7215-F443-B4D4-6988A2595738}"/>
    <dgm:cxn modelId="{33ACFA45-E7FB-BD41-9B8D-F1D13AC498C9}" srcId="{0EBDE8D9-64C6-2E40-B6BB-18AC52DDC8DC}" destId="{34F705C5-CA1A-0148-B9A1-91641AA1F0D9}" srcOrd="3" destOrd="0" parTransId="{B0B20AB4-624E-714C-9949-7904211C8B62}" sibTransId="{2FBA21D0-EFB3-EB47-8B03-1493ECEDD470}"/>
    <dgm:cxn modelId="{25A5FE16-01FA-2640-9C7C-4D6D2D1BDBB5}" type="presOf" srcId="{21BEB9B3-371B-BB48-8188-04A610588179}" destId="{542D391E-7123-5047-AF9B-9CDF1BE8612C}" srcOrd="0" destOrd="0" presId="urn:microsoft.com/office/officeart/2009/3/layout/StepUpProcess"/>
    <dgm:cxn modelId="{1B1053F1-D2E4-BD4C-A4F4-BDD95A2D8E41}" type="presOf" srcId="{AE8567EE-8C2E-8844-A9F0-430F5BE96D24}" destId="{60049A5B-EF73-E44A-8303-64F81724AACC}" srcOrd="0" destOrd="0" presId="urn:microsoft.com/office/officeart/2009/3/layout/StepUpProcess"/>
    <dgm:cxn modelId="{407361BC-832F-4F42-A9BF-746732023BDB}" type="presOf" srcId="{0783EA2D-139B-3548-B5C6-53CDBB71F0DC}" destId="{79E89A81-1A71-734F-80A1-977F7D4AB894}" srcOrd="0" destOrd="0" presId="urn:microsoft.com/office/officeart/2009/3/layout/StepUpProcess"/>
    <dgm:cxn modelId="{39FD47F0-C7BD-234C-BDB2-60F34571F51B}" type="presOf" srcId="{91658964-312E-784B-8619-80BA45FF3AE7}" destId="{44199B1F-4582-CC4C-A2C7-961E096F077F}" srcOrd="0" destOrd="0" presId="urn:microsoft.com/office/officeart/2009/3/layout/StepUpProcess"/>
    <dgm:cxn modelId="{8C36CEE5-5FF0-1444-9A03-DA61920D5F79}" type="presOf" srcId="{6AC2F66F-92BE-BF4B-9D21-55E02BA94AA6}" destId="{4608348F-E142-3248-829A-20028FE675F2}" srcOrd="0" destOrd="0" presId="urn:microsoft.com/office/officeart/2009/3/layout/StepUpProcess"/>
    <dgm:cxn modelId="{CC228095-3217-B748-8529-F5128F6F7F63}" type="presOf" srcId="{0EBDE8D9-64C6-2E40-B6BB-18AC52DDC8DC}" destId="{F761B3B8-38FE-3946-ADB6-B66E90518A04}" srcOrd="0" destOrd="0" presId="urn:microsoft.com/office/officeart/2009/3/layout/StepUpProcess"/>
    <dgm:cxn modelId="{A38F00FB-6CA6-A342-B759-542A6D7364C1}" srcId="{0EBDE8D9-64C6-2E40-B6BB-18AC52DDC8DC}" destId="{91658964-312E-784B-8619-80BA45FF3AE7}" srcOrd="0" destOrd="0" parTransId="{2DCF973A-4841-E74C-AA8E-E234BB8C85E0}" sibTransId="{5BCA763E-F9DF-C642-9D64-ECB93122D18E}"/>
    <dgm:cxn modelId="{914AE25C-5007-F940-AB6F-E48620F96C0C}" srcId="{0EBDE8D9-64C6-2E40-B6BB-18AC52DDC8DC}" destId="{0783EA2D-139B-3548-B5C6-53CDBB71F0DC}" srcOrd="2" destOrd="0" parTransId="{BE45A982-2BDE-C04B-A613-286D96213F5F}" sibTransId="{36D21B73-9D01-2643-B97F-49F0D19F728A}"/>
    <dgm:cxn modelId="{7CFBB013-DB2C-9B4F-8876-7459CB85AA25}" srcId="{0EBDE8D9-64C6-2E40-B6BB-18AC52DDC8DC}" destId="{3D60D36A-58B3-E147-8E5F-14319515D1DD}" srcOrd="1" destOrd="0" parTransId="{6499F7D4-9B19-774E-B6E2-17B4A60DBBDA}" sibTransId="{F62B3E4B-9F78-AF47-9724-00E427F39F7C}"/>
    <dgm:cxn modelId="{021F338E-D772-5C42-AB39-A4C92837DBBE}" type="presOf" srcId="{34F705C5-CA1A-0148-B9A1-91641AA1F0D9}" destId="{2F8945CA-8862-0142-B467-04003591F233}" srcOrd="0" destOrd="0" presId="urn:microsoft.com/office/officeart/2009/3/layout/StepUpProcess"/>
    <dgm:cxn modelId="{966808DC-03C3-EA4B-88FC-A3C155A69A9C}" srcId="{0EBDE8D9-64C6-2E40-B6BB-18AC52DDC8DC}" destId="{6AC2F66F-92BE-BF4B-9D21-55E02BA94AA6}" srcOrd="6" destOrd="0" parTransId="{D8129021-DD74-0A4E-BD81-573CD6295EBB}" sibTransId="{A52BA8D3-4F7C-5A46-BC5B-2C4023DF639D}"/>
    <dgm:cxn modelId="{B8B37A0B-43E9-BF45-A11A-63C0DEA8EE28}" srcId="{0EBDE8D9-64C6-2E40-B6BB-18AC52DDC8DC}" destId="{21BEB9B3-371B-BB48-8188-04A610588179}" srcOrd="4" destOrd="0" parTransId="{A658A8AA-8E93-484E-9B98-ED1B184BA4B3}" sibTransId="{D0AD3B55-0FD4-3F42-B741-1D7476F1E242}"/>
    <dgm:cxn modelId="{D6624755-E5EB-2D4E-8508-A769E8A08933}" type="presParOf" srcId="{F761B3B8-38FE-3946-ADB6-B66E90518A04}" destId="{82DFD28B-64AF-274B-8F23-2C9144F67313}" srcOrd="0" destOrd="0" presId="urn:microsoft.com/office/officeart/2009/3/layout/StepUpProcess"/>
    <dgm:cxn modelId="{8ACCB4B3-B1A0-6D47-8163-4DC59AD2A03E}" type="presParOf" srcId="{82DFD28B-64AF-274B-8F23-2C9144F67313}" destId="{B8925072-5A7D-3145-A22F-5FE5EBA6A075}" srcOrd="0" destOrd="0" presId="urn:microsoft.com/office/officeart/2009/3/layout/StepUpProcess"/>
    <dgm:cxn modelId="{DADF5C37-AD71-E448-BB0A-5F97562531AD}" type="presParOf" srcId="{82DFD28B-64AF-274B-8F23-2C9144F67313}" destId="{44199B1F-4582-CC4C-A2C7-961E096F077F}" srcOrd="1" destOrd="0" presId="urn:microsoft.com/office/officeart/2009/3/layout/StepUpProcess"/>
    <dgm:cxn modelId="{C07E0376-4770-DE46-AFC5-E5F957B523FA}" type="presParOf" srcId="{82DFD28B-64AF-274B-8F23-2C9144F67313}" destId="{14B59171-F84A-354D-B3F1-A28B9E5B867C}" srcOrd="2" destOrd="0" presId="urn:microsoft.com/office/officeart/2009/3/layout/StepUpProcess"/>
    <dgm:cxn modelId="{AB35C922-9C72-F246-85FC-9CA4EE6857C4}" type="presParOf" srcId="{F761B3B8-38FE-3946-ADB6-B66E90518A04}" destId="{4429E76A-A099-874A-9211-AF81F8A8A073}" srcOrd="1" destOrd="0" presId="urn:microsoft.com/office/officeart/2009/3/layout/StepUpProcess"/>
    <dgm:cxn modelId="{3898995B-2A95-874E-B51B-8987B470992D}" type="presParOf" srcId="{4429E76A-A099-874A-9211-AF81F8A8A073}" destId="{4FACD844-E651-444E-833F-29054030BDB4}" srcOrd="0" destOrd="0" presId="urn:microsoft.com/office/officeart/2009/3/layout/StepUpProcess"/>
    <dgm:cxn modelId="{F763C66B-33C4-2144-8494-AC9C923D7CF7}" type="presParOf" srcId="{F761B3B8-38FE-3946-ADB6-B66E90518A04}" destId="{BA2DBCA1-95B9-424C-A583-F1FF8C5849B2}" srcOrd="2" destOrd="0" presId="urn:microsoft.com/office/officeart/2009/3/layout/StepUpProcess"/>
    <dgm:cxn modelId="{490498E7-7E2F-1C4C-AF59-87B9ECEE368C}" type="presParOf" srcId="{BA2DBCA1-95B9-424C-A583-F1FF8C5849B2}" destId="{65BE92A5-F4FB-454B-A3BA-7C18D2CCA8AD}" srcOrd="0" destOrd="0" presId="urn:microsoft.com/office/officeart/2009/3/layout/StepUpProcess"/>
    <dgm:cxn modelId="{C743BE39-93DD-8D48-BDC2-B4B712CEC165}" type="presParOf" srcId="{BA2DBCA1-95B9-424C-A583-F1FF8C5849B2}" destId="{079D592A-86CF-834B-AC52-0844468778E2}" srcOrd="1" destOrd="0" presId="urn:microsoft.com/office/officeart/2009/3/layout/StepUpProcess"/>
    <dgm:cxn modelId="{09BF9C77-906E-2743-9897-4177D4F302AB}" type="presParOf" srcId="{BA2DBCA1-95B9-424C-A583-F1FF8C5849B2}" destId="{2C565297-2F64-844C-B013-707788C314B0}" srcOrd="2" destOrd="0" presId="urn:microsoft.com/office/officeart/2009/3/layout/StepUpProcess"/>
    <dgm:cxn modelId="{BE9AA57D-DF70-AC49-9D7A-E1D6DCF7D9E7}" type="presParOf" srcId="{F761B3B8-38FE-3946-ADB6-B66E90518A04}" destId="{F2E3BB42-4ED2-1E40-AE59-C42F08ED754E}" srcOrd="3" destOrd="0" presId="urn:microsoft.com/office/officeart/2009/3/layout/StepUpProcess"/>
    <dgm:cxn modelId="{DFA79383-DF32-6740-9892-5ADEC9D27B8A}" type="presParOf" srcId="{F2E3BB42-4ED2-1E40-AE59-C42F08ED754E}" destId="{34DE98B4-52C1-1E44-BC54-CC3FACBE69C2}" srcOrd="0" destOrd="0" presId="urn:microsoft.com/office/officeart/2009/3/layout/StepUpProcess"/>
    <dgm:cxn modelId="{67D1292B-2673-3448-9E20-CDCDBFBCC985}" type="presParOf" srcId="{F761B3B8-38FE-3946-ADB6-B66E90518A04}" destId="{42B8312F-33E2-2244-80E2-063BDA66BD41}" srcOrd="4" destOrd="0" presId="urn:microsoft.com/office/officeart/2009/3/layout/StepUpProcess"/>
    <dgm:cxn modelId="{500E3CEF-80F3-7543-B4AB-A42162DF6F4B}" type="presParOf" srcId="{42B8312F-33E2-2244-80E2-063BDA66BD41}" destId="{03A59552-200E-AB47-AE16-26700B16300A}" srcOrd="0" destOrd="0" presId="urn:microsoft.com/office/officeart/2009/3/layout/StepUpProcess"/>
    <dgm:cxn modelId="{6FAA3BCC-AA1E-2A4B-B0D8-1C5E91D91041}" type="presParOf" srcId="{42B8312F-33E2-2244-80E2-063BDA66BD41}" destId="{79E89A81-1A71-734F-80A1-977F7D4AB894}" srcOrd="1" destOrd="0" presId="urn:microsoft.com/office/officeart/2009/3/layout/StepUpProcess"/>
    <dgm:cxn modelId="{CB192782-5901-604F-B2EF-0E5D08032BC5}" type="presParOf" srcId="{42B8312F-33E2-2244-80E2-063BDA66BD41}" destId="{3E543E97-160B-BF4E-9335-49EADE13CE99}" srcOrd="2" destOrd="0" presId="urn:microsoft.com/office/officeart/2009/3/layout/StepUpProcess"/>
    <dgm:cxn modelId="{2573D566-7740-8C45-8663-6C3EF8B8334C}" type="presParOf" srcId="{F761B3B8-38FE-3946-ADB6-B66E90518A04}" destId="{2605562E-A3F9-F344-B9B4-29E439208E34}" srcOrd="5" destOrd="0" presId="urn:microsoft.com/office/officeart/2009/3/layout/StepUpProcess"/>
    <dgm:cxn modelId="{92584F53-4DF2-7A40-A76B-7A76E604801C}" type="presParOf" srcId="{2605562E-A3F9-F344-B9B4-29E439208E34}" destId="{D69ED461-B19E-EE48-BDCF-0ABB9A1F9348}" srcOrd="0" destOrd="0" presId="urn:microsoft.com/office/officeart/2009/3/layout/StepUpProcess"/>
    <dgm:cxn modelId="{EF3D0DD3-640D-D744-B4B8-A4C1D8E61F06}" type="presParOf" srcId="{F761B3B8-38FE-3946-ADB6-B66E90518A04}" destId="{42FD07B6-1ED9-6E42-B121-D10839684418}" srcOrd="6" destOrd="0" presId="urn:microsoft.com/office/officeart/2009/3/layout/StepUpProcess"/>
    <dgm:cxn modelId="{27E3CEF8-4999-4441-A88D-A04A99BF5D23}" type="presParOf" srcId="{42FD07B6-1ED9-6E42-B121-D10839684418}" destId="{3242CFB7-6820-3E48-A42E-3ED3B5C42FEA}" srcOrd="0" destOrd="0" presId="urn:microsoft.com/office/officeart/2009/3/layout/StepUpProcess"/>
    <dgm:cxn modelId="{5133F8B6-C140-7B43-9130-E357FF169068}" type="presParOf" srcId="{42FD07B6-1ED9-6E42-B121-D10839684418}" destId="{2F8945CA-8862-0142-B467-04003591F233}" srcOrd="1" destOrd="0" presId="urn:microsoft.com/office/officeart/2009/3/layout/StepUpProcess"/>
    <dgm:cxn modelId="{AA2105C5-C43E-4A44-8515-FEAAD6AFDA29}" type="presParOf" srcId="{42FD07B6-1ED9-6E42-B121-D10839684418}" destId="{59CEA907-4088-E849-A46C-3E0EFFF8E010}" srcOrd="2" destOrd="0" presId="urn:microsoft.com/office/officeart/2009/3/layout/StepUpProcess"/>
    <dgm:cxn modelId="{5BFC8872-FD84-334F-9C44-A65CF9C227D1}" type="presParOf" srcId="{F761B3B8-38FE-3946-ADB6-B66E90518A04}" destId="{B22840C8-5676-6643-BFCF-D8885C2572EA}" srcOrd="7" destOrd="0" presId="urn:microsoft.com/office/officeart/2009/3/layout/StepUpProcess"/>
    <dgm:cxn modelId="{05915557-41A2-A849-9364-604AD7F5178B}" type="presParOf" srcId="{B22840C8-5676-6643-BFCF-D8885C2572EA}" destId="{E2C3C68F-87D8-B541-AEA6-0D336F14B825}" srcOrd="0" destOrd="0" presId="urn:microsoft.com/office/officeart/2009/3/layout/StepUpProcess"/>
    <dgm:cxn modelId="{7A85D98E-4EF7-3C4B-AC6F-8BB7D804327C}" type="presParOf" srcId="{F761B3B8-38FE-3946-ADB6-B66E90518A04}" destId="{997C1813-0066-1541-B48C-3CBB31799C7E}" srcOrd="8" destOrd="0" presId="urn:microsoft.com/office/officeart/2009/3/layout/StepUpProcess"/>
    <dgm:cxn modelId="{92AE8F20-E3B4-3A4D-B062-E9B66580903A}" type="presParOf" srcId="{997C1813-0066-1541-B48C-3CBB31799C7E}" destId="{8AC4A34C-0BE7-9144-9B84-5BD7D6250561}" srcOrd="0" destOrd="0" presId="urn:microsoft.com/office/officeart/2009/3/layout/StepUpProcess"/>
    <dgm:cxn modelId="{22FBCE4C-F18C-7D4D-99ED-1EE5DA92B6B4}" type="presParOf" srcId="{997C1813-0066-1541-B48C-3CBB31799C7E}" destId="{542D391E-7123-5047-AF9B-9CDF1BE8612C}" srcOrd="1" destOrd="0" presId="urn:microsoft.com/office/officeart/2009/3/layout/StepUpProcess"/>
    <dgm:cxn modelId="{856C76C9-6875-C34F-933C-A10E6D32BBFC}" type="presParOf" srcId="{997C1813-0066-1541-B48C-3CBB31799C7E}" destId="{3B8FD2E3-FB47-E04F-A8AF-B38AE1342DB4}" srcOrd="2" destOrd="0" presId="urn:microsoft.com/office/officeart/2009/3/layout/StepUpProcess"/>
    <dgm:cxn modelId="{41C785E1-30E2-DF4E-9F39-59C1FA54F115}" type="presParOf" srcId="{F761B3B8-38FE-3946-ADB6-B66E90518A04}" destId="{26BAFE4E-7968-274F-871A-A0DBCB54F550}" srcOrd="9" destOrd="0" presId="urn:microsoft.com/office/officeart/2009/3/layout/StepUpProcess"/>
    <dgm:cxn modelId="{139047FE-9058-8842-95DB-20A87305FCC5}" type="presParOf" srcId="{26BAFE4E-7968-274F-871A-A0DBCB54F550}" destId="{5168CDBB-2301-454E-997B-8DFB3ADFE179}" srcOrd="0" destOrd="0" presId="urn:microsoft.com/office/officeart/2009/3/layout/StepUpProcess"/>
    <dgm:cxn modelId="{2865D536-63E4-BE48-98E4-774A6E213D99}" type="presParOf" srcId="{F761B3B8-38FE-3946-ADB6-B66E90518A04}" destId="{500C6142-1CCB-A546-9870-E43DCF57DCB4}" srcOrd="10" destOrd="0" presId="urn:microsoft.com/office/officeart/2009/3/layout/StepUpProcess"/>
    <dgm:cxn modelId="{9C8CA84D-21DC-9C46-A698-6D2BC7F6E276}" type="presParOf" srcId="{500C6142-1CCB-A546-9870-E43DCF57DCB4}" destId="{5194F349-CB29-0247-918F-1F88208BB0AD}" srcOrd="0" destOrd="0" presId="urn:microsoft.com/office/officeart/2009/3/layout/StepUpProcess"/>
    <dgm:cxn modelId="{EF1AD0CD-3D0C-8940-8B08-AF6826821ED5}" type="presParOf" srcId="{500C6142-1CCB-A546-9870-E43DCF57DCB4}" destId="{60049A5B-EF73-E44A-8303-64F81724AACC}" srcOrd="1" destOrd="0" presId="urn:microsoft.com/office/officeart/2009/3/layout/StepUpProcess"/>
    <dgm:cxn modelId="{3D37EE5A-3909-444C-93A4-0F084ECEF3A7}" type="presParOf" srcId="{500C6142-1CCB-A546-9870-E43DCF57DCB4}" destId="{70505DC4-5995-1548-A016-0062459719BD}" srcOrd="2" destOrd="0" presId="urn:microsoft.com/office/officeart/2009/3/layout/StepUpProcess"/>
    <dgm:cxn modelId="{984B69B9-2BBF-8546-98C1-7820781BF6CC}" type="presParOf" srcId="{F761B3B8-38FE-3946-ADB6-B66E90518A04}" destId="{BC75F0C2-5CCA-4248-A4C1-9E97CBC5CFC6}" srcOrd="11" destOrd="0" presId="urn:microsoft.com/office/officeart/2009/3/layout/StepUpProcess"/>
    <dgm:cxn modelId="{3E50300F-53D2-1D47-BADF-23855FC8B805}" type="presParOf" srcId="{BC75F0C2-5CCA-4248-A4C1-9E97CBC5CFC6}" destId="{CD5DF518-6AA8-5341-8EAF-ADD3F798A2E7}" srcOrd="0" destOrd="0" presId="urn:microsoft.com/office/officeart/2009/3/layout/StepUpProcess"/>
    <dgm:cxn modelId="{44EA862A-541B-374C-A3C3-3F87F8FD04D8}" type="presParOf" srcId="{F761B3B8-38FE-3946-ADB6-B66E90518A04}" destId="{DDFCD3B5-9829-094E-89EF-C59A4EB45940}" srcOrd="12" destOrd="0" presId="urn:microsoft.com/office/officeart/2009/3/layout/StepUpProcess"/>
    <dgm:cxn modelId="{F47C6FF5-EDAF-3948-BFCB-40BD5AC3E91B}" type="presParOf" srcId="{DDFCD3B5-9829-094E-89EF-C59A4EB45940}" destId="{0CFEEF0D-45D5-1F43-A1CA-334B5D91741E}" srcOrd="0" destOrd="0" presId="urn:microsoft.com/office/officeart/2009/3/layout/StepUpProcess"/>
    <dgm:cxn modelId="{D4E36A1E-DEC5-6F43-8DC2-357792A6D059}" type="presParOf" srcId="{DDFCD3B5-9829-094E-89EF-C59A4EB45940}" destId="{4608348F-E142-3248-829A-20028FE675F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EBDE8D9-64C6-2E40-B6BB-18AC52DDC8DC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658964-312E-784B-8619-80BA45FF3AE7}">
      <dgm:prSet phldrT="[Text]" custT="1"/>
      <dgm:spPr>
        <a:solidFill>
          <a:srgbClr val="CB0D0E"/>
        </a:solidFill>
      </dgm:spPr>
      <dgm:t>
        <a:bodyPr/>
        <a:lstStyle/>
        <a:p>
          <a:r>
            <a:rPr lang="en-US" sz="1800" b="1" dirty="0" smtClean="0"/>
            <a:t>Co-present</a:t>
          </a:r>
          <a:endParaRPr lang="en-US" sz="1800" b="1" dirty="0"/>
        </a:p>
      </dgm:t>
    </dgm:pt>
    <dgm:pt modelId="{2DCF973A-4841-E74C-AA8E-E234BB8C85E0}" type="parTrans" cxnId="{A38F00FB-6CA6-A342-B759-542A6D7364C1}">
      <dgm:prSet/>
      <dgm:spPr/>
      <dgm:t>
        <a:bodyPr/>
        <a:lstStyle/>
        <a:p>
          <a:endParaRPr lang="en-US"/>
        </a:p>
      </dgm:t>
    </dgm:pt>
    <dgm:pt modelId="{5BCA763E-F9DF-C642-9D64-ECB93122D18E}" type="sibTrans" cxnId="{A38F00FB-6CA6-A342-B759-542A6D7364C1}">
      <dgm:prSet/>
      <dgm:spPr/>
      <dgm:t>
        <a:bodyPr/>
        <a:lstStyle/>
        <a:p>
          <a:endParaRPr lang="en-US"/>
        </a:p>
      </dgm:t>
    </dgm:pt>
    <dgm:pt modelId="{3D60D36A-58B3-E147-8E5F-14319515D1DD}">
      <dgm:prSet phldrT="[Text]" custT="1"/>
      <dgm:spPr>
        <a:solidFill>
          <a:srgbClr val="CB0D0E"/>
        </a:solidFill>
      </dgm:spPr>
      <dgm:t>
        <a:bodyPr/>
        <a:lstStyle/>
        <a:p>
          <a:r>
            <a:rPr lang="en-US" sz="1800" b="1" dirty="0" smtClean="0"/>
            <a:t>Self-grading</a:t>
          </a:r>
          <a:endParaRPr lang="en-US" sz="1800" b="1" dirty="0"/>
        </a:p>
      </dgm:t>
    </dgm:pt>
    <dgm:pt modelId="{6499F7D4-9B19-774E-B6E2-17B4A60DBBDA}" type="parTrans" cxnId="{7CFBB013-DB2C-9B4F-8876-7459CB85AA25}">
      <dgm:prSet/>
      <dgm:spPr/>
      <dgm:t>
        <a:bodyPr/>
        <a:lstStyle/>
        <a:p>
          <a:endParaRPr lang="en-US"/>
        </a:p>
      </dgm:t>
    </dgm:pt>
    <dgm:pt modelId="{F62B3E4B-9F78-AF47-9724-00E427F39F7C}" type="sibTrans" cxnId="{7CFBB013-DB2C-9B4F-8876-7459CB85AA25}">
      <dgm:prSet/>
      <dgm:spPr/>
      <dgm:t>
        <a:bodyPr/>
        <a:lstStyle/>
        <a:p>
          <a:endParaRPr lang="en-US"/>
        </a:p>
      </dgm:t>
    </dgm:pt>
    <dgm:pt modelId="{0783EA2D-139B-3548-B5C6-53CDBB71F0DC}">
      <dgm:prSet phldrT="[Text]" custT="1"/>
      <dgm:spPr>
        <a:solidFill>
          <a:srgbClr val="CB0D0E"/>
        </a:solidFill>
      </dgm:spPr>
      <dgm:t>
        <a:bodyPr/>
        <a:lstStyle/>
        <a:p>
          <a:r>
            <a:rPr lang="en-US" sz="1800" b="1" dirty="0" smtClean="0"/>
            <a:t>Lead class</a:t>
          </a:r>
          <a:endParaRPr lang="en-US" sz="1800" b="1" dirty="0"/>
        </a:p>
      </dgm:t>
    </dgm:pt>
    <dgm:pt modelId="{BE45A982-2BDE-C04B-A613-286D96213F5F}" type="parTrans" cxnId="{914AE25C-5007-F940-AB6F-E48620F96C0C}">
      <dgm:prSet/>
      <dgm:spPr/>
      <dgm:t>
        <a:bodyPr/>
        <a:lstStyle/>
        <a:p>
          <a:endParaRPr lang="en-US"/>
        </a:p>
      </dgm:t>
    </dgm:pt>
    <dgm:pt modelId="{36D21B73-9D01-2643-B97F-49F0D19F728A}" type="sibTrans" cxnId="{914AE25C-5007-F940-AB6F-E48620F96C0C}">
      <dgm:prSet/>
      <dgm:spPr/>
      <dgm:t>
        <a:bodyPr/>
        <a:lstStyle/>
        <a:p>
          <a:endParaRPr lang="en-US"/>
        </a:p>
      </dgm:t>
    </dgm:pt>
    <dgm:pt modelId="{34F705C5-CA1A-0148-B9A1-91641AA1F0D9}">
      <dgm:prSet phldrT="[Text]" custT="1"/>
      <dgm:spPr>
        <a:solidFill>
          <a:srgbClr val="CB0D0E"/>
        </a:solidFill>
      </dgm:spPr>
      <dgm:t>
        <a:bodyPr/>
        <a:lstStyle/>
        <a:p>
          <a:r>
            <a:rPr lang="en-US" sz="1800" b="1" dirty="0" smtClean="0"/>
            <a:t>Group discussion</a:t>
          </a:r>
          <a:endParaRPr lang="en-US" sz="1800" b="1" dirty="0"/>
        </a:p>
      </dgm:t>
    </dgm:pt>
    <dgm:pt modelId="{B0B20AB4-624E-714C-9949-7904211C8B62}" type="parTrans" cxnId="{33ACFA45-E7FB-BD41-9B8D-F1D13AC498C9}">
      <dgm:prSet/>
      <dgm:spPr/>
      <dgm:t>
        <a:bodyPr/>
        <a:lstStyle/>
        <a:p>
          <a:endParaRPr lang="en-US"/>
        </a:p>
      </dgm:t>
    </dgm:pt>
    <dgm:pt modelId="{2FBA21D0-EFB3-EB47-8B03-1493ECEDD470}" type="sibTrans" cxnId="{33ACFA45-E7FB-BD41-9B8D-F1D13AC498C9}">
      <dgm:prSet/>
      <dgm:spPr/>
      <dgm:t>
        <a:bodyPr/>
        <a:lstStyle/>
        <a:p>
          <a:endParaRPr lang="en-US"/>
        </a:p>
      </dgm:t>
    </dgm:pt>
    <dgm:pt modelId="{21BEB9B3-371B-BB48-8188-04A610588179}">
      <dgm:prSet phldrT="[Text]" custT="1"/>
      <dgm:spPr>
        <a:solidFill>
          <a:srgbClr val="CB0D0E"/>
        </a:solidFill>
      </dgm:spPr>
      <dgm:t>
        <a:bodyPr/>
        <a:lstStyle/>
        <a:p>
          <a:r>
            <a:rPr lang="en-US" sz="1800" b="1" dirty="0" smtClean="0"/>
            <a:t>Cohort building</a:t>
          </a:r>
          <a:endParaRPr lang="en-US" sz="1800" b="1" dirty="0"/>
        </a:p>
      </dgm:t>
    </dgm:pt>
    <dgm:pt modelId="{A658A8AA-8E93-484E-9B98-ED1B184BA4B3}" type="parTrans" cxnId="{B8B37A0B-43E9-BF45-A11A-63C0DEA8EE28}">
      <dgm:prSet/>
      <dgm:spPr/>
      <dgm:t>
        <a:bodyPr/>
        <a:lstStyle/>
        <a:p>
          <a:endParaRPr lang="en-US"/>
        </a:p>
      </dgm:t>
    </dgm:pt>
    <dgm:pt modelId="{D0AD3B55-0FD4-3F42-B741-1D7476F1E242}" type="sibTrans" cxnId="{B8B37A0B-43E9-BF45-A11A-63C0DEA8EE28}">
      <dgm:prSet/>
      <dgm:spPr/>
      <dgm:t>
        <a:bodyPr/>
        <a:lstStyle/>
        <a:p>
          <a:endParaRPr lang="en-US"/>
        </a:p>
      </dgm:t>
    </dgm:pt>
    <dgm:pt modelId="{A1261654-B062-A44A-B38C-6339B9FA1728}">
      <dgm:prSet phldrT="[Text]" custT="1"/>
      <dgm:spPr>
        <a:solidFill>
          <a:srgbClr val="CB0D0E"/>
        </a:solidFill>
      </dgm:spPr>
      <dgm:t>
        <a:bodyPr/>
        <a:lstStyle/>
        <a:p>
          <a:r>
            <a:rPr lang="en-US" sz="1800" b="1" dirty="0" smtClean="0"/>
            <a:t>Provide feedback</a:t>
          </a:r>
          <a:endParaRPr lang="en-US" sz="1800" b="1" dirty="0"/>
        </a:p>
      </dgm:t>
    </dgm:pt>
    <dgm:pt modelId="{5681F9D3-DA42-C849-871A-B3B9984C23A8}" type="parTrans" cxnId="{9FDFE0E7-2F05-344E-9D62-0EE103C669B0}">
      <dgm:prSet/>
      <dgm:spPr/>
      <dgm:t>
        <a:bodyPr/>
        <a:lstStyle/>
        <a:p>
          <a:endParaRPr lang="en-US"/>
        </a:p>
      </dgm:t>
    </dgm:pt>
    <dgm:pt modelId="{0C8EC9B9-D9D1-DE4F-AC7A-70B892AA4AFE}" type="sibTrans" cxnId="{9FDFE0E7-2F05-344E-9D62-0EE103C669B0}">
      <dgm:prSet/>
      <dgm:spPr/>
      <dgm:t>
        <a:bodyPr/>
        <a:lstStyle/>
        <a:p>
          <a:endParaRPr lang="en-US"/>
        </a:p>
      </dgm:t>
    </dgm:pt>
    <dgm:pt modelId="{A5F3C1F1-CC5C-4247-B4CE-095984C8D685}">
      <dgm:prSet phldrT="[Text]" custT="1"/>
      <dgm:spPr>
        <a:solidFill>
          <a:srgbClr val="CB0D0E"/>
        </a:solidFill>
      </dgm:spPr>
      <dgm:t>
        <a:bodyPr/>
        <a:lstStyle/>
        <a:p>
          <a:r>
            <a:rPr lang="en-US" sz="1800" b="1" dirty="0" smtClean="0"/>
            <a:t>Collaborative quizzes</a:t>
          </a:r>
          <a:endParaRPr lang="en-US" sz="1800" b="1" dirty="0"/>
        </a:p>
      </dgm:t>
    </dgm:pt>
    <dgm:pt modelId="{559CFC63-4886-B543-A04E-838C18F0C363}" type="parTrans" cxnId="{A5470339-F95B-7343-A06E-5136A72CBD9C}">
      <dgm:prSet/>
      <dgm:spPr/>
      <dgm:t>
        <a:bodyPr/>
        <a:lstStyle/>
        <a:p>
          <a:endParaRPr lang="en-US"/>
        </a:p>
      </dgm:t>
    </dgm:pt>
    <dgm:pt modelId="{11D12692-931E-054A-B331-2395A4268780}" type="sibTrans" cxnId="{A5470339-F95B-7343-A06E-5136A72CBD9C}">
      <dgm:prSet/>
      <dgm:spPr/>
      <dgm:t>
        <a:bodyPr/>
        <a:lstStyle/>
        <a:p>
          <a:endParaRPr lang="en-US"/>
        </a:p>
      </dgm:t>
    </dgm:pt>
    <dgm:pt modelId="{E3B62BCA-1E86-ED48-8534-D01B892EF52B}">
      <dgm:prSet phldrT="[Text]" custT="1"/>
      <dgm:spPr>
        <a:solidFill>
          <a:srgbClr val="CB0D0E"/>
        </a:solidFill>
      </dgm:spPr>
      <dgm:t>
        <a:bodyPr/>
        <a:lstStyle/>
        <a:p>
          <a:r>
            <a:rPr lang="en-US" sz="1800" b="1" dirty="0" smtClean="0"/>
            <a:t>Create teaching examples</a:t>
          </a:r>
          <a:endParaRPr lang="en-US" sz="1800" b="1" dirty="0"/>
        </a:p>
      </dgm:t>
    </dgm:pt>
    <dgm:pt modelId="{7D54C027-7DC0-1740-860B-BF022249BDB8}" type="parTrans" cxnId="{741F49FD-16D7-0E42-B9D9-43C84E951107}">
      <dgm:prSet/>
      <dgm:spPr/>
      <dgm:t>
        <a:bodyPr/>
        <a:lstStyle/>
        <a:p>
          <a:endParaRPr lang="en-US"/>
        </a:p>
      </dgm:t>
    </dgm:pt>
    <dgm:pt modelId="{A29204F5-78CF-7942-9909-3582F9EE0422}" type="sibTrans" cxnId="{741F49FD-16D7-0E42-B9D9-43C84E951107}">
      <dgm:prSet/>
      <dgm:spPr/>
      <dgm:t>
        <a:bodyPr/>
        <a:lstStyle/>
        <a:p>
          <a:endParaRPr lang="en-US"/>
        </a:p>
      </dgm:t>
    </dgm:pt>
    <dgm:pt modelId="{35EAB226-DBA1-8448-BFE9-966346319020}" type="pres">
      <dgm:prSet presAssocID="{0EBDE8D9-64C6-2E40-B6BB-18AC52DDC8D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07F92A-153F-DB49-A4E4-E9F9A06E4BBA}" type="pres">
      <dgm:prSet presAssocID="{91658964-312E-784B-8619-80BA45FF3AE7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5D14E1-BCFD-E84A-96C4-22233708DF27}" type="pres">
      <dgm:prSet presAssocID="{5BCA763E-F9DF-C642-9D64-ECB93122D18E}" presName="sibTrans" presStyleCnt="0"/>
      <dgm:spPr/>
    </dgm:pt>
    <dgm:pt modelId="{57C2C525-7AE1-5441-8DEC-D55C1E31F1E6}" type="pres">
      <dgm:prSet presAssocID="{3D60D36A-58B3-E147-8E5F-14319515D1DD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06746-1F2C-6C41-9CAD-E28431D1FCAF}" type="pres">
      <dgm:prSet presAssocID="{F62B3E4B-9F78-AF47-9724-00E427F39F7C}" presName="sibTrans" presStyleCnt="0"/>
      <dgm:spPr/>
    </dgm:pt>
    <dgm:pt modelId="{A5644953-08D4-6D4E-ABB9-321F2AA94657}" type="pres">
      <dgm:prSet presAssocID="{A5F3C1F1-CC5C-4247-B4CE-095984C8D68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DAF40-D01D-4646-B6B9-6A4D64237E54}" type="pres">
      <dgm:prSet presAssocID="{11D12692-931E-054A-B331-2395A4268780}" presName="sibTrans" presStyleCnt="0"/>
      <dgm:spPr/>
    </dgm:pt>
    <dgm:pt modelId="{2999B68B-1A97-E442-955E-7EC96A8584FC}" type="pres">
      <dgm:prSet presAssocID="{0783EA2D-139B-3548-B5C6-53CDBB71F0D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C9AF38-AD43-2347-9AC5-5F6C5F45E842}" type="pres">
      <dgm:prSet presAssocID="{36D21B73-9D01-2643-B97F-49F0D19F728A}" presName="sibTrans" presStyleCnt="0"/>
      <dgm:spPr/>
    </dgm:pt>
    <dgm:pt modelId="{070B93C4-8809-7D4A-AD52-00AA0EFF9E03}" type="pres">
      <dgm:prSet presAssocID="{34F705C5-CA1A-0148-B9A1-91641AA1F0D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41D2BC-CEA1-F54D-8AA9-3F91A1CC38CC}" type="pres">
      <dgm:prSet presAssocID="{2FBA21D0-EFB3-EB47-8B03-1493ECEDD470}" presName="sibTrans" presStyleCnt="0"/>
      <dgm:spPr/>
    </dgm:pt>
    <dgm:pt modelId="{56B7637C-2C9F-2847-9E8A-A0987072DAE4}" type="pres">
      <dgm:prSet presAssocID="{21BEB9B3-371B-BB48-8188-04A610588179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568FA8-D9FE-9046-86CC-B43FB6A5E63B}" type="pres">
      <dgm:prSet presAssocID="{D0AD3B55-0FD4-3F42-B741-1D7476F1E242}" presName="sibTrans" presStyleCnt="0"/>
      <dgm:spPr/>
    </dgm:pt>
    <dgm:pt modelId="{C7960D5D-A7D7-D44D-AB78-F93EE361DF22}" type="pres">
      <dgm:prSet presAssocID="{A1261654-B062-A44A-B38C-6339B9FA1728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0538E8-280E-1E4F-B175-4C2C66C46774}" type="pres">
      <dgm:prSet presAssocID="{0C8EC9B9-D9D1-DE4F-AC7A-70B892AA4AFE}" presName="sibTrans" presStyleCnt="0"/>
      <dgm:spPr/>
    </dgm:pt>
    <dgm:pt modelId="{D4B69FC7-8CD8-584D-B24B-0BD2557B405A}" type="pres">
      <dgm:prSet presAssocID="{E3B62BCA-1E86-ED48-8534-D01B892EF52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B37A0B-43E9-BF45-A11A-63C0DEA8EE28}" srcId="{0EBDE8D9-64C6-2E40-B6BB-18AC52DDC8DC}" destId="{21BEB9B3-371B-BB48-8188-04A610588179}" srcOrd="5" destOrd="0" parTransId="{A658A8AA-8E93-484E-9B98-ED1B184BA4B3}" sibTransId="{D0AD3B55-0FD4-3F42-B741-1D7476F1E242}"/>
    <dgm:cxn modelId="{A5470339-F95B-7343-A06E-5136A72CBD9C}" srcId="{0EBDE8D9-64C6-2E40-B6BB-18AC52DDC8DC}" destId="{A5F3C1F1-CC5C-4247-B4CE-095984C8D685}" srcOrd="2" destOrd="0" parTransId="{559CFC63-4886-B543-A04E-838C18F0C363}" sibTransId="{11D12692-931E-054A-B331-2395A4268780}"/>
    <dgm:cxn modelId="{9FDFE0E7-2F05-344E-9D62-0EE103C669B0}" srcId="{0EBDE8D9-64C6-2E40-B6BB-18AC52DDC8DC}" destId="{A1261654-B062-A44A-B38C-6339B9FA1728}" srcOrd="6" destOrd="0" parTransId="{5681F9D3-DA42-C849-871A-B3B9984C23A8}" sibTransId="{0C8EC9B9-D9D1-DE4F-AC7A-70B892AA4AFE}"/>
    <dgm:cxn modelId="{14CBAB54-9FF6-3246-87C6-C687AD6D8D03}" type="presOf" srcId="{0783EA2D-139B-3548-B5C6-53CDBB71F0DC}" destId="{2999B68B-1A97-E442-955E-7EC96A8584FC}" srcOrd="0" destOrd="0" presId="urn:microsoft.com/office/officeart/2005/8/layout/default"/>
    <dgm:cxn modelId="{A902DD77-B8AE-1D47-8E44-CF5CF8C25246}" type="presOf" srcId="{A5F3C1F1-CC5C-4247-B4CE-095984C8D685}" destId="{A5644953-08D4-6D4E-ABB9-321F2AA94657}" srcOrd="0" destOrd="0" presId="urn:microsoft.com/office/officeart/2005/8/layout/default"/>
    <dgm:cxn modelId="{A9FE60C3-891C-DC4B-8639-238D4FF6AF14}" type="presOf" srcId="{21BEB9B3-371B-BB48-8188-04A610588179}" destId="{56B7637C-2C9F-2847-9E8A-A0987072DAE4}" srcOrd="0" destOrd="0" presId="urn:microsoft.com/office/officeart/2005/8/layout/default"/>
    <dgm:cxn modelId="{743378F5-637C-A646-ACB2-8C4515029F8D}" type="presOf" srcId="{0EBDE8D9-64C6-2E40-B6BB-18AC52DDC8DC}" destId="{35EAB226-DBA1-8448-BFE9-966346319020}" srcOrd="0" destOrd="0" presId="urn:microsoft.com/office/officeart/2005/8/layout/default"/>
    <dgm:cxn modelId="{EBFE9135-4169-5B48-BD5C-211D7699A05E}" type="presOf" srcId="{E3B62BCA-1E86-ED48-8534-D01B892EF52B}" destId="{D4B69FC7-8CD8-584D-B24B-0BD2557B405A}" srcOrd="0" destOrd="0" presId="urn:microsoft.com/office/officeart/2005/8/layout/default"/>
    <dgm:cxn modelId="{33ACFA45-E7FB-BD41-9B8D-F1D13AC498C9}" srcId="{0EBDE8D9-64C6-2E40-B6BB-18AC52DDC8DC}" destId="{34F705C5-CA1A-0148-B9A1-91641AA1F0D9}" srcOrd="4" destOrd="0" parTransId="{B0B20AB4-624E-714C-9949-7904211C8B62}" sibTransId="{2FBA21D0-EFB3-EB47-8B03-1493ECEDD470}"/>
    <dgm:cxn modelId="{914AE25C-5007-F940-AB6F-E48620F96C0C}" srcId="{0EBDE8D9-64C6-2E40-B6BB-18AC52DDC8DC}" destId="{0783EA2D-139B-3548-B5C6-53CDBB71F0DC}" srcOrd="3" destOrd="0" parTransId="{BE45A982-2BDE-C04B-A613-286D96213F5F}" sibTransId="{36D21B73-9D01-2643-B97F-49F0D19F728A}"/>
    <dgm:cxn modelId="{7CFBB013-DB2C-9B4F-8876-7459CB85AA25}" srcId="{0EBDE8D9-64C6-2E40-B6BB-18AC52DDC8DC}" destId="{3D60D36A-58B3-E147-8E5F-14319515D1DD}" srcOrd="1" destOrd="0" parTransId="{6499F7D4-9B19-774E-B6E2-17B4A60DBBDA}" sibTransId="{F62B3E4B-9F78-AF47-9724-00E427F39F7C}"/>
    <dgm:cxn modelId="{C2EE6AC9-0CCF-9F48-9339-04F08979803F}" type="presOf" srcId="{34F705C5-CA1A-0148-B9A1-91641AA1F0D9}" destId="{070B93C4-8809-7D4A-AD52-00AA0EFF9E03}" srcOrd="0" destOrd="0" presId="urn:microsoft.com/office/officeart/2005/8/layout/default"/>
    <dgm:cxn modelId="{741F49FD-16D7-0E42-B9D9-43C84E951107}" srcId="{0EBDE8D9-64C6-2E40-B6BB-18AC52DDC8DC}" destId="{E3B62BCA-1E86-ED48-8534-D01B892EF52B}" srcOrd="7" destOrd="0" parTransId="{7D54C027-7DC0-1740-860B-BF022249BDB8}" sibTransId="{A29204F5-78CF-7942-9909-3582F9EE0422}"/>
    <dgm:cxn modelId="{A38F00FB-6CA6-A342-B759-542A6D7364C1}" srcId="{0EBDE8D9-64C6-2E40-B6BB-18AC52DDC8DC}" destId="{91658964-312E-784B-8619-80BA45FF3AE7}" srcOrd="0" destOrd="0" parTransId="{2DCF973A-4841-E74C-AA8E-E234BB8C85E0}" sibTransId="{5BCA763E-F9DF-C642-9D64-ECB93122D18E}"/>
    <dgm:cxn modelId="{57E26D04-071A-9840-A48C-C59856C0ACFA}" type="presOf" srcId="{A1261654-B062-A44A-B38C-6339B9FA1728}" destId="{C7960D5D-A7D7-D44D-AB78-F93EE361DF22}" srcOrd="0" destOrd="0" presId="urn:microsoft.com/office/officeart/2005/8/layout/default"/>
    <dgm:cxn modelId="{E8CBBC7C-02B8-E946-96F6-1E7D4E91CA54}" type="presOf" srcId="{3D60D36A-58B3-E147-8E5F-14319515D1DD}" destId="{57C2C525-7AE1-5441-8DEC-D55C1E31F1E6}" srcOrd="0" destOrd="0" presId="urn:microsoft.com/office/officeart/2005/8/layout/default"/>
    <dgm:cxn modelId="{F5E80080-697E-F743-921F-9F6C431758D9}" type="presOf" srcId="{91658964-312E-784B-8619-80BA45FF3AE7}" destId="{E507F92A-153F-DB49-A4E4-E9F9A06E4BBA}" srcOrd="0" destOrd="0" presId="urn:microsoft.com/office/officeart/2005/8/layout/default"/>
    <dgm:cxn modelId="{07EE7D99-E52F-EB4B-826F-F70A5E8F7C3D}" type="presParOf" srcId="{35EAB226-DBA1-8448-BFE9-966346319020}" destId="{E507F92A-153F-DB49-A4E4-E9F9A06E4BBA}" srcOrd="0" destOrd="0" presId="urn:microsoft.com/office/officeart/2005/8/layout/default"/>
    <dgm:cxn modelId="{9B5963D9-07EC-B544-AE5C-56B85CFE1D3F}" type="presParOf" srcId="{35EAB226-DBA1-8448-BFE9-966346319020}" destId="{9F5D14E1-BCFD-E84A-96C4-22233708DF27}" srcOrd="1" destOrd="0" presId="urn:microsoft.com/office/officeart/2005/8/layout/default"/>
    <dgm:cxn modelId="{86956D80-1353-4244-B0B8-1BFDC04B6369}" type="presParOf" srcId="{35EAB226-DBA1-8448-BFE9-966346319020}" destId="{57C2C525-7AE1-5441-8DEC-D55C1E31F1E6}" srcOrd="2" destOrd="0" presId="urn:microsoft.com/office/officeart/2005/8/layout/default"/>
    <dgm:cxn modelId="{A04A51A0-1B9F-6A4C-9CE7-B8CE9A1454FE}" type="presParOf" srcId="{35EAB226-DBA1-8448-BFE9-966346319020}" destId="{5E206746-1F2C-6C41-9CAD-E28431D1FCAF}" srcOrd="3" destOrd="0" presId="urn:microsoft.com/office/officeart/2005/8/layout/default"/>
    <dgm:cxn modelId="{3CE0A747-925D-CC47-862F-0F0EA8F58F03}" type="presParOf" srcId="{35EAB226-DBA1-8448-BFE9-966346319020}" destId="{A5644953-08D4-6D4E-ABB9-321F2AA94657}" srcOrd="4" destOrd="0" presId="urn:microsoft.com/office/officeart/2005/8/layout/default"/>
    <dgm:cxn modelId="{2EB901FE-B02E-7540-A839-F343CC2F3BD0}" type="presParOf" srcId="{35EAB226-DBA1-8448-BFE9-966346319020}" destId="{9CADAF40-D01D-4646-B6B9-6A4D64237E54}" srcOrd="5" destOrd="0" presId="urn:microsoft.com/office/officeart/2005/8/layout/default"/>
    <dgm:cxn modelId="{F08B1A3D-64F8-0B4B-983F-0339B4E4583A}" type="presParOf" srcId="{35EAB226-DBA1-8448-BFE9-966346319020}" destId="{2999B68B-1A97-E442-955E-7EC96A8584FC}" srcOrd="6" destOrd="0" presId="urn:microsoft.com/office/officeart/2005/8/layout/default"/>
    <dgm:cxn modelId="{0EEBB563-660D-1045-804B-E0144F04340A}" type="presParOf" srcId="{35EAB226-DBA1-8448-BFE9-966346319020}" destId="{A6C9AF38-AD43-2347-9AC5-5F6C5F45E842}" srcOrd="7" destOrd="0" presId="urn:microsoft.com/office/officeart/2005/8/layout/default"/>
    <dgm:cxn modelId="{CFD33E2D-9F6F-404D-83B9-AB08FC9220A5}" type="presParOf" srcId="{35EAB226-DBA1-8448-BFE9-966346319020}" destId="{070B93C4-8809-7D4A-AD52-00AA0EFF9E03}" srcOrd="8" destOrd="0" presId="urn:microsoft.com/office/officeart/2005/8/layout/default"/>
    <dgm:cxn modelId="{51571D2E-0C34-6C49-90A6-A6DD09DA8955}" type="presParOf" srcId="{35EAB226-DBA1-8448-BFE9-966346319020}" destId="{8841D2BC-CEA1-F54D-8AA9-3F91A1CC38CC}" srcOrd="9" destOrd="0" presId="urn:microsoft.com/office/officeart/2005/8/layout/default"/>
    <dgm:cxn modelId="{F1BEE809-96B1-4545-A705-DD5FC413D7F3}" type="presParOf" srcId="{35EAB226-DBA1-8448-BFE9-966346319020}" destId="{56B7637C-2C9F-2847-9E8A-A0987072DAE4}" srcOrd="10" destOrd="0" presId="urn:microsoft.com/office/officeart/2005/8/layout/default"/>
    <dgm:cxn modelId="{1F7BFB84-DE37-5B49-BC42-1AA24EDE2FDF}" type="presParOf" srcId="{35EAB226-DBA1-8448-BFE9-966346319020}" destId="{63568FA8-D9FE-9046-86CC-B43FB6A5E63B}" srcOrd="11" destOrd="0" presId="urn:microsoft.com/office/officeart/2005/8/layout/default"/>
    <dgm:cxn modelId="{8CBF6F8C-D99F-384C-BC46-835C58B26097}" type="presParOf" srcId="{35EAB226-DBA1-8448-BFE9-966346319020}" destId="{C7960D5D-A7D7-D44D-AB78-F93EE361DF22}" srcOrd="12" destOrd="0" presId="urn:microsoft.com/office/officeart/2005/8/layout/default"/>
    <dgm:cxn modelId="{D4E8C6A0-9830-B94E-8077-D59AAF2F4D13}" type="presParOf" srcId="{35EAB226-DBA1-8448-BFE9-966346319020}" destId="{AA0538E8-280E-1E4F-B175-4C2C66C46774}" srcOrd="13" destOrd="0" presId="urn:microsoft.com/office/officeart/2005/8/layout/default"/>
    <dgm:cxn modelId="{7C48285A-37EB-4848-A0C9-805B068D0516}" type="presParOf" srcId="{35EAB226-DBA1-8448-BFE9-966346319020}" destId="{D4B69FC7-8CD8-584D-B24B-0BD2557B405A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1C67F4-4465-D948-BA1A-BB6435101849}" type="doc">
      <dgm:prSet loTypeId="urn:microsoft.com/office/officeart/2005/8/layout/arrow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06F61C-19C4-5945-8738-7F35A2A7CE8A}">
      <dgm:prSet phldrT="[Text]"/>
      <dgm:spPr>
        <a:solidFill>
          <a:srgbClr val="CB0D0E"/>
        </a:solidFill>
        <a:ln>
          <a:solidFill>
            <a:srgbClr val="CB0D0E"/>
          </a:solidFill>
        </a:ln>
      </dgm:spPr>
      <dgm:t>
        <a:bodyPr/>
        <a:lstStyle/>
        <a:p>
          <a:r>
            <a:rPr lang="en-US" dirty="0" smtClean="0"/>
            <a:t>Group learner?</a:t>
          </a:r>
          <a:endParaRPr lang="en-US" dirty="0"/>
        </a:p>
      </dgm:t>
    </dgm:pt>
    <dgm:pt modelId="{62834569-483A-AE40-8FD6-CDB2C923E5AB}" type="parTrans" cxnId="{DE9BFBE7-E32D-004C-ABC1-29538DBF7085}">
      <dgm:prSet/>
      <dgm:spPr/>
      <dgm:t>
        <a:bodyPr/>
        <a:lstStyle/>
        <a:p>
          <a:endParaRPr lang="en-US"/>
        </a:p>
      </dgm:t>
    </dgm:pt>
    <dgm:pt modelId="{B2FB8B1F-F36B-3E49-A1FC-CB976D795283}" type="sibTrans" cxnId="{DE9BFBE7-E32D-004C-ABC1-29538DBF7085}">
      <dgm:prSet/>
      <dgm:spPr/>
      <dgm:t>
        <a:bodyPr/>
        <a:lstStyle/>
        <a:p>
          <a:endParaRPr lang="en-US"/>
        </a:p>
      </dgm:t>
    </dgm:pt>
    <dgm:pt modelId="{0C13FDD5-34EF-4A4F-8418-42BC4D328E03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Individual learner?</a:t>
          </a:r>
          <a:endParaRPr lang="en-US" dirty="0"/>
        </a:p>
      </dgm:t>
    </dgm:pt>
    <dgm:pt modelId="{15B426A2-2EBE-4E49-BE3F-C7E5E89C6ABE}" type="parTrans" cxnId="{E4E4CF4E-1BB7-924D-ADC5-457DB3D7F30A}">
      <dgm:prSet/>
      <dgm:spPr/>
      <dgm:t>
        <a:bodyPr/>
        <a:lstStyle/>
        <a:p>
          <a:endParaRPr lang="en-US"/>
        </a:p>
      </dgm:t>
    </dgm:pt>
    <dgm:pt modelId="{AD873431-730E-6343-9DE2-39306008EC32}" type="sibTrans" cxnId="{E4E4CF4E-1BB7-924D-ADC5-457DB3D7F30A}">
      <dgm:prSet/>
      <dgm:spPr/>
      <dgm:t>
        <a:bodyPr/>
        <a:lstStyle/>
        <a:p>
          <a:endParaRPr lang="en-US"/>
        </a:p>
      </dgm:t>
    </dgm:pt>
    <dgm:pt modelId="{C3A55DED-4C73-3649-88D7-80B66402A3E4}" type="pres">
      <dgm:prSet presAssocID="{5D1C67F4-4465-D948-BA1A-BB643510184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030115-299D-D547-BBF3-B90D98A79AC6}" type="pres">
      <dgm:prSet presAssocID="{2206F61C-19C4-5945-8738-7F35A2A7CE8A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5461B6-CC19-C341-8B28-5D88FE7A7D9F}" type="pres">
      <dgm:prSet presAssocID="{0C13FDD5-34EF-4A4F-8418-42BC4D328E03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E4CF4E-1BB7-924D-ADC5-457DB3D7F30A}" srcId="{5D1C67F4-4465-D948-BA1A-BB6435101849}" destId="{0C13FDD5-34EF-4A4F-8418-42BC4D328E03}" srcOrd="1" destOrd="0" parTransId="{15B426A2-2EBE-4E49-BE3F-C7E5E89C6ABE}" sibTransId="{AD873431-730E-6343-9DE2-39306008EC32}"/>
    <dgm:cxn modelId="{FD652B43-216D-A44C-9AB9-AEFE2D7410DC}" type="presOf" srcId="{2206F61C-19C4-5945-8738-7F35A2A7CE8A}" destId="{34030115-299D-D547-BBF3-B90D98A79AC6}" srcOrd="0" destOrd="0" presId="urn:microsoft.com/office/officeart/2005/8/layout/arrow1"/>
    <dgm:cxn modelId="{DE9BFBE7-E32D-004C-ABC1-29538DBF7085}" srcId="{5D1C67F4-4465-D948-BA1A-BB6435101849}" destId="{2206F61C-19C4-5945-8738-7F35A2A7CE8A}" srcOrd="0" destOrd="0" parTransId="{62834569-483A-AE40-8FD6-CDB2C923E5AB}" sibTransId="{B2FB8B1F-F36B-3E49-A1FC-CB976D795283}"/>
    <dgm:cxn modelId="{0DE0213E-3C9A-5A4F-8DFB-1D701825E0D6}" type="presOf" srcId="{0C13FDD5-34EF-4A4F-8418-42BC4D328E03}" destId="{1B5461B6-CC19-C341-8B28-5D88FE7A7D9F}" srcOrd="0" destOrd="0" presId="urn:microsoft.com/office/officeart/2005/8/layout/arrow1"/>
    <dgm:cxn modelId="{682AD1EB-A952-3047-A09A-ED632369F502}" type="presOf" srcId="{5D1C67F4-4465-D948-BA1A-BB6435101849}" destId="{C3A55DED-4C73-3649-88D7-80B66402A3E4}" srcOrd="0" destOrd="0" presId="urn:microsoft.com/office/officeart/2005/8/layout/arrow1"/>
    <dgm:cxn modelId="{84CA6111-4332-914C-9594-988D15CFB71D}" type="presParOf" srcId="{C3A55DED-4C73-3649-88D7-80B66402A3E4}" destId="{34030115-299D-D547-BBF3-B90D98A79AC6}" srcOrd="0" destOrd="0" presId="urn:microsoft.com/office/officeart/2005/8/layout/arrow1"/>
    <dgm:cxn modelId="{F2EA42F9-AE0F-364C-8FFB-13E60FDC3F45}" type="presParOf" srcId="{C3A55DED-4C73-3649-88D7-80B66402A3E4}" destId="{1B5461B6-CC19-C341-8B28-5D88FE7A7D9F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EF1974-D1E4-CA4E-93C1-9948C7E3D2EE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EF6EC5-FEAE-6A4E-A8BF-8104686861E8}">
      <dgm:prSet phldrT="[Text]" custT="1"/>
      <dgm:spPr>
        <a:solidFill>
          <a:srgbClr val="CB0D0E"/>
        </a:solidFill>
      </dgm:spPr>
      <dgm:t>
        <a:bodyPr/>
        <a:lstStyle/>
        <a:p>
          <a:r>
            <a:rPr lang="en-US" sz="2600" b="0" dirty="0" smtClean="0"/>
            <a:t>Collaborative Cooperative</a:t>
          </a:r>
        </a:p>
      </dgm:t>
    </dgm:pt>
    <dgm:pt modelId="{6ADA398C-1DBF-794D-B3F8-3F9F81FDBA60}" type="parTrans" cxnId="{D2A23D85-ABA4-EF47-AA7C-40A6EABB6707}">
      <dgm:prSet/>
      <dgm:spPr/>
      <dgm:t>
        <a:bodyPr/>
        <a:lstStyle/>
        <a:p>
          <a:endParaRPr lang="en-US"/>
        </a:p>
      </dgm:t>
    </dgm:pt>
    <dgm:pt modelId="{FD6FCED8-2B33-2040-B5DD-FCDAAE57BE4E}" type="sibTrans" cxnId="{D2A23D85-ABA4-EF47-AA7C-40A6EABB6707}">
      <dgm:prSet/>
      <dgm:spPr/>
      <dgm:t>
        <a:bodyPr/>
        <a:lstStyle/>
        <a:p>
          <a:endParaRPr lang="en-US"/>
        </a:p>
      </dgm:t>
    </dgm:pt>
    <dgm:pt modelId="{61D945C4-4D81-734A-B2BD-A70978F55D66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Students</a:t>
          </a:r>
          <a:endParaRPr lang="en-US" dirty="0"/>
        </a:p>
      </dgm:t>
    </dgm:pt>
    <dgm:pt modelId="{78FD4883-07CE-9D4E-9EB9-2559E8E33222}" type="parTrans" cxnId="{CBC4396A-4B9A-6243-9845-CC606B8066C7}">
      <dgm:prSet/>
      <dgm:spPr>
        <a:solidFill>
          <a:srgbClr val="340000"/>
        </a:solidFill>
      </dgm:spPr>
      <dgm:t>
        <a:bodyPr/>
        <a:lstStyle/>
        <a:p>
          <a:endParaRPr lang="en-US"/>
        </a:p>
      </dgm:t>
    </dgm:pt>
    <dgm:pt modelId="{7D92C74C-D3E2-0B48-9455-86B3ED253EBD}" type="sibTrans" cxnId="{CBC4396A-4B9A-6243-9845-CC606B8066C7}">
      <dgm:prSet/>
      <dgm:spPr/>
      <dgm:t>
        <a:bodyPr/>
        <a:lstStyle/>
        <a:p>
          <a:endParaRPr lang="en-US"/>
        </a:p>
      </dgm:t>
    </dgm:pt>
    <dgm:pt modelId="{77C2BD7B-65A4-3F4D-9AC6-2C251347B757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Joint Faculty</a:t>
          </a:r>
          <a:endParaRPr lang="en-US" dirty="0"/>
        </a:p>
      </dgm:t>
    </dgm:pt>
    <dgm:pt modelId="{C2043DC6-89D9-2043-A064-CFDB034AD7B7}" type="parTrans" cxnId="{3C63735B-367A-034F-835F-CDC6D0F5C927}">
      <dgm:prSet/>
      <dgm:spPr>
        <a:solidFill>
          <a:srgbClr val="340000"/>
        </a:solidFill>
      </dgm:spPr>
      <dgm:t>
        <a:bodyPr/>
        <a:lstStyle/>
        <a:p>
          <a:endParaRPr lang="en-US"/>
        </a:p>
      </dgm:t>
    </dgm:pt>
    <dgm:pt modelId="{94682798-05E0-1D43-ADB7-CB3F0F375743}" type="sibTrans" cxnId="{3C63735B-367A-034F-835F-CDC6D0F5C927}">
      <dgm:prSet/>
      <dgm:spPr/>
      <dgm:t>
        <a:bodyPr/>
        <a:lstStyle/>
        <a:p>
          <a:endParaRPr lang="en-US"/>
        </a:p>
      </dgm:t>
    </dgm:pt>
    <dgm:pt modelId="{FBEC4DCC-2089-3348-8E2E-FF9A25A3DAE0}" type="pres">
      <dgm:prSet presAssocID="{A0EF1974-D1E4-CA4E-93C1-9948C7E3D2E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9A7220-3589-6C4A-829A-F569EC54247C}" type="pres">
      <dgm:prSet presAssocID="{C7EF6EC5-FEAE-6A4E-A8BF-8104686861E8}" presName="centerShape" presStyleLbl="node0" presStyleIdx="0" presStyleCnt="1" custLinFactNeighborX="-142" custLinFactNeighborY="-15636"/>
      <dgm:spPr/>
      <dgm:t>
        <a:bodyPr/>
        <a:lstStyle/>
        <a:p>
          <a:endParaRPr lang="en-US"/>
        </a:p>
      </dgm:t>
    </dgm:pt>
    <dgm:pt modelId="{1732AD20-1977-8E40-813C-1E3ED340B441}" type="pres">
      <dgm:prSet presAssocID="{78FD4883-07CE-9D4E-9EB9-2559E8E33222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3C8A63BC-4962-F149-A0D9-80DD28DCF0BC}" type="pres">
      <dgm:prSet presAssocID="{61D945C4-4D81-734A-B2BD-A70978F55D66}" presName="node" presStyleLbl="node1" presStyleIdx="0" presStyleCnt="2" custScaleX="81072" custScaleY="928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AAD79E-5D25-7243-A580-ADF5E94BC888}" type="pres">
      <dgm:prSet presAssocID="{C2043DC6-89D9-2043-A064-CFDB034AD7B7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EB52E1DA-26EB-5A42-A2C4-CE6C7B893686}" type="pres">
      <dgm:prSet presAssocID="{77C2BD7B-65A4-3F4D-9AC6-2C251347B757}" presName="node" presStyleLbl="node1" presStyleIdx="1" presStyleCnt="2" custScaleX="81072" custScaleY="928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63735B-367A-034F-835F-CDC6D0F5C927}" srcId="{C7EF6EC5-FEAE-6A4E-A8BF-8104686861E8}" destId="{77C2BD7B-65A4-3F4D-9AC6-2C251347B757}" srcOrd="1" destOrd="0" parTransId="{C2043DC6-89D9-2043-A064-CFDB034AD7B7}" sibTransId="{94682798-05E0-1D43-ADB7-CB3F0F375743}"/>
    <dgm:cxn modelId="{F2C37204-32BD-574C-8944-6711DA97EF11}" type="presOf" srcId="{77C2BD7B-65A4-3F4D-9AC6-2C251347B757}" destId="{EB52E1DA-26EB-5A42-A2C4-CE6C7B893686}" srcOrd="0" destOrd="0" presId="urn:microsoft.com/office/officeart/2005/8/layout/radial4"/>
    <dgm:cxn modelId="{736413D2-A62B-C844-A44B-6249100F03EE}" type="presOf" srcId="{C2043DC6-89D9-2043-A064-CFDB034AD7B7}" destId="{07AAD79E-5D25-7243-A580-ADF5E94BC888}" srcOrd="0" destOrd="0" presId="urn:microsoft.com/office/officeart/2005/8/layout/radial4"/>
    <dgm:cxn modelId="{D2A23D85-ABA4-EF47-AA7C-40A6EABB6707}" srcId="{A0EF1974-D1E4-CA4E-93C1-9948C7E3D2EE}" destId="{C7EF6EC5-FEAE-6A4E-A8BF-8104686861E8}" srcOrd="0" destOrd="0" parTransId="{6ADA398C-1DBF-794D-B3F8-3F9F81FDBA60}" sibTransId="{FD6FCED8-2B33-2040-B5DD-FCDAAE57BE4E}"/>
    <dgm:cxn modelId="{A106A9F8-3993-A549-A22D-11600A3CCAA8}" type="presOf" srcId="{C7EF6EC5-FEAE-6A4E-A8BF-8104686861E8}" destId="{CD9A7220-3589-6C4A-829A-F569EC54247C}" srcOrd="0" destOrd="0" presId="urn:microsoft.com/office/officeart/2005/8/layout/radial4"/>
    <dgm:cxn modelId="{DEFA958A-DB3A-414E-8357-0CA6815F100D}" type="presOf" srcId="{A0EF1974-D1E4-CA4E-93C1-9948C7E3D2EE}" destId="{FBEC4DCC-2089-3348-8E2E-FF9A25A3DAE0}" srcOrd="0" destOrd="0" presId="urn:microsoft.com/office/officeart/2005/8/layout/radial4"/>
    <dgm:cxn modelId="{8FB2DEE5-E98F-4741-B525-0FDD743A6891}" type="presOf" srcId="{78FD4883-07CE-9D4E-9EB9-2559E8E33222}" destId="{1732AD20-1977-8E40-813C-1E3ED340B441}" srcOrd="0" destOrd="0" presId="urn:microsoft.com/office/officeart/2005/8/layout/radial4"/>
    <dgm:cxn modelId="{AFF9740A-866B-C444-A749-DA2194650BE0}" type="presOf" srcId="{61D945C4-4D81-734A-B2BD-A70978F55D66}" destId="{3C8A63BC-4962-F149-A0D9-80DD28DCF0BC}" srcOrd="0" destOrd="0" presId="urn:microsoft.com/office/officeart/2005/8/layout/radial4"/>
    <dgm:cxn modelId="{CBC4396A-4B9A-6243-9845-CC606B8066C7}" srcId="{C7EF6EC5-FEAE-6A4E-A8BF-8104686861E8}" destId="{61D945C4-4D81-734A-B2BD-A70978F55D66}" srcOrd="0" destOrd="0" parTransId="{78FD4883-07CE-9D4E-9EB9-2559E8E33222}" sibTransId="{7D92C74C-D3E2-0B48-9455-86B3ED253EBD}"/>
    <dgm:cxn modelId="{B600A41E-BFDA-4842-BFA4-A944468099A1}" type="presParOf" srcId="{FBEC4DCC-2089-3348-8E2E-FF9A25A3DAE0}" destId="{CD9A7220-3589-6C4A-829A-F569EC54247C}" srcOrd="0" destOrd="0" presId="urn:microsoft.com/office/officeart/2005/8/layout/radial4"/>
    <dgm:cxn modelId="{E398468C-8746-8B4C-8727-D331413D58F5}" type="presParOf" srcId="{FBEC4DCC-2089-3348-8E2E-FF9A25A3DAE0}" destId="{1732AD20-1977-8E40-813C-1E3ED340B441}" srcOrd="1" destOrd="0" presId="urn:microsoft.com/office/officeart/2005/8/layout/radial4"/>
    <dgm:cxn modelId="{B674D146-D1B2-C04F-B6EF-16769B085C36}" type="presParOf" srcId="{FBEC4DCC-2089-3348-8E2E-FF9A25A3DAE0}" destId="{3C8A63BC-4962-F149-A0D9-80DD28DCF0BC}" srcOrd="2" destOrd="0" presId="urn:microsoft.com/office/officeart/2005/8/layout/radial4"/>
    <dgm:cxn modelId="{0C92CD4F-31F0-8345-B119-C43FEF5B1C70}" type="presParOf" srcId="{FBEC4DCC-2089-3348-8E2E-FF9A25A3DAE0}" destId="{07AAD79E-5D25-7243-A580-ADF5E94BC888}" srcOrd="3" destOrd="0" presId="urn:microsoft.com/office/officeart/2005/8/layout/radial4"/>
    <dgm:cxn modelId="{033FA6AB-9681-B742-B820-555AC224D61A}" type="presParOf" srcId="{FBEC4DCC-2089-3348-8E2E-FF9A25A3DAE0}" destId="{EB52E1DA-26EB-5A42-A2C4-CE6C7B893686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668BB2-5355-994F-BFBB-CAA09A50F762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80D5FA-6DF6-514D-A46E-8D00700D17CA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Individual accountability</a:t>
          </a:r>
          <a:endParaRPr lang="en-US" dirty="0"/>
        </a:p>
      </dgm:t>
    </dgm:pt>
    <dgm:pt modelId="{F0A34677-7A14-974E-B802-A53A2377B407}" type="parTrans" cxnId="{A80908C1-D7E0-0846-BCAB-A4DFD6C4EEF0}">
      <dgm:prSet/>
      <dgm:spPr/>
      <dgm:t>
        <a:bodyPr/>
        <a:lstStyle/>
        <a:p>
          <a:endParaRPr lang="en-US"/>
        </a:p>
      </dgm:t>
    </dgm:pt>
    <dgm:pt modelId="{107C5BBC-0F4C-7C43-AEA7-D94056F4E2A8}" type="sibTrans" cxnId="{A80908C1-D7E0-0846-BCAB-A4DFD6C4EEF0}">
      <dgm:prSet/>
      <dgm:spPr/>
      <dgm:t>
        <a:bodyPr/>
        <a:lstStyle/>
        <a:p>
          <a:endParaRPr lang="en-US"/>
        </a:p>
      </dgm:t>
    </dgm:pt>
    <dgm:pt modelId="{5187908D-BB78-BE4D-93AF-5254F7098571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Face-to-face </a:t>
          </a:r>
          <a:r>
            <a:rPr lang="en-US" dirty="0" err="1" smtClean="0"/>
            <a:t>promotive</a:t>
          </a:r>
          <a:r>
            <a:rPr lang="en-US" dirty="0" smtClean="0"/>
            <a:t> interaction</a:t>
          </a:r>
          <a:endParaRPr lang="en-US" dirty="0"/>
        </a:p>
      </dgm:t>
    </dgm:pt>
    <dgm:pt modelId="{48C763BB-8AB3-2A4A-A792-D0398BBD76F7}" type="parTrans" cxnId="{CEDE6F36-B713-D244-B136-2E2A03B9A272}">
      <dgm:prSet/>
      <dgm:spPr/>
      <dgm:t>
        <a:bodyPr/>
        <a:lstStyle/>
        <a:p>
          <a:endParaRPr lang="en-US"/>
        </a:p>
      </dgm:t>
    </dgm:pt>
    <dgm:pt modelId="{A7E676F9-28A4-4D4F-A946-D3AE587CF2B5}" type="sibTrans" cxnId="{CEDE6F36-B713-D244-B136-2E2A03B9A272}">
      <dgm:prSet/>
      <dgm:spPr/>
      <dgm:t>
        <a:bodyPr/>
        <a:lstStyle/>
        <a:p>
          <a:endParaRPr lang="en-US"/>
        </a:p>
      </dgm:t>
    </dgm:pt>
    <dgm:pt modelId="{5E5CE499-371A-F94F-822E-105CB2D21716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Appropriate practice of interpersonal skills</a:t>
          </a:r>
          <a:endParaRPr lang="en-US" dirty="0"/>
        </a:p>
      </dgm:t>
    </dgm:pt>
    <dgm:pt modelId="{6ACCEF33-072E-FF48-96E9-6646A44FA01D}" type="parTrans" cxnId="{7EAC74A9-1B1B-D643-B32E-9357BFCBAC0D}">
      <dgm:prSet/>
      <dgm:spPr/>
      <dgm:t>
        <a:bodyPr/>
        <a:lstStyle/>
        <a:p>
          <a:endParaRPr lang="en-US"/>
        </a:p>
      </dgm:t>
    </dgm:pt>
    <dgm:pt modelId="{B8623B21-AD66-244F-B29E-C666E35AF92D}" type="sibTrans" cxnId="{7EAC74A9-1B1B-D643-B32E-9357BFCBAC0D}">
      <dgm:prSet/>
      <dgm:spPr/>
      <dgm:t>
        <a:bodyPr/>
        <a:lstStyle/>
        <a:p>
          <a:endParaRPr lang="en-US"/>
        </a:p>
      </dgm:t>
    </dgm:pt>
    <dgm:pt modelId="{C335CEFF-9C54-824A-92EB-BAC6BE0EB686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Mutual interdependence</a:t>
          </a:r>
          <a:endParaRPr lang="en-US" dirty="0"/>
        </a:p>
      </dgm:t>
    </dgm:pt>
    <dgm:pt modelId="{F4A4E020-A937-F048-BBF3-4092E35E7D86}" type="parTrans" cxnId="{2D69D1D9-3F9D-9E4B-872B-0122AAC0F783}">
      <dgm:prSet/>
      <dgm:spPr/>
      <dgm:t>
        <a:bodyPr/>
        <a:lstStyle/>
        <a:p>
          <a:endParaRPr lang="en-US"/>
        </a:p>
      </dgm:t>
    </dgm:pt>
    <dgm:pt modelId="{2882F206-BAC3-2742-B38B-CE3A2D18A0F4}" type="sibTrans" cxnId="{2D69D1D9-3F9D-9E4B-872B-0122AAC0F783}">
      <dgm:prSet/>
      <dgm:spPr/>
      <dgm:t>
        <a:bodyPr/>
        <a:lstStyle/>
        <a:p>
          <a:endParaRPr lang="en-US"/>
        </a:p>
      </dgm:t>
    </dgm:pt>
    <dgm:pt modelId="{6B6E097F-4D58-3842-A6F2-8E18231BD201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Regular self-assessment of team functioning</a:t>
          </a:r>
          <a:endParaRPr lang="en-US" dirty="0"/>
        </a:p>
      </dgm:t>
    </dgm:pt>
    <dgm:pt modelId="{CAFEC947-22F3-6248-B61C-AE4F1FEF54E7}" type="parTrans" cxnId="{603037D8-B412-2049-A59F-3048A0C3752E}">
      <dgm:prSet/>
      <dgm:spPr/>
      <dgm:t>
        <a:bodyPr/>
        <a:lstStyle/>
        <a:p>
          <a:endParaRPr lang="en-US"/>
        </a:p>
      </dgm:t>
    </dgm:pt>
    <dgm:pt modelId="{35C5DAC0-DBFE-D04B-A0D2-2FFDD8CB383B}" type="sibTrans" cxnId="{603037D8-B412-2049-A59F-3048A0C3752E}">
      <dgm:prSet/>
      <dgm:spPr/>
      <dgm:t>
        <a:bodyPr/>
        <a:lstStyle/>
        <a:p>
          <a:endParaRPr lang="en-US"/>
        </a:p>
      </dgm:t>
    </dgm:pt>
    <dgm:pt modelId="{432A6646-68BD-C24B-820A-23A820507E3C}" type="pres">
      <dgm:prSet presAssocID="{97668BB2-5355-994F-BFBB-CAA09A50F76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75749B-437E-A14A-95E3-69FB769DF530}" type="pres">
      <dgm:prSet presAssocID="{3780D5FA-6DF6-514D-A46E-8D00700D17CA}" presName="parentLin" presStyleCnt="0"/>
      <dgm:spPr/>
    </dgm:pt>
    <dgm:pt modelId="{AD8153E2-3D7E-D645-9B80-20BDA807F278}" type="pres">
      <dgm:prSet presAssocID="{3780D5FA-6DF6-514D-A46E-8D00700D17CA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EAA29D19-4958-FA47-B577-69E6FFCE7151}" type="pres">
      <dgm:prSet presAssocID="{3780D5FA-6DF6-514D-A46E-8D00700D17C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6C0FBF-538B-3045-BA09-E4B52069E58D}" type="pres">
      <dgm:prSet presAssocID="{3780D5FA-6DF6-514D-A46E-8D00700D17CA}" presName="negativeSpace" presStyleCnt="0"/>
      <dgm:spPr/>
    </dgm:pt>
    <dgm:pt modelId="{8C6F59B2-F5F0-0A4A-8A06-5DD4EACB6CF8}" type="pres">
      <dgm:prSet presAssocID="{3780D5FA-6DF6-514D-A46E-8D00700D17CA}" presName="childText" presStyleLbl="conFgAcc1" presStyleIdx="0" presStyleCnt="5">
        <dgm:presLayoutVars>
          <dgm:bulletEnabled val="1"/>
        </dgm:presLayoutVars>
      </dgm:prSet>
      <dgm:spPr/>
    </dgm:pt>
    <dgm:pt modelId="{95C3BA11-AA24-8948-9299-B17422A0EEA7}" type="pres">
      <dgm:prSet presAssocID="{107C5BBC-0F4C-7C43-AEA7-D94056F4E2A8}" presName="spaceBetweenRectangles" presStyleCnt="0"/>
      <dgm:spPr/>
    </dgm:pt>
    <dgm:pt modelId="{C49F0D52-3356-0E45-9BE0-FE992289FCCA}" type="pres">
      <dgm:prSet presAssocID="{C335CEFF-9C54-824A-92EB-BAC6BE0EB686}" presName="parentLin" presStyleCnt="0"/>
      <dgm:spPr/>
    </dgm:pt>
    <dgm:pt modelId="{9E852048-1767-0D4A-94B4-4BA89B521501}" type="pres">
      <dgm:prSet presAssocID="{C335CEFF-9C54-824A-92EB-BAC6BE0EB686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C6FD62C2-B9EF-DA44-BAC7-37E2AE84253F}" type="pres">
      <dgm:prSet presAssocID="{C335CEFF-9C54-824A-92EB-BAC6BE0EB68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F1BAB5-0A50-C44C-BABF-F9D5650B6C0E}" type="pres">
      <dgm:prSet presAssocID="{C335CEFF-9C54-824A-92EB-BAC6BE0EB686}" presName="negativeSpace" presStyleCnt="0"/>
      <dgm:spPr/>
    </dgm:pt>
    <dgm:pt modelId="{714E8B50-2FEC-1945-B4DC-407AC7D27CCE}" type="pres">
      <dgm:prSet presAssocID="{C335CEFF-9C54-824A-92EB-BAC6BE0EB686}" presName="childText" presStyleLbl="conFgAcc1" presStyleIdx="1" presStyleCnt="5">
        <dgm:presLayoutVars>
          <dgm:bulletEnabled val="1"/>
        </dgm:presLayoutVars>
      </dgm:prSet>
      <dgm:spPr/>
    </dgm:pt>
    <dgm:pt modelId="{D71A67B6-AD40-FF4E-BDDE-800FCB91A256}" type="pres">
      <dgm:prSet presAssocID="{2882F206-BAC3-2742-B38B-CE3A2D18A0F4}" presName="spaceBetweenRectangles" presStyleCnt="0"/>
      <dgm:spPr/>
    </dgm:pt>
    <dgm:pt modelId="{21D7E0D9-3C7F-8B44-AE0D-429CE8FA9343}" type="pres">
      <dgm:prSet presAssocID="{5187908D-BB78-BE4D-93AF-5254F7098571}" presName="parentLin" presStyleCnt="0"/>
      <dgm:spPr/>
    </dgm:pt>
    <dgm:pt modelId="{7470EA8B-4522-474E-AE58-37D8FBED88AC}" type="pres">
      <dgm:prSet presAssocID="{5187908D-BB78-BE4D-93AF-5254F7098571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08FDAA09-D0BB-C048-82FE-5B7AA817C164}" type="pres">
      <dgm:prSet presAssocID="{5187908D-BB78-BE4D-93AF-5254F709857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A19E6D-4552-B147-AC6F-A30DAFD34810}" type="pres">
      <dgm:prSet presAssocID="{5187908D-BB78-BE4D-93AF-5254F7098571}" presName="negativeSpace" presStyleCnt="0"/>
      <dgm:spPr/>
    </dgm:pt>
    <dgm:pt modelId="{63D08F31-87C0-6941-9268-56CA2FB467A5}" type="pres">
      <dgm:prSet presAssocID="{5187908D-BB78-BE4D-93AF-5254F7098571}" presName="childText" presStyleLbl="conFgAcc1" presStyleIdx="2" presStyleCnt="5">
        <dgm:presLayoutVars>
          <dgm:bulletEnabled val="1"/>
        </dgm:presLayoutVars>
      </dgm:prSet>
      <dgm:spPr/>
    </dgm:pt>
    <dgm:pt modelId="{FA72E0BF-FF46-964A-94F5-D9B79BE0BA31}" type="pres">
      <dgm:prSet presAssocID="{A7E676F9-28A4-4D4F-A946-D3AE587CF2B5}" presName="spaceBetweenRectangles" presStyleCnt="0"/>
      <dgm:spPr/>
    </dgm:pt>
    <dgm:pt modelId="{1C9D110D-9768-2649-904B-F6C93744ADE6}" type="pres">
      <dgm:prSet presAssocID="{5E5CE499-371A-F94F-822E-105CB2D21716}" presName="parentLin" presStyleCnt="0"/>
      <dgm:spPr/>
    </dgm:pt>
    <dgm:pt modelId="{3C9F15A2-FAAD-0346-B37A-CEBF2B124F12}" type="pres">
      <dgm:prSet presAssocID="{5E5CE499-371A-F94F-822E-105CB2D21716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36152585-53DC-BD4D-A322-E2870C9028A1}" type="pres">
      <dgm:prSet presAssocID="{5E5CE499-371A-F94F-822E-105CB2D2171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56FCCB-75F4-C149-AC4A-646DC6A65BF3}" type="pres">
      <dgm:prSet presAssocID="{5E5CE499-371A-F94F-822E-105CB2D21716}" presName="negativeSpace" presStyleCnt="0"/>
      <dgm:spPr/>
    </dgm:pt>
    <dgm:pt modelId="{DF38CCBE-BFDD-1A4F-8049-F30CEB4D3E88}" type="pres">
      <dgm:prSet presAssocID="{5E5CE499-371A-F94F-822E-105CB2D21716}" presName="childText" presStyleLbl="conFgAcc1" presStyleIdx="3" presStyleCnt="5">
        <dgm:presLayoutVars>
          <dgm:bulletEnabled val="1"/>
        </dgm:presLayoutVars>
      </dgm:prSet>
      <dgm:spPr/>
    </dgm:pt>
    <dgm:pt modelId="{01C59029-E532-ED41-85D1-CF16A2B16300}" type="pres">
      <dgm:prSet presAssocID="{B8623B21-AD66-244F-B29E-C666E35AF92D}" presName="spaceBetweenRectangles" presStyleCnt="0"/>
      <dgm:spPr/>
    </dgm:pt>
    <dgm:pt modelId="{C395F580-7D79-CA4A-B38A-28F3EE601220}" type="pres">
      <dgm:prSet presAssocID="{6B6E097F-4D58-3842-A6F2-8E18231BD201}" presName="parentLin" presStyleCnt="0"/>
      <dgm:spPr/>
    </dgm:pt>
    <dgm:pt modelId="{F744065F-7098-7A41-9B89-7FF319865AF2}" type="pres">
      <dgm:prSet presAssocID="{6B6E097F-4D58-3842-A6F2-8E18231BD201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EF93BF36-8449-A14B-ADE7-AABAA7DA4618}" type="pres">
      <dgm:prSet presAssocID="{6B6E097F-4D58-3842-A6F2-8E18231BD20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6C5C0C-487E-2E40-9DB4-4F1061D7C13A}" type="pres">
      <dgm:prSet presAssocID="{6B6E097F-4D58-3842-A6F2-8E18231BD201}" presName="negativeSpace" presStyleCnt="0"/>
      <dgm:spPr/>
    </dgm:pt>
    <dgm:pt modelId="{AA7BB2A1-DC20-654C-A7C4-4493825A2C0E}" type="pres">
      <dgm:prSet presAssocID="{6B6E097F-4D58-3842-A6F2-8E18231BD20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E8A8195-89B9-1C47-B37F-060B9687E159}" type="presOf" srcId="{5E5CE499-371A-F94F-822E-105CB2D21716}" destId="{36152585-53DC-BD4D-A322-E2870C9028A1}" srcOrd="1" destOrd="0" presId="urn:microsoft.com/office/officeart/2005/8/layout/list1"/>
    <dgm:cxn modelId="{603037D8-B412-2049-A59F-3048A0C3752E}" srcId="{97668BB2-5355-994F-BFBB-CAA09A50F762}" destId="{6B6E097F-4D58-3842-A6F2-8E18231BD201}" srcOrd="4" destOrd="0" parTransId="{CAFEC947-22F3-6248-B61C-AE4F1FEF54E7}" sibTransId="{35C5DAC0-DBFE-D04B-A0D2-2FFDD8CB383B}"/>
    <dgm:cxn modelId="{7EAC74A9-1B1B-D643-B32E-9357BFCBAC0D}" srcId="{97668BB2-5355-994F-BFBB-CAA09A50F762}" destId="{5E5CE499-371A-F94F-822E-105CB2D21716}" srcOrd="3" destOrd="0" parTransId="{6ACCEF33-072E-FF48-96E9-6646A44FA01D}" sibTransId="{B8623B21-AD66-244F-B29E-C666E35AF92D}"/>
    <dgm:cxn modelId="{765FEF3C-3807-5248-9277-E5B328788C46}" type="presOf" srcId="{3780D5FA-6DF6-514D-A46E-8D00700D17CA}" destId="{AD8153E2-3D7E-D645-9B80-20BDA807F278}" srcOrd="0" destOrd="0" presId="urn:microsoft.com/office/officeart/2005/8/layout/list1"/>
    <dgm:cxn modelId="{3568128C-2ED2-5E4C-A0C8-F18E39C64DBE}" type="presOf" srcId="{6B6E097F-4D58-3842-A6F2-8E18231BD201}" destId="{F744065F-7098-7A41-9B89-7FF319865AF2}" srcOrd="0" destOrd="0" presId="urn:microsoft.com/office/officeart/2005/8/layout/list1"/>
    <dgm:cxn modelId="{E6B3232C-4B26-D943-8292-1EE23C0DA026}" type="presOf" srcId="{5187908D-BB78-BE4D-93AF-5254F7098571}" destId="{08FDAA09-D0BB-C048-82FE-5B7AA817C164}" srcOrd="1" destOrd="0" presId="urn:microsoft.com/office/officeart/2005/8/layout/list1"/>
    <dgm:cxn modelId="{DBD296C4-CE83-7D45-B9DE-AA496DC30E8F}" type="presOf" srcId="{3780D5FA-6DF6-514D-A46E-8D00700D17CA}" destId="{EAA29D19-4958-FA47-B577-69E6FFCE7151}" srcOrd="1" destOrd="0" presId="urn:microsoft.com/office/officeart/2005/8/layout/list1"/>
    <dgm:cxn modelId="{D41B7373-13E3-AD41-8C95-F54B5A68D5B1}" type="presOf" srcId="{6B6E097F-4D58-3842-A6F2-8E18231BD201}" destId="{EF93BF36-8449-A14B-ADE7-AABAA7DA4618}" srcOrd="1" destOrd="0" presId="urn:microsoft.com/office/officeart/2005/8/layout/list1"/>
    <dgm:cxn modelId="{CEDE6F36-B713-D244-B136-2E2A03B9A272}" srcId="{97668BB2-5355-994F-BFBB-CAA09A50F762}" destId="{5187908D-BB78-BE4D-93AF-5254F7098571}" srcOrd="2" destOrd="0" parTransId="{48C763BB-8AB3-2A4A-A792-D0398BBD76F7}" sibTransId="{A7E676F9-28A4-4D4F-A946-D3AE587CF2B5}"/>
    <dgm:cxn modelId="{828053C7-3C20-7D4E-B9D4-80A7491C3CE8}" type="presOf" srcId="{C335CEFF-9C54-824A-92EB-BAC6BE0EB686}" destId="{9E852048-1767-0D4A-94B4-4BA89B521501}" srcOrd="0" destOrd="0" presId="urn:microsoft.com/office/officeart/2005/8/layout/list1"/>
    <dgm:cxn modelId="{2742801D-97EF-E74B-A7C7-0BE12EC8F8D9}" type="presOf" srcId="{97668BB2-5355-994F-BFBB-CAA09A50F762}" destId="{432A6646-68BD-C24B-820A-23A820507E3C}" srcOrd="0" destOrd="0" presId="urn:microsoft.com/office/officeart/2005/8/layout/list1"/>
    <dgm:cxn modelId="{6D52E62C-B3D6-F74C-98A4-C98D4A22CBC0}" type="presOf" srcId="{C335CEFF-9C54-824A-92EB-BAC6BE0EB686}" destId="{C6FD62C2-B9EF-DA44-BAC7-37E2AE84253F}" srcOrd="1" destOrd="0" presId="urn:microsoft.com/office/officeart/2005/8/layout/list1"/>
    <dgm:cxn modelId="{A80908C1-D7E0-0846-BCAB-A4DFD6C4EEF0}" srcId="{97668BB2-5355-994F-BFBB-CAA09A50F762}" destId="{3780D5FA-6DF6-514D-A46E-8D00700D17CA}" srcOrd="0" destOrd="0" parTransId="{F0A34677-7A14-974E-B802-A53A2377B407}" sibTransId="{107C5BBC-0F4C-7C43-AEA7-D94056F4E2A8}"/>
    <dgm:cxn modelId="{2D69D1D9-3F9D-9E4B-872B-0122AAC0F783}" srcId="{97668BB2-5355-994F-BFBB-CAA09A50F762}" destId="{C335CEFF-9C54-824A-92EB-BAC6BE0EB686}" srcOrd="1" destOrd="0" parTransId="{F4A4E020-A937-F048-BBF3-4092E35E7D86}" sibTransId="{2882F206-BAC3-2742-B38B-CE3A2D18A0F4}"/>
    <dgm:cxn modelId="{266FF7D5-04CB-7743-846B-A143EAF56378}" type="presOf" srcId="{5E5CE499-371A-F94F-822E-105CB2D21716}" destId="{3C9F15A2-FAAD-0346-B37A-CEBF2B124F12}" srcOrd="0" destOrd="0" presId="urn:microsoft.com/office/officeart/2005/8/layout/list1"/>
    <dgm:cxn modelId="{88ED6A2A-DC6D-484C-BA85-41F392697996}" type="presOf" srcId="{5187908D-BB78-BE4D-93AF-5254F7098571}" destId="{7470EA8B-4522-474E-AE58-37D8FBED88AC}" srcOrd="0" destOrd="0" presId="urn:microsoft.com/office/officeart/2005/8/layout/list1"/>
    <dgm:cxn modelId="{AE072BF1-3E4D-EC43-A5D5-3448E341CC7E}" type="presParOf" srcId="{432A6646-68BD-C24B-820A-23A820507E3C}" destId="{1D75749B-437E-A14A-95E3-69FB769DF530}" srcOrd="0" destOrd="0" presId="urn:microsoft.com/office/officeart/2005/8/layout/list1"/>
    <dgm:cxn modelId="{83E2205F-2C75-5F40-9A18-5BF6098CEEB6}" type="presParOf" srcId="{1D75749B-437E-A14A-95E3-69FB769DF530}" destId="{AD8153E2-3D7E-D645-9B80-20BDA807F278}" srcOrd="0" destOrd="0" presId="urn:microsoft.com/office/officeart/2005/8/layout/list1"/>
    <dgm:cxn modelId="{D2E6CBC4-E1C1-3648-9010-72CE5AA9AE34}" type="presParOf" srcId="{1D75749B-437E-A14A-95E3-69FB769DF530}" destId="{EAA29D19-4958-FA47-B577-69E6FFCE7151}" srcOrd="1" destOrd="0" presId="urn:microsoft.com/office/officeart/2005/8/layout/list1"/>
    <dgm:cxn modelId="{F6E31B99-E6B5-F548-BFFD-B0C1A20FA20A}" type="presParOf" srcId="{432A6646-68BD-C24B-820A-23A820507E3C}" destId="{336C0FBF-538B-3045-BA09-E4B52069E58D}" srcOrd="1" destOrd="0" presId="urn:microsoft.com/office/officeart/2005/8/layout/list1"/>
    <dgm:cxn modelId="{EC58A1F1-0AFB-F948-ABC2-68207EF04184}" type="presParOf" srcId="{432A6646-68BD-C24B-820A-23A820507E3C}" destId="{8C6F59B2-F5F0-0A4A-8A06-5DD4EACB6CF8}" srcOrd="2" destOrd="0" presId="urn:microsoft.com/office/officeart/2005/8/layout/list1"/>
    <dgm:cxn modelId="{607167ED-1D46-6A4F-B069-A3177B5C36A0}" type="presParOf" srcId="{432A6646-68BD-C24B-820A-23A820507E3C}" destId="{95C3BA11-AA24-8948-9299-B17422A0EEA7}" srcOrd="3" destOrd="0" presId="urn:microsoft.com/office/officeart/2005/8/layout/list1"/>
    <dgm:cxn modelId="{15568757-6C5E-4F42-B66D-8911E4B6DBF3}" type="presParOf" srcId="{432A6646-68BD-C24B-820A-23A820507E3C}" destId="{C49F0D52-3356-0E45-9BE0-FE992289FCCA}" srcOrd="4" destOrd="0" presId="urn:microsoft.com/office/officeart/2005/8/layout/list1"/>
    <dgm:cxn modelId="{86AC3205-B19A-BC45-B805-A6DB600A6347}" type="presParOf" srcId="{C49F0D52-3356-0E45-9BE0-FE992289FCCA}" destId="{9E852048-1767-0D4A-94B4-4BA89B521501}" srcOrd="0" destOrd="0" presId="urn:microsoft.com/office/officeart/2005/8/layout/list1"/>
    <dgm:cxn modelId="{C5E57387-398C-7047-B773-2CB1DB7808FF}" type="presParOf" srcId="{C49F0D52-3356-0E45-9BE0-FE992289FCCA}" destId="{C6FD62C2-B9EF-DA44-BAC7-37E2AE84253F}" srcOrd="1" destOrd="0" presId="urn:microsoft.com/office/officeart/2005/8/layout/list1"/>
    <dgm:cxn modelId="{FB4ABDE0-D078-9A4A-B9E0-4BB5DF5D6AB7}" type="presParOf" srcId="{432A6646-68BD-C24B-820A-23A820507E3C}" destId="{68F1BAB5-0A50-C44C-BABF-F9D5650B6C0E}" srcOrd="5" destOrd="0" presId="urn:microsoft.com/office/officeart/2005/8/layout/list1"/>
    <dgm:cxn modelId="{2BA5BECB-C344-9449-A020-245DC84BAF19}" type="presParOf" srcId="{432A6646-68BD-C24B-820A-23A820507E3C}" destId="{714E8B50-2FEC-1945-B4DC-407AC7D27CCE}" srcOrd="6" destOrd="0" presId="urn:microsoft.com/office/officeart/2005/8/layout/list1"/>
    <dgm:cxn modelId="{953ECD07-4175-7949-9658-3EFB8797FB84}" type="presParOf" srcId="{432A6646-68BD-C24B-820A-23A820507E3C}" destId="{D71A67B6-AD40-FF4E-BDDE-800FCB91A256}" srcOrd="7" destOrd="0" presId="urn:microsoft.com/office/officeart/2005/8/layout/list1"/>
    <dgm:cxn modelId="{2736F98F-C980-7048-93D1-F467F5894F25}" type="presParOf" srcId="{432A6646-68BD-C24B-820A-23A820507E3C}" destId="{21D7E0D9-3C7F-8B44-AE0D-429CE8FA9343}" srcOrd="8" destOrd="0" presId="urn:microsoft.com/office/officeart/2005/8/layout/list1"/>
    <dgm:cxn modelId="{2E197504-6056-1441-80DC-59C4E5B4BFEF}" type="presParOf" srcId="{21D7E0D9-3C7F-8B44-AE0D-429CE8FA9343}" destId="{7470EA8B-4522-474E-AE58-37D8FBED88AC}" srcOrd="0" destOrd="0" presId="urn:microsoft.com/office/officeart/2005/8/layout/list1"/>
    <dgm:cxn modelId="{4D51463C-54C6-7441-922C-A63685F783A0}" type="presParOf" srcId="{21D7E0D9-3C7F-8B44-AE0D-429CE8FA9343}" destId="{08FDAA09-D0BB-C048-82FE-5B7AA817C164}" srcOrd="1" destOrd="0" presId="urn:microsoft.com/office/officeart/2005/8/layout/list1"/>
    <dgm:cxn modelId="{1F42438E-C6DC-1D40-8709-FF47BA698C69}" type="presParOf" srcId="{432A6646-68BD-C24B-820A-23A820507E3C}" destId="{38A19E6D-4552-B147-AC6F-A30DAFD34810}" srcOrd="9" destOrd="0" presId="urn:microsoft.com/office/officeart/2005/8/layout/list1"/>
    <dgm:cxn modelId="{2DB1CEA2-7402-7D40-B1D9-037E143B62C2}" type="presParOf" srcId="{432A6646-68BD-C24B-820A-23A820507E3C}" destId="{63D08F31-87C0-6941-9268-56CA2FB467A5}" srcOrd="10" destOrd="0" presId="urn:microsoft.com/office/officeart/2005/8/layout/list1"/>
    <dgm:cxn modelId="{86BF9478-7DC8-E745-BB07-1246F5D5338E}" type="presParOf" srcId="{432A6646-68BD-C24B-820A-23A820507E3C}" destId="{FA72E0BF-FF46-964A-94F5-D9B79BE0BA31}" srcOrd="11" destOrd="0" presId="urn:microsoft.com/office/officeart/2005/8/layout/list1"/>
    <dgm:cxn modelId="{D85CDC56-0277-F840-9DB8-9E282D7C5C91}" type="presParOf" srcId="{432A6646-68BD-C24B-820A-23A820507E3C}" destId="{1C9D110D-9768-2649-904B-F6C93744ADE6}" srcOrd="12" destOrd="0" presId="urn:microsoft.com/office/officeart/2005/8/layout/list1"/>
    <dgm:cxn modelId="{BB6D62B9-66A8-AF42-9DB5-D2BC6A5B362B}" type="presParOf" srcId="{1C9D110D-9768-2649-904B-F6C93744ADE6}" destId="{3C9F15A2-FAAD-0346-B37A-CEBF2B124F12}" srcOrd="0" destOrd="0" presId="urn:microsoft.com/office/officeart/2005/8/layout/list1"/>
    <dgm:cxn modelId="{B06BE4A1-4D74-9444-8F18-E395DC8C4F28}" type="presParOf" srcId="{1C9D110D-9768-2649-904B-F6C93744ADE6}" destId="{36152585-53DC-BD4D-A322-E2870C9028A1}" srcOrd="1" destOrd="0" presId="urn:microsoft.com/office/officeart/2005/8/layout/list1"/>
    <dgm:cxn modelId="{2FCC463C-CA80-2B49-885E-89E762B2C654}" type="presParOf" srcId="{432A6646-68BD-C24B-820A-23A820507E3C}" destId="{0E56FCCB-75F4-C149-AC4A-646DC6A65BF3}" srcOrd="13" destOrd="0" presId="urn:microsoft.com/office/officeart/2005/8/layout/list1"/>
    <dgm:cxn modelId="{6FD61B46-B51C-BA4A-8AC0-81AA0B4DC675}" type="presParOf" srcId="{432A6646-68BD-C24B-820A-23A820507E3C}" destId="{DF38CCBE-BFDD-1A4F-8049-F30CEB4D3E88}" srcOrd="14" destOrd="0" presId="urn:microsoft.com/office/officeart/2005/8/layout/list1"/>
    <dgm:cxn modelId="{B3DEFDAA-9AD7-E942-841E-2CBC2200C6F4}" type="presParOf" srcId="{432A6646-68BD-C24B-820A-23A820507E3C}" destId="{01C59029-E532-ED41-85D1-CF16A2B16300}" srcOrd="15" destOrd="0" presId="urn:microsoft.com/office/officeart/2005/8/layout/list1"/>
    <dgm:cxn modelId="{BA78ECB6-E1D0-2A4C-8125-4B0A9F589AED}" type="presParOf" srcId="{432A6646-68BD-C24B-820A-23A820507E3C}" destId="{C395F580-7D79-CA4A-B38A-28F3EE601220}" srcOrd="16" destOrd="0" presId="urn:microsoft.com/office/officeart/2005/8/layout/list1"/>
    <dgm:cxn modelId="{4A60AA5C-3B12-1946-B652-4F6B5985EA1D}" type="presParOf" srcId="{C395F580-7D79-CA4A-B38A-28F3EE601220}" destId="{F744065F-7098-7A41-9B89-7FF319865AF2}" srcOrd="0" destOrd="0" presId="urn:microsoft.com/office/officeart/2005/8/layout/list1"/>
    <dgm:cxn modelId="{68902928-AA03-204D-BCDC-4462D2D36A81}" type="presParOf" srcId="{C395F580-7D79-CA4A-B38A-28F3EE601220}" destId="{EF93BF36-8449-A14B-ADE7-AABAA7DA4618}" srcOrd="1" destOrd="0" presId="urn:microsoft.com/office/officeart/2005/8/layout/list1"/>
    <dgm:cxn modelId="{D9820A2E-434E-A441-85BA-44BBB837AC1E}" type="presParOf" srcId="{432A6646-68BD-C24B-820A-23A820507E3C}" destId="{A36C5C0C-487E-2E40-9DB4-4F1061D7C13A}" srcOrd="17" destOrd="0" presId="urn:microsoft.com/office/officeart/2005/8/layout/list1"/>
    <dgm:cxn modelId="{2F0F5CF7-EE80-6C4F-9ECD-3B98C078271C}" type="presParOf" srcId="{432A6646-68BD-C24B-820A-23A820507E3C}" destId="{AA7BB2A1-DC20-654C-A7C4-4493825A2C0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253A27-1ED4-574F-B936-03C09AA7663F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716276-F83E-7944-9F69-C82F2B0BB16B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Small groups</a:t>
          </a:r>
          <a:endParaRPr lang="en-US" dirty="0"/>
        </a:p>
      </dgm:t>
    </dgm:pt>
    <dgm:pt modelId="{E68DC212-9DE1-754C-A5BC-F543820C9C6E}" type="parTrans" cxnId="{7389F7C7-2F91-474B-AB44-65029067378D}">
      <dgm:prSet/>
      <dgm:spPr/>
      <dgm:t>
        <a:bodyPr/>
        <a:lstStyle/>
        <a:p>
          <a:endParaRPr lang="en-US"/>
        </a:p>
      </dgm:t>
    </dgm:pt>
    <dgm:pt modelId="{49EE6998-5453-8E4B-ADB9-94C558F1CD45}" type="sibTrans" cxnId="{7389F7C7-2F91-474B-AB44-65029067378D}">
      <dgm:prSet/>
      <dgm:spPr/>
      <dgm:t>
        <a:bodyPr/>
        <a:lstStyle/>
        <a:p>
          <a:endParaRPr lang="en-US"/>
        </a:p>
      </dgm:t>
    </dgm:pt>
    <dgm:pt modelId="{C55344DE-4CF6-0C4B-8323-4DCA65D2FBFC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Individual tests</a:t>
          </a:r>
          <a:endParaRPr lang="en-US" dirty="0"/>
        </a:p>
      </dgm:t>
    </dgm:pt>
    <dgm:pt modelId="{4C062EB9-A412-9343-8B4F-3034DBDF54FF}" type="parTrans" cxnId="{6AB74E23-ABC7-9E44-8FF8-2C7A98A633DA}">
      <dgm:prSet/>
      <dgm:spPr/>
      <dgm:t>
        <a:bodyPr/>
        <a:lstStyle/>
        <a:p>
          <a:endParaRPr lang="en-US"/>
        </a:p>
      </dgm:t>
    </dgm:pt>
    <dgm:pt modelId="{B5B41855-A916-2E40-8C89-B63FF89F7FB4}" type="sibTrans" cxnId="{6AB74E23-ABC7-9E44-8FF8-2C7A98A633DA}">
      <dgm:prSet/>
      <dgm:spPr/>
      <dgm:t>
        <a:bodyPr/>
        <a:lstStyle/>
        <a:p>
          <a:endParaRPr lang="en-US"/>
        </a:p>
      </dgm:t>
    </dgm:pt>
    <dgm:pt modelId="{836B450A-B685-4C45-8AEE-5E001C67212C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Randomly call on students </a:t>
          </a:r>
          <a:endParaRPr lang="en-US" dirty="0"/>
        </a:p>
      </dgm:t>
    </dgm:pt>
    <dgm:pt modelId="{30C6C71F-A919-3F41-A981-014EA4890366}" type="parTrans" cxnId="{BEF14B88-ABEE-D046-B37A-D93EC53B1A95}">
      <dgm:prSet/>
      <dgm:spPr/>
      <dgm:t>
        <a:bodyPr/>
        <a:lstStyle/>
        <a:p>
          <a:endParaRPr lang="en-US"/>
        </a:p>
      </dgm:t>
    </dgm:pt>
    <dgm:pt modelId="{C40CE1D1-86B2-3F4E-BBC2-692BD89B8BAC}" type="sibTrans" cxnId="{BEF14B88-ABEE-D046-B37A-D93EC53B1A95}">
      <dgm:prSet/>
      <dgm:spPr/>
      <dgm:t>
        <a:bodyPr/>
        <a:lstStyle/>
        <a:p>
          <a:endParaRPr lang="en-US"/>
        </a:p>
      </dgm:t>
    </dgm:pt>
    <dgm:pt modelId="{8908E957-F812-1141-BBD1-9E3C5978996E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Observe group interactions</a:t>
          </a:r>
          <a:endParaRPr lang="en-US" dirty="0"/>
        </a:p>
      </dgm:t>
    </dgm:pt>
    <dgm:pt modelId="{713AB857-59FB-BB4E-8F80-82FEC27207E5}" type="parTrans" cxnId="{9F9EE48F-11EB-4340-B68B-AACA52AD05C3}">
      <dgm:prSet/>
      <dgm:spPr/>
      <dgm:t>
        <a:bodyPr/>
        <a:lstStyle/>
        <a:p>
          <a:endParaRPr lang="en-US"/>
        </a:p>
      </dgm:t>
    </dgm:pt>
    <dgm:pt modelId="{98D2093A-BCFB-3842-98FB-21B7801A1D89}" type="sibTrans" cxnId="{9F9EE48F-11EB-4340-B68B-AACA52AD05C3}">
      <dgm:prSet/>
      <dgm:spPr/>
      <dgm:t>
        <a:bodyPr/>
        <a:lstStyle/>
        <a:p>
          <a:endParaRPr lang="en-US"/>
        </a:p>
      </dgm:t>
    </dgm:pt>
    <dgm:pt modelId="{B64C473D-3057-8B4D-BC8F-489BDEC0897D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Assign checkers</a:t>
          </a:r>
          <a:endParaRPr lang="en-US" dirty="0"/>
        </a:p>
      </dgm:t>
    </dgm:pt>
    <dgm:pt modelId="{0B09A18B-521C-1043-B7F1-D68BA6B2C115}" type="parTrans" cxnId="{DEAFD108-3FCD-EF44-8CB4-5C271B8FDF8F}">
      <dgm:prSet/>
      <dgm:spPr/>
      <dgm:t>
        <a:bodyPr/>
        <a:lstStyle/>
        <a:p>
          <a:endParaRPr lang="en-US"/>
        </a:p>
      </dgm:t>
    </dgm:pt>
    <dgm:pt modelId="{56A982E9-5BCA-BC48-8908-A70112F052F1}" type="sibTrans" cxnId="{DEAFD108-3FCD-EF44-8CB4-5C271B8FDF8F}">
      <dgm:prSet/>
      <dgm:spPr/>
      <dgm:t>
        <a:bodyPr/>
        <a:lstStyle/>
        <a:p>
          <a:endParaRPr lang="en-US"/>
        </a:p>
      </dgm:t>
    </dgm:pt>
    <dgm:pt modelId="{10EE3933-0EC1-3D45-89E0-C11A1D2ADBC9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Require students teach</a:t>
          </a:r>
          <a:endParaRPr lang="en-US" dirty="0"/>
        </a:p>
      </dgm:t>
    </dgm:pt>
    <dgm:pt modelId="{00805866-D9FB-2B46-A181-296D724E9149}" type="parTrans" cxnId="{D39A4859-84E0-4E46-A8BC-16B4BA4F6BEF}">
      <dgm:prSet/>
      <dgm:spPr/>
      <dgm:t>
        <a:bodyPr/>
        <a:lstStyle/>
        <a:p>
          <a:endParaRPr lang="en-US"/>
        </a:p>
      </dgm:t>
    </dgm:pt>
    <dgm:pt modelId="{0344F91D-16B5-9C43-816A-D946B2FB1B0D}" type="sibTrans" cxnId="{D39A4859-84E0-4E46-A8BC-16B4BA4F6BEF}">
      <dgm:prSet/>
      <dgm:spPr/>
      <dgm:t>
        <a:bodyPr/>
        <a:lstStyle/>
        <a:p>
          <a:endParaRPr lang="en-US"/>
        </a:p>
      </dgm:t>
    </dgm:pt>
    <dgm:pt modelId="{F88F7BAC-3688-8843-A86E-52B19EECFCCA}" type="pres">
      <dgm:prSet presAssocID="{BD253A27-1ED4-574F-B936-03C09AA7663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772A6D-87A2-7E49-93AD-B0F58C6070A5}" type="pres">
      <dgm:prSet presAssocID="{3D716276-F83E-7944-9F69-C82F2B0BB16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01203D-CABB-FD44-BBCF-B705C8E8865E}" type="pres">
      <dgm:prSet presAssocID="{49EE6998-5453-8E4B-ADB9-94C558F1CD45}" presName="sibTrans" presStyleCnt="0"/>
      <dgm:spPr/>
    </dgm:pt>
    <dgm:pt modelId="{02BC0FBE-E438-5A46-B5F5-155FDF0DF7D5}" type="pres">
      <dgm:prSet presAssocID="{C55344DE-4CF6-0C4B-8323-4DCA65D2FBF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6E86F-1948-EF49-A1E1-998587B8F184}" type="pres">
      <dgm:prSet presAssocID="{B5B41855-A916-2E40-8C89-B63FF89F7FB4}" presName="sibTrans" presStyleCnt="0"/>
      <dgm:spPr/>
    </dgm:pt>
    <dgm:pt modelId="{63FABA6A-A2FC-634F-A694-60CCDDC6463F}" type="pres">
      <dgm:prSet presAssocID="{836B450A-B685-4C45-8AEE-5E001C67212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0E331-FF1B-AF43-9C5B-A2052E5E2A54}" type="pres">
      <dgm:prSet presAssocID="{C40CE1D1-86B2-3F4E-BBC2-692BD89B8BAC}" presName="sibTrans" presStyleCnt="0"/>
      <dgm:spPr/>
    </dgm:pt>
    <dgm:pt modelId="{963078E9-6EEC-3843-BBFB-5DCA96D7AA23}" type="pres">
      <dgm:prSet presAssocID="{8908E957-F812-1141-BBD1-9E3C5978996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5819A3-F459-3846-B0AF-3CF1B2F64CDC}" type="pres">
      <dgm:prSet presAssocID="{98D2093A-BCFB-3842-98FB-21B7801A1D89}" presName="sibTrans" presStyleCnt="0"/>
      <dgm:spPr/>
    </dgm:pt>
    <dgm:pt modelId="{5F34C03B-7DDB-304D-BFAD-5DD56F8C9045}" type="pres">
      <dgm:prSet presAssocID="{B64C473D-3057-8B4D-BC8F-489BDEC0897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92742F-DF68-6D49-A618-29C2D51C4494}" type="pres">
      <dgm:prSet presAssocID="{56A982E9-5BCA-BC48-8908-A70112F052F1}" presName="sibTrans" presStyleCnt="0"/>
      <dgm:spPr/>
    </dgm:pt>
    <dgm:pt modelId="{31848007-CBF3-0D48-ACDE-4E71796C860F}" type="pres">
      <dgm:prSet presAssocID="{10EE3933-0EC1-3D45-89E0-C11A1D2ADBC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F0DFF1-4806-F948-A759-69139C739F1D}" type="presOf" srcId="{BD253A27-1ED4-574F-B936-03C09AA7663F}" destId="{F88F7BAC-3688-8843-A86E-52B19EECFCCA}" srcOrd="0" destOrd="0" presId="urn:microsoft.com/office/officeart/2005/8/layout/default"/>
    <dgm:cxn modelId="{1A4822D5-45A2-4B4C-8D07-A07976C156A2}" type="presOf" srcId="{C55344DE-4CF6-0C4B-8323-4DCA65D2FBFC}" destId="{02BC0FBE-E438-5A46-B5F5-155FDF0DF7D5}" srcOrd="0" destOrd="0" presId="urn:microsoft.com/office/officeart/2005/8/layout/default"/>
    <dgm:cxn modelId="{C9E5A483-4B68-4A4B-A187-EDFC3516267B}" type="presOf" srcId="{836B450A-B685-4C45-8AEE-5E001C67212C}" destId="{63FABA6A-A2FC-634F-A694-60CCDDC6463F}" srcOrd="0" destOrd="0" presId="urn:microsoft.com/office/officeart/2005/8/layout/default"/>
    <dgm:cxn modelId="{DEAFD108-3FCD-EF44-8CB4-5C271B8FDF8F}" srcId="{BD253A27-1ED4-574F-B936-03C09AA7663F}" destId="{B64C473D-3057-8B4D-BC8F-489BDEC0897D}" srcOrd="4" destOrd="0" parTransId="{0B09A18B-521C-1043-B7F1-D68BA6B2C115}" sibTransId="{56A982E9-5BCA-BC48-8908-A70112F052F1}"/>
    <dgm:cxn modelId="{65D80714-C722-6144-8A90-9777D4081D04}" type="presOf" srcId="{10EE3933-0EC1-3D45-89E0-C11A1D2ADBC9}" destId="{31848007-CBF3-0D48-ACDE-4E71796C860F}" srcOrd="0" destOrd="0" presId="urn:microsoft.com/office/officeart/2005/8/layout/default"/>
    <dgm:cxn modelId="{6AB74E23-ABC7-9E44-8FF8-2C7A98A633DA}" srcId="{BD253A27-1ED4-574F-B936-03C09AA7663F}" destId="{C55344DE-4CF6-0C4B-8323-4DCA65D2FBFC}" srcOrd="1" destOrd="0" parTransId="{4C062EB9-A412-9343-8B4F-3034DBDF54FF}" sibTransId="{B5B41855-A916-2E40-8C89-B63FF89F7FB4}"/>
    <dgm:cxn modelId="{7389F7C7-2F91-474B-AB44-65029067378D}" srcId="{BD253A27-1ED4-574F-B936-03C09AA7663F}" destId="{3D716276-F83E-7944-9F69-C82F2B0BB16B}" srcOrd="0" destOrd="0" parTransId="{E68DC212-9DE1-754C-A5BC-F543820C9C6E}" sibTransId="{49EE6998-5453-8E4B-ADB9-94C558F1CD45}"/>
    <dgm:cxn modelId="{B84A2CD6-7607-F942-AECC-D374E0AFA81D}" type="presOf" srcId="{3D716276-F83E-7944-9F69-C82F2B0BB16B}" destId="{B1772A6D-87A2-7E49-93AD-B0F58C6070A5}" srcOrd="0" destOrd="0" presId="urn:microsoft.com/office/officeart/2005/8/layout/default"/>
    <dgm:cxn modelId="{38046718-FEE9-8A47-847D-935EAD92C1C8}" type="presOf" srcId="{8908E957-F812-1141-BBD1-9E3C5978996E}" destId="{963078E9-6EEC-3843-BBFB-5DCA96D7AA23}" srcOrd="0" destOrd="0" presId="urn:microsoft.com/office/officeart/2005/8/layout/default"/>
    <dgm:cxn modelId="{BEF14B88-ABEE-D046-B37A-D93EC53B1A95}" srcId="{BD253A27-1ED4-574F-B936-03C09AA7663F}" destId="{836B450A-B685-4C45-8AEE-5E001C67212C}" srcOrd="2" destOrd="0" parTransId="{30C6C71F-A919-3F41-A981-014EA4890366}" sibTransId="{C40CE1D1-86B2-3F4E-BBC2-692BD89B8BAC}"/>
    <dgm:cxn modelId="{D39A4859-84E0-4E46-A8BC-16B4BA4F6BEF}" srcId="{BD253A27-1ED4-574F-B936-03C09AA7663F}" destId="{10EE3933-0EC1-3D45-89E0-C11A1D2ADBC9}" srcOrd="5" destOrd="0" parTransId="{00805866-D9FB-2B46-A181-296D724E9149}" sibTransId="{0344F91D-16B5-9C43-816A-D946B2FB1B0D}"/>
    <dgm:cxn modelId="{92EC697E-AADB-6C49-8091-CB982420BDB1}" type="presOf" srcId="{B64C473D-3057-8B4D-BC8F-489BDEC0897D}" destId="{5F34C03B-7DDB-304D-BFAD-5DD56F8C9045}" srcOrd="0" destOrd="0" presId="urn:microsoft.com/office/officeart/2005/8/layout/default"/>
    <dgm:cxn modelId="{9F9EE48F-11EB-4340-B68B-AACA52AD05C3}" srcId="{BD253A27-1ED4-574F-B936-03C09AA7663F}" destId="{8908E957-F812-1141-BBD1-9E3C5978996E}" srcOrd="3" destOrd="0" parTransId="{713AB857-59FB-BB4E-8F80-82FEC27207E5}" sibTransId="{98D2093A-BCFB-3842-98FB-21B7801A1D89}"/>
    <dgm:cxn modelId="{53ABE316-4166-E548-9BE2-113C8E2C2E9C}" type="presParOf" srcId="{F88F7BAC-3688-8843-A86E-52B19EECFCCA}" destId="{B1772A6D-87A2-7E49-93AD-B0F58C6070A5}" srcOrd="0" destOrd="0" presId="urn:microsoft.com/office/officeart/2005/8/layout/default"/>
    <dgm:cxn modelId="{04C68C4D-5B34-934D-B90A-8899A1027BD1}" type="presParOf" srcId="{F88F7BAC-3688-8843-A86E-52B19EECFCCA}" destId="{A101203D-CABB-FD44-BBCF-B705C8E8865E}" srcOrd="1" destOrd="0" presId="urn:microsoft.com/office/officeart/2005/8/layout/default"/>
    <dgm:cxn modelId="{3DF6A5B9-DEB8-DE42-ADD7-59A1148590FE}" type="presParOf" srcId="{F88F7BAC-3688-8843-A86E-52B19EECFCCA}" destId="{02BC0FBE-E438-5A46-B5F5-155FDF0DF7D5}" srcOrd="2" destOrd="0" presId="urn:microsoft.com/office/officeart/2005/8/layout/default"/>
    <dgm:cxn modelId="{FE0E00BA-1636-DA45-9B64-A0061B081F35}" type="presParOf" srcId="{F88F7BAC-3688-8843-A86E-52B19EECFCCA}" destId="{1FC6E86F-1948-EF49-A1E1-998587B8F184}" srcOrd="3" destOrd="0" presId="urn:microsoft.com/office/officeart/2005/8/layout/default"/>
    <dgm:cxn modelId="{A99DE1A7-1ADC-E14C-95D6-2323BC53C010}" type="presParOf" srcId="{F88F7BAC-3688-8843-A86E-52B19EECFCCA}" destId="{63FABA6A-A2FC-634F-A694-60CCDDC6463F}" srcOrd="4" destOrd="0" presId="urn:microsoft.com/office/officeart/2005/8/layout/default"/>
    <dgm:cxn modelId="{B8B03954-FA6F-7944-89E6-3EE952D601DC}" type="presParOf" srcId="{F88F7BAC-3688-8843-A86E-52B19EECFCCA}" destId="{C090E331-FF1B-AF43-9C5B-A2052E5E2A54}" srcOrd="5" destOrd="0" presId="urn:microsoft.com/office/officeart/2005/8/layout/default"/>
    <dgm:cxn modelId="{1E2490C5-D6D3-A541-B6D9-9C5354D4D757}" type="presParOf" srcId="{F88F7BAC-3688-8843-A86E-52B19EECFCCA}" destId="{963078E9-6EEC-3843-BBFB-5DCA96D7AA23}" srcOrd="6" destOrd="0" presId="urn:microsoft.com/office/officeart/2005/8/layout/default"/>
    <dgm:cxn modelId="{175EFB2D-0C49-2F4A-9F83-E4FB0BD1ED43}" type="presParOf" srcId="{F88F7BAC-3688-8843-A86E-52B19EECFCCA}" destId="{155819A3-F459-3846-B0AF-3CF1B2F64CDC}" srcOrd="7" destOrd="0" presId="urn:microsoft.com/office/officeart/2005/8/layout/default"/>
    <dgm:cxn modelId="{61DDB8AF-7FB4-E140-AA80-2D82F188A8C3}" type="presParOf" srcId="{F88F7BAC-3688-8843-A86E-52B19EECFCCA}" destId="{5F34C03B-7DDB-304D-BFAD-5DD56F8C9045}" srcOrd="8" destOrd="0" presId="urn:microsoft.com/office/officeart/2005/8/layout/default"/>
    <dgm:cxn modelId="{618D7DD3-96D9-BE42-97D5-2DF676939893}" type="presParOf" srcId="{F88F7BAC-3688-8843-A86E-52B19EECFCCA}" destId="{8192742F-DF68-6D49-A618-29C2D51C4494}" srcOrd="9" destOrd="0" presId="urn:microsoft.com/office/officeart/2005/8/layout/default"/>
    <dgm:cxn modelId="{96566132-8E2F-A24E-ADA5-D5A281D3C00C}" type="presParOf" srcId="{F88F7BAC-3688-8843-A86E-52B19EECFCCA}" destId="{31848007-CBF3-0D48-ACDE-4E71796C860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253A27-1ED4-574F-B936-03C09AA7663F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716276-F83E-7944-9F69-C82F2B0BB16B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Group share</a:t>
          </a:r>
          <a:endParaRPr lang="en-US" dirty="0"/>
        </a:p>
      </dgm:t>
    </dgm:pt>
    <dgm:pt modelId="{E68DC212-9DE1-754C-A5BC-F543820C9C6E}" type="parTrans" cxnId="{7389F7C7-2F91-474B-AB44-65029067378D}">
      <dgm:prSet/>
      <dgm:spPr/>
      <dgm:t>
        <a:bodyPr/>
        <a:lstStyle/>
        <a:p>
          <a:endParaRPr lang="en-US"/>
        </a:p>
      </dgm:t>
    </dgm:pt>
    <dgm:pt modelId="{49EE6998-5453-8E4B-ADB9-94C558F1CD45}" type="sibTrans" cxnId="{7389F7C7-2F91-474B-AB44-65029067378D}">
      <dgm:prSet/>
      <dgm:spPr/>
      <dgm:t>
        <a:bodyPr/>
        <a:lstStyle/>
        <a:p>
          <a:endParaRPr lang="en-US"/>
        </a:p>
      </dgm:t>
    </dgm:pt>
    <dgm:pt modelId="{C55344DE-4CF6-0C4B-8323-4DCA65D2FBFC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Mutual support</a:t>
          </a:r>
          <a:endParaRPr lang="en-US" dirty="0"/>
        </a:p>
      </dgm:t>
    </dgm:pt>
    <dgm:pt modelId="{4C062EB9-A412-9343-8B4F-3034DBDF54FF}" type="parTrans" cxnId="{6AB74E23-ABC7-9E44-8FF8-2C7A98A633DA}">
      <dgm:prSet/>
      <dgm:spPr/>
      <dgm:t>
        <a:bodyPr/>
        <a:lstStyle/>
        <a:p>
          <a:endParaRPr lang="en-US"/>
        </a:p>
      </dgm:t>
    </dgm:pt>
    <dgm:pt modelId="{B5B41855-A916-2E40-8C89-B63FF89F7FB4}" type="sibTrans" cxnId="{6AB74E23-ABC7-9E44-8FF8-2C7A98A633DA}">
      <dgm:prSet/>
      <dgm:spPr/>
      <dgm:t>
        <a:bodyPr/>
        <a:lstStyle/>
        <a:p>
          <a:endParaRPr lang="en-US"/>
        </a:p>
      </dgm:t>
    </dgm:pt>
    <dgm:pt modelId="{836B450A-B685-4C45-8AEE-5E001C67212C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Mutual encouragement</a:t>
          </a:r>
          <a:endParaRPr lang="en-US" dirty="0"/>
        </a:p>
      </dgm:t>
    </dgm:pt>
    <dgm:pt modelId="{30C6C71F-A919-3F41-A981-014EA4890366}" type="parTrans" cxnId="{BEF14B88-ABEE-D046-B37A-D93EC53B1A95}">
      <dgm:prSet/>
      <dgm:spPr/>
      <dgm:t>
        <a:bodyPr/>
        <a:lstStyle/>
        <a:p>
          <a:endParaRPr lang="en-US"/>
        </a:p>
      </dgm:t>
    </dgm:pt>
    <dgm:pt modelId="{C40CE1D1-86B2-3F4E-BBC2-692BD89B8BAC}" type="sibTrans" cxnId="{BEF14B88-ABEE-D046-B37A-D93EC53B1A95}">
      <dgm:prSet/>
      <dgm:spPr/>
      <dgm:t>
        <a:bodyPr/>
        <a:lstStyle/>
        <a:p>
          <a:endParaRPr lang="en-US"/>
        </a:p>
      </dgm:t>
    </dgm:pt>
    <dgm:pt modelId="{8908E957-F812-1141-BBD1-9E3C5978996E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Acknowledgement of group success</a:t>
          </a:r>
          <a:endParaRPr lang="en-US" dirty="0"/>
        </a:p>
      </dgm:t>
    </dgm:pt>
    <dgm:pt modelId="{713AB857-59FB-BB4E-8F80-82FEC27207E5}" type="parTrans" cxnId="{9F9EE48F-11EB-4340-B68B-AACA52AD05C3}">
      <dgm:prSet/>
      <dgm:spPr/>
      <dgm:t>
        <a:bodyPr/>
        <a:lstStyle/>
        <a:p>
          <a:endParaRPr lang="en-US"/>
        </a:p>
      </dgm:t>
    </dgm:pt>
    <dgm:pt modelId="{98D2093A-BCFB-3842-98FB-21B7801A1D89}" type="sibTrans" cxnId="{9F9EE48F-11EB-4340-B68B-AACA52AD05C3}">
      <dgm:prSet/>
      <dgm:spPr/>
      <dgm:t>
        <a:bodyPr/>
        <a:lstStyle/>
        <a:p>
          <a:endParaRPr lang="en-US"/>
        </a:p>
      </dgm:t>
    </dgm:pt>
    <dgm:pt modelId="{B64C473D-3057-8B4D-BC8F-489BDEC0897D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Celebration of group success</a:t>
          </a:r>
          <a:endParaRPr lang="en-US" dirty="0"/>
        </a:p>
      </dgm:t>
    </dgm:pt>
    <dgm:pt modelId="{0B09A18B-521C-1043-B7F1-D68BA6B2C115}" type="parTrans" cxnId="{DEAFD108-3FCD-EF44-8CB4-5C271B8FDF8F}">
      <dgm:prSet/>
      <dgm:spPr/>
      <dgm:t>
        <a:bodyPr/>
        <a:lstStyle/>
        <a:p>
          <a:endParaRPr lang="en-US"/>
        </a:p>
      </dgm:t>
    </dgm:pt>
    <dgm:pt modelId="{56A982E9-5BCA-BC48-8908-A70112F052F1}" type="sibTrans" cxnId="{DEAFD108-3FCD-EF44-8CB4-5C271B8FDF8F}">
      <dgm:prSet/>
      <dgm:spPr/>
      <dgm:t>
        <a:bodyPr/>
        <a:lstStyle/>
        <a:p>
          <a:endParaRPr lang="en-US"/>
        </a:p>
      </dgm:t>
    </dgm:pt>
    <dgm:pt modelId="{F88F7BAC-3688-8843-A86E-52B19EECFCCA}" type="pres">
      <dgm:prSet presAssocID="{BD253A27-1ED4-574F-B936-03C09AA7663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772A6D-87A2-7E49-93AD-B0F58C6070A5}" type="pres">
      <dgm:prSet presAssocID="{3D716276-F83E-7944-9F69-C82F2B0BB16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01203D-CABB-FD44-BBCF-B705C8E8865E}" type="pres">
      <dgm:prSet presAssocID="{49EE6998-5453-8E4B-ADB9-94C558F1CD45}" presName="sibTrans" presStyleCnt="0"/>
      <dgm:spPr/>
    </dgm:pt>
    <dgm:pt modelId="{02BC0FBE-E438-5A46-B5F5-155FDF0DF7D5}" type="pres">
      <dgm:prSet presAssocID="{C55344DE-4CF6-0C4B-8323-4DCA65D2FBF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6E86F-1948-EF49-A1E1-998587B8F184}" type="pres">
      <dgm:prSet presAssocID="{B5B41855-A916-2E40-8C89-B63FF89F7FB4}" presName="sibTrans" presStyleCnt="0"/>
      <dgm:spPr/>
    </dgm:pt>
    <dgm:pt modelId="{63FABA6A-A2FC-634F-A694-60CCDDC6463F}" type="pres">
      <dgm:prSet presAssocID="{836B450A-B685-4C45-8AEE-5E001C67212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0E331-FF1B-AF43-9C5B-A2052E5E2A54}" type="pres">
      <dgm:prSet presAssocID="{C40CE1D1-86B2-3F4E-BBC2-692BD89B8BAC}" presName="sibTrans" presStyleCnt="0"/>
      <dgm:spPr/>
    </dgm:pt>
    <dgm:pt modelId="{963078E9-6EEC-3843-BBFB-5DCA96D7AA23}" type="pres">
      <dgm:prSet presAssocID="{8908E957-F812-1141-BBD1-9E3C5978996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5819A3-F459-3846-B0AF-3CF1B2F64CDC}" type="pres">
      <dgm:prSet presAssocID="{98D2093A-BCFB-3842-98FB-21B7801A1D89}" presName="sibTrans" presStyleCnt="0"/>
      <dgm:spPr/>
    </dgm:pt>
    <dgm:pt modelId="{5F34C03B-7DDB-304D-BFAD-5DD56F8C9045}" type="pres">
      <dgm:prSet presAssocID="{B64C473D-3057-8B4D-BC8F-489BDEC0897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198F04-7536-3641-AE5F-2CAAE86D9731}" type="presOf" srcId="{B64C473D-3057-8B4D-BC8F-489BDEC0897D}" destId="{5F34C03B-7DDB-304D-BFAD-5DD56F8C9045}" srcOrd="0" destOrd="0" presId="urn:microsoft.com/office/officeart/2005/8/layout/default"/>
    <dgm:cxn modelId="{84E61462-E672-A248-80CB-A7DED836414B}" type="presOf" srcId="{8908E957-F812-1141-BBD1-9E3C5978996E}" destId="{963078E9-6EEC-3843-BBFB-5DCA96D7AA23}" srcOrd="0" destOrd="0" presId="urn:microsoft.com/office/officeart/2005/8/layout/default"/>
    <dgm:cxn modelId="{DD699CA9-C1AE-4343-B0EC-85855F7C8425}" type="presOf" srcId="{C55344DE-4CF6-0C4B-8323-4DCA65D2FBFC}" destId="{02BC0FBE-E438-5A46-B5F5-155FDF0DF7D5}" srcOrd="0" destOrd="0" presId="urn:microsoft.com/office/officeart/2005/8/layout/default"/>
    <dgm:cxn modelId="{DEAFD108-3FCD-EF44-8CB4-5C271B8FDF8F}" srcId="{BD253A27-1ED4-574F-B936-03C09AA7663F}" destId="{B64C473D-3057-8B4D-BC8F-489BDEC0897D}" srcOrd="4" destOrd="0" parTransId="{0B09A18B-521C-1043-B7F1-D68BA6B2C115}" sibTransId="{56A982E9-5BCA-BC48-8908-A70112F052F1}"/>
    <dgm:cxn modelId="{6AB74E23-ABC7-9E44-8FF8-2C7A98A633DA}" srcId="{BD253A27-1ED4-574F-B936-03C09AA7663F}" destId="{C55344DE-4CF6-0C4B-8323-4DCA65D2FBFC}" srcOrd="1" destOrd="0" parTransId="{4C062EB9-A412-9343-8B4F-3034DBDF54FF}" sibTransId="{B5B41855-A916-2E40-8C89-B63FF89F7FB4}"/>
    <dgm:cxn modelId="{7389F7C7-2F91-474B-AB44-65029067378D}" srcId="{BD253A27-1ED4-574F-B936-03C09AA7663F}" destId="{3D716276-F83E-7944-9F69-C82F2B0BB16B}" srcOrd="0" destOrd="0" parTransId="{E68DC212-9DE1-754C-A5BC-F543820C9C6E}" sibTransId="{49EE6998-5453-8E4B-ADB9-94C558F1CD45}"/>
    <dgm:cxn modelId="{135283EF-D2B0-A747-AB2E-C7AC3EF07B9A}" type="presOf" srcId="{BD253A27-1ED4-574F-B936-03C09AA7663F}" destId="{F88F7BAC-3688-8843-A86E-52B19EECFCCA}" srcOrd="0" destOrd="0" presId="urn:microsoft.com/office/officeart/2005/8/layout/default"/>
    <dgm:cxn modelId="{A7C2BA8E-C7A4-8B49-B464-DC0F8AE050B3}" type="presOf" srcId="{3D716276-F83E-7944-9F69-C82F2B0BB16B}" destId="{B1772A6D-87A2-7E49-93AD-B0F58C6070A5}" srcOrd="0" destOrd="0" presId="urn:microsoft.com/office/officeart/2005/8/layout/default"/>
    <dgm:cxn modelId="{BEF14B88-ABEE-D046-B37A-D93EC53B1A95}" srcId="{BD253A27-1ED4-574F-B936-03C09AA7663F}" destId="{836B450A-B685-4C45-8AEE-5E001C67212C}" srcOrd="2" destOrd="0" parTransId="{30C6C71F-A919-3F41-A981-014EA4890366}" sibTransId="{C40CE1D1-86B2-3F4E-BBC2-692BD89B8BAC}"/>
    <dgm:cxn modelId="{9F9EE48F-11EB-4340-B68B-AACA52AD05C3}" srcId="{BD253A27-1ED4-574F-B936-03C09AA7663F}" destId="{8908E957-F812-1141-BBD1-9E3C5978996E}" srcOrd="3" destOrd="0" parTransId="{713AB857-59FB-BB4E-8F80-82FEC27207E5}" sibTransId="{98D2093A-BCFB-3842-98FB-21B7801A1D89}"/>
    <dgm:cxn modelId="{C5913E27-6D29-D740-91EA-34E2F7030492}" type="presOf" srcId="{836B450A-B685-4C45-8AEE-5E001C67212C}" destId="{63FABA6A-A2FC-634F-A694-60CCDDC6463F}" srcOrd="0" destOrd="0" presId="urn:microsoft.com/office/officeart/2005/8/layout/default"/>
    <dgm:cxn modelId="{048C025D-93EE-A847-88C8-F4FC2A363BF7}" type="presParOf" srcId="{F88F7BAC-3688-8843-A86E-52B19EECFCCA}" destId="{B1772A6D-87A2-7E49-93AD-B0F58C6070A5}" srcOrd="0" destOrd="0" presId="urn:microsoft.com/office/officeart/2005/8/layout/default"/>
    <dgm:cxn modelId="{B124155C-DB67-2D4C-920A-602A1CAABEF7}" type="presParOf" srcId="{F88F7BAC-3688-8843-A86E-52B19EECFCCA}" destId="{A101203D-CABB-FD44-BBCF-B705C8E8865E}" srcOrd="1" destOrd="0" presId="urn:microsoft.com/office/officeart/2005/8/layout/default"/>
    <dgm:cxn modelId="{483FCCD4-B571-AE4E-BFE9-40D7CF37D91B}" type="presParOf" srcId="{F88F7BAC-3688-8843-A86E-52B19EECFCCA}" destId="{02BC0FBE-E438-5A46-B5F5-155FDF0DF7D5}" srcOrd="2" destOrd="0" presId="urn:microsoft.com/office/officeart/2005/8/layout/default"/>
    <dgm:cxn modelId="{95316B5E-5AE7-B64B-8183-068E5905A0C6}" type="presParOf" srcId="{F88F7BAC-3688-8843-A86E-52B19EECFCCA}" destId="{1FC6E86F-1948-EF49-A1E1-998587B8F184}" srcOrd="3" destOrd="0" presId="urn:microsoft.com/office/officeart/2005/8/layout/default"/>
    <dgm:cxn modelId="{8920B4FB-872F-2045-8F2E-29095CFDB45E}" type="presParOf" srcId="{F88F7BAC-3688-8843-A86E-52B19EECFCCA}" destId="{63FABA6A-A2FC-634F-A694-60CCDDC6463F}" srcOrd="4" destOrd="0" presId="urn:microsoft.com/office/officeart/2005/8/layout/default"/>
    <dgm:cxn modelId="{242751FE-2F83-724C-9B7B-09DAEE715EDB}" type="presParOf" srcId="{F88F7BAC-3688-8843-A86E-52B19EECFCCA}" destId="{C090E331-FF1B-AF43-9C5B-A2052E5E2A54}" srcOrd="5" destOrd="0" presId="urn:microsoft.com/office/officeart/2005/8/layout/default"/>
    <dgm:cxn modelId="{22147E41-FB44-F34F-8683-8F8BEA30C469}" type="presParOf" srcId="{F88F7BAC-3688-8843-A86E-52B19EECFCCA}" destId="{963078E9-6EEC-3843-BBFB-5DCA96D7AA23}" srcOrd="6" destOrd="0" presId="urn:microsoft.com/office/officeart/2005/8/layout/default"/>
    <dgm:cxn modelId="{B5EC8F8E-1457-EB4A-88E1-AD4EABD3DC3B}" type="presParOf" srcId="{F88F7BAC-3688-8843-A86E-52B19EECFCCA}" destId="{155819A3-F459-3846-B0AF-3CF1B2F64CDC}" srcOrd="7" destOrd="0" presId="urn:microsoft.com/office/officeart/2005/8/layout/default"/>
    <dgm:cxn modelId="{5FC05356-96C8-2147-A258-644FD9A5C321}" type="presParOf" srcId="{F88F7BAC-3688-8843-A86E-52B19EECFCCA}" destId="{5F34C03B-7DDB-304D-BFAD-5DD56F8C904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253A27-1ED4-574F-B936-03C09AA7663F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716276-F83E-7944-9F69-C82F2B0BB16B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Student feedback </a:t>
          </a:r>
        </a:p>
        <a:p>
          <a:r>
            <a:rPr lang="en-US" dirty="0" smtClean="0"/>
            <a:t>regarding future performance</a:t>
          </a:r>
          <a:endParaRPr lang="en-US" dirty="0"/>
        </a:p>
      </dgm:t>
    </dgm:pt>
    <dgm:pt modelId="{E68DC212-9DE1-754C-A5BC-F543820C9C6E}" type="parTrans" cxnId="{7389F7C7-2F91-474B-AB44-65029067378D}">
      <dgm:prSet/>
      <dgm:spPr/>
      <dgm:t>
        <a:bodyPr/>
        <a:lstStyle/>
        <a:p>
          <a:endParaRPr lang="en-US"/>
        </a:p>
      </dgm:t>
    </dgm:pt>
    <dgm:pt modelId="{49EE6998-5453-8E4B-ADB9-94C558F1CD45}" type="sibTrans" cxnId="{7389F7C7-2F91-474B-AB44-65029067378D}">
      <dgm:prSet/>
      <dgm:spPr/>
      <dgm:t>
        <a:bodyPr/>
        <a:lstStyle/>
        <a:p>
          <a:endParaRPr lang="en-US"/>
        </a:p>
      </dgm:t>
    </dgm:pt>
    <dgm:pt modelId="{C55344DE-4CF6-0C4B-8323-4DCA65D2FBFC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Student feedback </a:t>
          </a:r>
        </a:p>
        <a:p>
          <a:r>
            <a:rPr lang="en-US" dirty="0" smtClean="0"/>
            <a:t>on other’s efforts to achieve group goals</a:t>
          </a:r>
          <a:endParaRPr lang="en-US" dirty="0"/>
        </a:p>
      </dgm:t>
    </dgm:pt>
    <dgm:pt modelId="{4C062EB9-A412-9343-8B4F-3034DBDF54FF}" type="parTrans" cxnId="{6AB74E23-ABC7-9E44-8FF8-2C7A98A633DA}">
      <dgm:prSet/>
      <dgm:spPr/>
      <dgm:t>
        <a:bodyPr/>
        <a:lstStyle/>
        <a:p>
          <a:endParaRPr lang="en-US"/>
        </a:p>
      </dgm:t>
    </dgm:pt>
    <dgm:pt modelId="{B5B41855-A916-2E40-8C89-B63FF89F7FB4}" type="sibTrans" cxnId="{6AB74E23-ABC7-9E44-8FF8-2C7A98A633DA}">
      <dgm:prSet/>
      <dgm:spPr/>
      <dgm:t>
        <a:bodyPr/>
        <a:lstStyle/>
        <a:p>
          <a:endParaRPr lang="en-US"/>
        </a:p>
      </dgm:t>
    </dgm:pt>
    <dgm:pt modelId="{F88F7BAC-3688-8843-A86E-52B19EECFCCA}" type="pres">
      <dgm:prSet presAssocID="{BD253A27-1ED4-574F-B936-03C09AA7663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772A6D-87A2-7E49-93AD-B0F58C6070A5}" type="pres">
      <dgm:prSet presAssocID="{3D716276-F83E-7944-9F69-C82F2B0BB16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01203D-CABB-FD44-BBCF-B705C8E8865E}" type="pres">
      <dgm:prSet presAssocID="{49EE6998-5453-8E4B-ADB9-94C558F1CD45}" presName="sibTrans" presStyleCnt="0"/>
      <dgm:spPr/>
    </dgm:pt>
    <dgm:pt modelId="{02BC0FBE-E438-5A46-B5F5-155FDF0DF7D5}" type="pres">
      <dgm:prSet presAssocID="{C55344DE-4CF6-0C4B-8323-4DCA65D2FBF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B74E23-ABC7-9E44-8FF8-2C7A98A633DA}" srcId="{BD253A27-1ED4-574F-B936-03C09AA7663F}" destId="{C55344DE-4CF6-0C4B-8323-4DCA65D2FBFC}" srcOrd="1" destOrd="0" parTransId="{4C062EB9-A412-9343-8B4F-3034DBDF54FF}" sibTransId="{B5B41855-A916-2E40-8C89-B63FF89F7FB4}"/>
    <dgm:cxn modelId="{B222BA19-E991-1043-87BD-01B2561CF6A5}" type="presOf" srcId="{3D716276-F83E-7944-9F69-C82F2B0BB16B}" destId="{B1772A6D-87A2-7E49-93AD-B0F58C6070A5}" srcOrd="0" destOrd="0" presId="urn:microsoft.com/office/officeart/2005/8/layout/default"/>
    <dgm:cxn modelId="{7389F7C7-2F91-474B-AB44-65029067378D}" srcId="{BD253A27-1ED4-574F-B936-03C09AA7663F}" destId="{3D716276-F83E-7944-9F69-C82F2B0BB16B}" srcOrd="0" destOrd="0" parTransId="{E68DC212-9DE1-754C-A5BC-F543820C9C6E}" sibTransId="{49EE6998-5453-8E4B-ADB9-94C558F1CD45}"/>
    <dgm:cxn modelId="{E709EDA3-D57A-EE49-89F2-D76D3EC0725D}" type="presOf" srcId="{C55344DE-4CF6-0C4B-8323-4DCA65D2FBFC}" destId="{02BC0FBE-E438-5A46-B5F5-155FDF0DF7D5}" srcOrd="0" destOrd="0" presId="urn:microsoft.com/office/officeart/2005/8/layout/default"/>
    <dgm:cxn modelId="{7A8612E5-C899-D442-9E11-DDE0EFE95B06}" type="presOf" srcId="{BD253A27-1ED4-574F-B936-03C09AA7663F}" destId="{F88F7BAC-3688-8843-A86E-52B19EECFCCA}" srcOrd="0" destOrd="0" presId="urn:microsoft.com/office/officeart/2005/8/layout/default"/>
    <dgm:cxn modelId="{B9060E34-9815-9C47-9FC9-F38F20CC56CD}" type="presParOf" srcId="{F88F7BAC-3688-8843-A86E-52B19EECFCCA}" destId="{B1772A6D-87A2-7E49-93AD-B0F58C6070A5}" srcOrd="0" destOrd="0" presId="urn:microsoft.com/office/officeart/2005/8/layout/default"/>
    <dgm:cxn modelId="{0B408BE9-BAB9-4D48-B7C9-9704CFB06EB5}" type="presParOf" srcId="{F88F7BAC-3688-8843-A86E-52B19EECFCCA}" destId="{A101203D-CABB-FD44-BBCF-B705C8E8865E}" srcOrd="1" destOrd="0" presId="urn:microsoft.com/office/officeart/2005/8/layout/default"/>
    <dgm:cxn modelId="{1441CBD8-3AE8-964A-9C7C-E8BBB79B5054}" type="presParOf" srcId="{F88F7BAC-3688-8843-A86E-52B19EECFCCA}" destId="{02BC0FBE-E438-5A46-B5F5-155FDF0DF7D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253A27-1ED4-574F-B936-03C09AA7663F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716276-F83E-7944-9F69-C82F2B0BB16B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Mutual knowledge</a:t>
          </a:r>
          <a:endParaRPr lang="en-US" dirty="0"/>
        </a:p>
      </dgm:t>
    </dgm:pt>
    <dgm:pt modelId="{E68DC212-9DE1-754C-A5BC-F543820C9C6E}" type="parTrans" cxnId="{7389F7C7-2F91-474B-AB44-65029067378D}">
      <dgm:prSet/>
      <dgm:spPr/>
      <dgm:t>
        <a:bodyPr/>
        <a:lstStyle/>
        <a:p>
          <a:endParaRPr lang="en-US"/>
        </a:p>
      </dgm:t>
    </dgm:pt>
    <dgm:pt modelId="{49EE6998-5453-8E4B-ADB9-94C558F1CD45}" type="sibTrans" cxnId="{7389F7C7-2F91-474B-AB44-65029067378D}">
      <dgm:prSet/>
      <dgm:spPr/>
      <dgm:t>
        <a:bodyPr/>
        <a:lstStyle/>
        <a:p>
          <a:endParaRPr lang="en-US"/>
        </a:p>
      </dgm:t>
    </dgm:pt>
    <dgm:pt modelId="{C55344DE-4CF6-0C4B-8323-4DCA65D2FBFC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Mutual trust</a:t>
          </a:r>
          <a:endParaRPr lang="en-US" dirty="0"/>
        </a:p>
      </dgm:t>
    </dgm:pt>
    <dgm:pt modelId="{4C062EB9-A412-9343-8B4F-3034DBDF54FF}" type="parTrans" cxnId="{6AB74E23-ABC7-9E44-8FF8-2C7A98A633DA}">
      <dgm:prSet/>
      <dgm:spPr/>
      <dgm:t>
        <a:bodyPr/>
        <a:lstStyle/>
        <a:p>
          <a:endParaRPr lang="en-US"/>
        </a:p>
      </dgm:t>
    </dgm:pt>
    <dgm:pt modelId="{B5B41855-A916-2E40-8C89-B63FF89F7FB4}" type="sibTrans" cxnId="{6AB74E23-ABC7-9E44-8FF8-2C7A98A633DA}">
      <dgm:prSet/>
      <dgm:spPr/>
      <dgm:t>
        <a:bodyPr/>
        <a:lstStyle/>
        <a:p>
          <a:endParaRPr lang="en-US"/>
        </a:p>
      </dgm:t>
    </dgm:pt>
    <dgm:pt modelId="{836B450A-B685-4C45-8AEE-5E001C67212C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Communicate effectively with each other</a:t>
          </a:r>
          <a:endParaRPr lang="en-US" dirty="0"/>
        </a:p>
      </dgm:t>
    </dgm:pt>
    <dgm:pt modelId="{30C6C71F-A919-3F41-A981-014EA4890366}" type="parTrans" cxnId="{BEF14B88-ABEE-D046-B37A-D93EC53B1A95}">
      <dgm:prSet/>
      <dgm:spPr/>
      <dgm:t>
        <a:bodyPr/>
        <a:lstStyle/>
        <a:p>
          <a:endParaRPr lang="en-US"/>
        </a:p>
      </dgm:t>
    </dgm:pt>
    <dgm:pt modelId="{C40CE1D1-86B2-3F4E-BBC2-692BD89B8BAC}" type="sibTrans" cxnId="{BEF14B88-ABEE-D046-B37A-D93EC53B1A95}">
      <dgm:prSet/>
      <dgm:spPr/>
      <dgm:t>
        <a:bodyPr/>
        <a:lstStyle/>
        <a:p>
          <a:endParaRPr lang="en-US"/>
        </a:p>
      </dgm:t>
    </dgm:pt>
    <dgm:pt modelId="{8908E957-F812-1141-BBD1-9E3C5978996E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Solve group conflicts</a:t>
          </a:r>
          <a:endParaRPr lang="en-US" dirty="0"/>
        </a:p>
      </dgm:t>
    </dgm:pt>
    <dgm:pt modelId="{713AB857-59FB-BB4E-8F80-82FEC27207E5}" type="parTrans" cxnId="{9F9EE48F-11EB-4340-B68B-AACA52AD05C3}">
      <dgm:prSet/>
      <dgm:spPr/>
      <dgm:t>
        <a:bodyPr/>
        <a:lstStyle/>
        <a:p>
          <a:endParaRPr lang="en-US"/>
        </a:p>
      </dgm:t>
    </dgm:pt>
    <dgm:pt modelId="{98D2093A-BCFB-3842-98FB-21B7801A1D89}" type="sibTrans" cxnId="{9F9EE48F-11EB-4340-B68B-AACA52AD05C3}">
      <dgm:prSet/>
      <dgm:spPr/>
      <dgm:t>
        <a:bodyPr/>
        <a:lstStyle/>
        <a:p>
          <a:endParaRPr lang="en-US"/>
        </a:p>
      </dgm:t>
    </dgm:pt>
    <dgm:pt modelId="{F88F7BAC-3688-8843-A86E-52B19EECFCCA}" type="pres">
      <dgm:prSet presAssocID="{BD253A27-1ED4-574F-B936-03C09AA7663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772A6D-87A2-7E49-93AD-B0F58C6070A5}" type="pres">
      <dgm:prSet presAssocID="{3D716276-F83E-7944-9F69-C82F2B0BB16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01203D-CABB-FD44-BBCF-B705C8E8865E}" type="pres">
      <dgm:prSet presAssocID="{49EE6998-5453-8E4B-ADB9-94C558F1CD45}" presName="sibTrans" presStyleCnt="0"/>
      <dgm:spPr/>
    </dgm:pt>
    <dgm:pt modelId="{02BC0FBE-E438-5A46-B5F5-155FDF0DF7D5}" type="pres">
      <dgm:prSet presAssocID="{C55344DE-4CF6-0C4B-8323-4DCA65D2FBF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6E86F-1948-EF49-A1E1-998587B8F184}" type="pres">
      <dgm:prSet presAssocID="{B5B41855-A916-2E40-8C89-B63FF89F7FB4}" presName="sibTrans" presStyleCnt="0"/>
      <dgm:spPr/>
    </dgm:pt>
    <dgm:pt modelId="{63FABA6A-A2FC-634F-A694-60CCDDC6463F}" type="pres">
      <dgm:prSet presAssocID="{836B450A-B685-4C45-8AEE-5E001C67212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0E331-FF1B-AF43-9C5B-A2052E5E2A54}" type="pres">
      <dgm:prSet presAssocID="{C40CE1D1-86B2-3F4E-BBC2-692BD89B8BAC}" presName="sibTrans" presStyleCnt="0"/>
      <dgm:spPr/>
    </dgm:pt>
    <dgm:pt modelId="{963078E9-6EEC-3843-BBFB-5DCA96D7AA23}" type="pres">
      <dgm:prSet presAssocID="{8908E957-F812-1141-BBD1-9E3C5978996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A4031D-9C3E-514E-B2C0-93CCCFB67840}" type="presOf" srcId="{BD253A27-1ED4-574F-B936-03C09AA7663F}" destId="{F88F7BAC-3688-8843-A86E-52B19EECFCCA}" srcOrd="0" destOrd="0" presId="urn:microsoft.com/office/officeart/2005/8/layout/default"/>
    <dgm:cxn modelId="{F34DD418-FC39-E646-9404-1C2B84C82196}" type="presOf" srcId="{8908E957-F812-1141-BBD1-9E3C5978996E}" destId="{963078E9-6EEC-3843-BBFB-5DCA96D7AA23}" srcOrd="0" destOrd="0" presId="urn:microsoft.com/office/officeart/2005/8/layout/default"/>
    <dgm:cxn modelId="{CE0C085E-EEFA-2842-8CFF-8370C5D54E42}" type="presOf" srcId="{3D716276-F83E-7944-9F69-C82F2B0BB16B}" destId="{B1772A6D-87A2-7E49-93AD-B0F58C6070A5}" srcOrd="0" destOrd="0" presId="urn:microsoft.com/office/officeart/2005/8/layout/default"/>
    <dgm:cxn modelId="{9F9EE48F-11EB-4340-B68B-AACA52AD05C3}" srcId="{BD253A27-1ED4-574F-B936-03C09AA7663F}" destId="{8908E957-F812-1141-BBD1-9E3C5978996E}" srcOrd="3" destOrd="0" parTransId="{713AB857-59FB-BB4E-8F80-82FEC27207E5}" sibTransId="{98D2093A-BCFB-3842-98FB-21B7801A1D89}"/>
    <dgm:cxn modelId="{BEF14B88-ABEE-D046-B37A-D93EC53B1A95}" srcId="{BD253A27-1ED4-574F-B936-03C09AA7663F}" destId="{836B450A-B685-4C45-8AEE-5E001C67212C}" srcOrd="2" destOrd="0" parTransId="{30C6C71F-A919-3F41-A981-014EA4890366}" sibTransId="{C40CE1D1-86B2-3F4E-BBC2-692BD89B8BAC}"/>
    <dgm:cxn modelId="{6AB74E23-ABC7-9E44-8FF8-2C7A98A633DA}" srcId="{BD253A27-1ED4-574F-B936-03C09AA7663F}" destId="{C55344DE-4CF6-0C4B-8323-4DCA65D2FBFC}" srcOrd="1" destOrd="0" parTransId="{4C062EB9-A412-9343-8B4F-3034DBDF54FF}" sibTransId="{B5B41855-A916-2E40-8C89-B63FF89F7FB4}"/>
    <dgm:cxn modelId="{7389F7C7-2F91-474B-AB44-65029067378D}" srcId="{BD253A27-1ED4-574F-B936-03C09AA7663F}" destId="{3D716276-F83E-7944-9F69-C82F2B0BB16B}" srcOrd="0" destOrd="0" parTransId="{E68DC212-9DE1-754C-A5BC-F543820C9C6E}" sibTransId="{49EE6998-5453-8E4B-ADB9-94C558F1CD45}"/>
    <dgm:cxn modelId="{37829A7B-A23A-EC41-A0C7-A555A1E41283}" type="presOf" srcId="{C55344DE-4CF6-0C4B-8323-4DCA65D2FBFC}" destId="{02BC0FBE-E438-5A46-B5F5-155FDF0DF7D5}" srcOrd="0" destOrd="0" presId="urn:microsoft.com/office/officeart/2005/8/layout/default"/>
    <dgm:cxn modelId="{48DBFF47-0FA5-0444-A0A8-E03A792E071E}" type="presOf" srcId="{836B450A-B685-4C45-8AEE-5E001C67212C}" destId="{63FABA6A-A2FC-634F-A694-60CCDDC6463F}" srcOrd="0" destOrd="0" presId="urn:microsoft.com/office/officeart/2005/8/layout/default"/>
    <dgm:cxn modelId="{AC58131B-C0E1-8C41-8373-6DBC7EB5BC3B}" type="presParOf" srcId="{F88F7BAC-3688-8843-A86E-52B19EECFCCA}" destId="{B1772A6D-87A2-7E49-93AD-B0F58C6070A5}" srcOrd="0" destOrd="0" presId="urn:microsoft.com/office/officeart/2005/8/layout/default"/>
    <dgm:cxn modelId="{280BC290-C4F3-D44D-83A5-C47BB04E3389}" type="presParOf" srcId="{F88F7BAC-3688-8843-A86E-52B19EECFCCA}" destId="{A101203D-CABB-FD44-BBCF-B705C8E8865E}" srcOrd="1" destOrd="0" presId="urn:microsoft.com/office/officeart/2005/8/layout/default"/>
    <dgm:cxn modelId="{48F04A5D-9EE0-674C-AEA6-24025B08F58A}" type="presParOf" srcId="{F88F7BAC-3688-8843-A86E-52B19EECFCCA}" destId="{02BC0FBE-E438-5A46-B5F5-155FDF0DF7D5}" srcOrd="2" destOrd="0" presId="urn:microsoft.com/office/officeart/2005/8/layout/default"/>
    <dgm:cxn modelId="{D56995A6-97D3-FC48-A16B-5D3F95AE4B3F}" type="presParOf" srcId="{F88F7BAC-3688-8843-A86E-52B19EECFCCA}" destId="{1FC6E86F-1948-EF49-A1E1-998587B8F184}" srcOrd="3" destOrd="0" presId="urn:microsoft.com/office/officeart/2005/8/layout/default"/>
    <dgm:cxn modelId="{BB694A50-1E13-4940-A4BC-A55744656D2C}" type="presParOf" srcId="{F88F7BAC-3688-8843-A86E-52B19EECFCCA}" destId="{63FABA6A-A2FC-634F-A694-60CCDDC6463F}" srcOrd="4" destOrd="0" presId="urn:microsoft.com/office/officeart/2005/8/layout/default"/>
    <dgm:cxn modelId="{E9BB2533-06A4-7348-840F-A8E744B270E0}" type="presParOf" srcId="{F88F7BAC-3688-8843-A86E-52B19EECFCCA}" destId="{C090E331-FF1B-AF43-9C5B-A2052E5E2A54}" srcOrd="5" destOrd="0" presId="urn:microsoft.com/office/officeart/2005/8/layout/default"/>
    <dgm:cxn modelId="{DDBEBDF6-FDC1-B842-8189-03CC848BCD6C}" type="presParOf" srcId="{F88F7BAC-3688-8843-A86E-52B19EECFCCA}" destId="{963078E9-6EEC-3843-BBFB-5DCA96D7AA2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253A27-1ED4-574F-B936-03C09AA7663F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716276-F83E-7944-9F69-C82F2B0BB16B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What is effective?</a:t>
          </a:r>
          <a:endParaRPr lang="en-US" dirty="0"/>
        </a:p>
      </dgm:t>
    </dgm:pt>
    <dgm:pt modelId="{E68DC212-9DE1-754C-A5BC-F543820C9C6E}" type="parTrans" cxnId="{7389F7C7-2F91-474B-AB44-65029067378D}">
      <dgm:prSet/>
      <dgm:spPr/>
      <dgm:t>
        <a:bodyPr/>
        <a:lstStyle/>
        <a:p>
          <a:endParaRPr lang="en-US"/>
        </a:p>
      </dgm:t>
    </dgm:pt>
    <dgm:pt modelId="{49EE6998-5453-8E4B-ADB9-94C558F1CD45}" type="sibTrans" cxnId="{7389F7C7-2F91-474B-AB44-65029067378D}">
      <dgm:prSet/>
      <dgm:spPr/>
      <dgm:t>
        <a:bodyPr/>
        <a:lstStyle/>
        <a:p>
          <a:endParaRPr lang="en-US"/>
        </a:p>
      </dgm:t>
    </dgm:pt>
    <dgm:pt modelId="{C55344DE-4CF6-0C4B-8323-4DCA65D2FBFC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What is ineffective?</a:t>
          </a:r>
          <a:endParaRPr lang="en-US" dirty="0"/>
        </a:p>
      </dgm:t>
    </dgm:pt>
    <dgm:pt modelId="{4C062EB9-A412-9343-8B4F-3034DBDF54FF}" type="parTrans" cxnId="{6AB74E23-ABC7-9E44-8FF8-2C7A98A633DA}">
      <dgm:prSet/>
      <dgm:spPr/>
      <dgm:t>
        <a:bodyPr/>
        <a:lstStyle/>
        <a:p>
          <a:endParaRPr lang="en-US"/>
        </a:p>
      </dgm:t>
    </dgm:pt>
    <dgm:pt modelId="{B5B41855-A916-2E40-8C89-B63FF89F7FB4}" type="sibTrans" cxnId="{6AB74E23-ABC7-9E44-8FF8-2C7A98A633DA}">
      <dgm:prSet/>
      <dgm:spPr/>
      <dgm:t>
        <a:bodyPr/>
        <a:lstStyle/>
        <a:p>
          <a:endParaRPr lang="en-US"/>
        </a:p>
      </dgm:t>
    </dgm:pt>
    <dgm:pt modelId="{836B450A-B685-4C45-8AEE-5E001C67212C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What should we continue doing?</a:t>
          </a:r>
          <a:endParaRPr lang="en-US" dirty="0"/>
        </a:p>
      </dgm:t>
    </dgm:pt>
    <dgm:pt modelId="{30C6C71F-A919-3F41-A981-014EA4890366}" type="parTrans" cxnId="{BEF14B88-ABEE-D046-B37A-D93EC53B1A95}">
      <dgm:prSet/>
      <dgm:spPr/>
      <dgm:t>
        <a:bodyPr/>
        <a:lstStyle/>
        <a:p>
          <a:endParaRPr lang="en-US"/>
        </a:p>
      </dgm:t>
    </dgm:pt>
    <dgm:pt modelId="{C40CE1D1-86B2-3F4E-BBC2-692BD89B8BAC}" type="sibTrans" cxnId="{BEF14B88-ABEE-D046-B37A-D93EC53B1A95}">
      <dgm:prSet/>
      <dgm:spPr/>
      <dgm:t>
        <a:bodyPr/>
        <a:lstStyle/>
        <a:p>
          <a:endParaRPr lang="en-US"/>
        </a:p>
      </dgm:t>
    </dgm:pt>
    <dgm:pt modelId="{8908E957-F812-1141-BBD1-9E3C5978996E}">
      <dgm:prSet phldrT="[Text]"/>
      <dgm:spPr>
        <a:solidFill>
          <a:srgbClr val="CB0D0E"/>
        </a:solidFill>
      </dgm:spPr>
      <dgm:t>
        <a:bodyPr/>
        <a:lstStyle/>
        <a:p>
          <a:r>
            <a:rPr lang="en-US" dirty="0" smtClean="0"/>
            <a:t>What should we discard?</a:t>
          </a:r>
          <a:endParaRPr lang="en-US" dirty="0"/>
        </a:p>
      </dgm:t>
    </dgm:pt>
    <dgm:pt modelId="{713AB857-59FB-BB4E-8F80-82FEC27207E5}" type="parTrans" cxnId="{9F9EE48F-11EB-4340-B68B-AACA52AD05C3}">
      <dgm:prSet/>
      <dgm:spPr/>
      <dgm:t>
        <a:bodyPr/>
        <a:lstStyle/>
        <a:p>
          <a:endParaRPr lang="en-US"/>
        </a:p>
      </dgm:t>
    </dgm:pt>
    <dgm:pt modelId="{98D2093A-BCFB-3842-98FB-21B7801A1D89}" type="sibTrans" cxnId="{9F9EE48F-11EB-4340-B68B-AACA52AD05C3}">
      <dgm:prSet/>
      <dgm:spPr/>
      <dgm:t>
        <a:bodyPr/>
        <a:lstStyle/>
        <a:p>
          <a:endParaRPr lang="en-US"/>
        </a:p>
      </dgm:t>
    </dgm:pt>
    <dgm:pt modelId="{F88F7BAC-3688-8843-A86E-52B19EECFCCA}" type="pres">
      <dgm:prSet presAssocID="{BD253A27-1ED4-574F-B936-03C09AA7663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772A6D-87A2-7E49-93AD-B0F58C6070A5}" type="pres">
      <dgm:prSet presAssocID="{3D716276-F83E-7944-9F69-C82F2B0BB16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01203D-CABB-FD44-BBCF-B705C8E8865E}" type="pres">
      <dgm:prSet presAssocID="{49EE6998-5453-8E4B-ADB9-94C558F1CD45}" presName="sibTrans" presStyleCnt="0"/>
      <dgm:spPr/>
    </dgm:pt>
    <dgm:pt modelId="{02BC0FBE-E438-5A46-B5F5-155FDF0DF7D5}" type="pres">
      <dgm:prSet presAssocID="{C55344DE-4CF6-0C4B-8323-4DCA65D2FBF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6E86F-1948-EF49-A1E1-998587B8F184}" type="pres">
      <dgm:prSet presAssocID="{B5B41855-A916-2E40-8C89-B63FF89F7FB4}" presName="sibTrans" presStyleCnt="0"/>
      <dgm:spPr/>
    </dgm:pt>
    <dgm:pt modelId="{63FABA6A-A2FC-634F-A694-60CCDDC6463F}" type="pres">
      <dgm:prSet presAssocID="{836B450A-B685-4C45-8AEE-5E001C67212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0E331-FF1B-AF43-9C5B-A2052E5E2A54}" type="pres">
      <dgm:prSet presAssocID="{C40CE1D1-86B2-3F4E-BBC2-692BD89B8BAC}" presName="sibTrans" presStyleCnt="0"/>
      <dgm:spPr/>
    </dgm:pt>
    <dgm:pt modelId="{963078E9-6EEC-3843-BBFB-5DCA96D7AA23}" type="pres">
      <dgm:prSet presAssocID="{8908E957-F812-1141-BBD1-9E3C5978996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6EAAF6-F5AA-C44F-A295-6A817B73A120}" type="presOf" srcId="{3D716276-F83E-7944-9F69-C82F2B0BB16B}" destId="{B1772A6D-87A2-7E49-93AD-B0F58C6070A5}" srcOrd="0" destOrd="0" presId="urn:microsoft.com/office/officeart/2005/8/layout/default"/>
    <dgm:cxn modelId="{9F9EE48F-11EB-4340-B68B-AACA52AD05C3}" srcId="{BD253A27-1ED4-574F-B936-03C09AA7663F}" destId="{8908E957-F812-1141-BBD1-9E3C5978996E}" srcOrd="3" destOrd="0" parTransId="{713AB857-59FB-BB4E-8F80-82FEC27207E5}" sibTransId="{98D2093A-BCFB-3842-98FB-21B7801A1D89}"/>
    <dgm:cxn modelId="{8A5DBEC9-AA25-D14C-B971-7F8BAEA43A1B}" type="presOf" srcId="{BD253A27-1ED4-574F-B936-03C09AA7663F}" destId="{F88F7BAC-3688-8843-A86E-52B19EECFCCA}" srcOrd="0" destOrd="0" presId="urn:microsoft.com/office/officeart/2005/8/layout/default"/>
    <dgm:cxn modelId="{18EAF891-E27E-8A4B-9F2F-03E38537614E}" type="presOf" srcId="{C55344DE-4CF6-0C4B-8323-4DCA65D2FBFC}" destId="{02BC0FBE-E438-5A46-B5F5-155FDF0DF7D5}" srcOrd="0" destOrd="0" presId="urn:microsoft.com/office/officeart/2005/8/layout/default"/>
    <dgm:cxn modelId="{BEF14B88-ABEE-D046-B37A-D93EC53B1A95}" srcId="{BD253A27-1ED4-574F-B936-03C09AA7663F}" destId="{836B450A-B685-4C45-8AEE-5E001C67212C}" srcOrd="2" destOrd="0" parTransId="{30C6C71F-A919-3F41-A981-014EA4890366}" sibTransId="{C40CE1D1-86B2-3F4E-BBC2-692BD89B8BAC}"/>
    <dgm:cxn modelId="{6AB74E23-ABC7-9E44-8FF8-2C7A98A633DA}" srcId="{BD253A27-1ED4-574F-B936-03C09AA7663F}" destId="{C55344DE-4CF6-0C4B-8323-4DCA65D2FBFC}" srcOrd="1" destOrd="0" parTransId="{4C062EB9-A412-9343-8B4F-3034DBDF54FF}" sibTransId="{B5B41855-A916-2E40-8C89-B63FF89F7FB4}"/>
    <dgm:cxn modelId="{7389F7C7-2F91-474B-AB44-65029067378D}" srcId="{BD253A27-1ED4-574F-B936-03C09AA7663F}" destId="{3D716276-F83E-7944-9F69-C82F2B0BB16B}" srcOrd="0" destOrd="0" parTransId="{E68DC212-9DE1-754C-A5BC-F543820C9C6E}" sibTransId="{49EE6998-5453-8E4B-ADB9-94C558F1CD45}"/>
    <dgm:cxn modelId="{558B8661-FE09-4840-A6B4-388BBBA58E8D}" type="presOf" srcId="{836B450A-B685-4C45-8AEE-5E001C67212C}" destId="{63FABA6A-A2FC-634F-A694-60CCDDC6463F}" srcOrd="0" destOrd="0" presId="urn:microsoft.com/office/officeart/2005/8/layout/default"/>
    <dgm:cxn modelId="{FEB84056-560E-2A46-BB93-98B3373A911E}" type="presOf" srcId="{8908E957-F812-1141-BBD1-9E3C5978996E}" destId="{963078E9-6EEC-3843-BBFB-5DCA96D7AA23}" srcOrd="0" destOrd="0" presId="urn:microsoft.com/office/officeart/2005/8/layout/default"/>
    <dgm:cxn modelId="{494B4CEE-F609-2B4C-B1A4-16F746CAEE8F}" type="presParOf" srcId="{F88F7BAC-3688-8843-A86E-52B19EECFCCA}" destId="{B1772A6D-87A2-7E49-93AD-B0F58C6070A5}" srcOrd="0" destOrd="0" presId="urn:microsoft.com/office/officeart/2005/8/layout/default"/>
    <dgm:cxn modelId="{C30F86D3-B4E2-0C46-A955-0CC585ADB776}" type="presParOf" srcId="{F88F7BAC-3688-8843-A86E-52B19EECFCCA}" destId="{A101203D-CABB-FD44-BBCF-B705C8E8865E}" srcOrd="1" destOrd="0" presId="urn:microsoft.com/office/officeart/2005/8/layout/default"/>
    <dgm:cxn modelId="{6F9196EE-116A-4646-B139-F76348D3C730}" type="presParOf" srcId="{F88F7BAC-3688-8843-A86E-52B19EECFCCA}" destId="{02BC0FBE-E438-5A46-B5F5-155FDF0DF7D5}" srcOrd="2" destOrd="0" presId="urn:microsoft.com/office/officeart/2005/8/layout/default"/>
    <dgm:cxn modelId="{60E1E2D9-AB04-E441-9D84-77010613690B}" type="presParOf" srcId="{F88F7BAC-3688-8843-A86E-52B19EECFCCA}" destId="{1FC6E86F-1948-EF49-A1E1-998587B8F184}" srcOrd="3" destOrd="0" presId="urn:microsoft.com/office/officeart/2005/8/layout/default"/>
    <dgm:cxn modelId="{E8786CBE-0742-604A-9BC7-B8577D907230}" type="presParOf" srcId="{F88F7BAC-3688-8843-A86E-52B19EECFCCA}" destId="{63FABA6A-A2FC-634F-A694-60CCDDC6463F}" srcOrd="4" destOrd="0" presId="urn:microsoft.com/office/officeart/2005/8/layout/default"/>
    <dgm:cxn modelId="{653588E6-1F93-A54A-8B6F-C2BE3F172FFE}" type="presParOf" srcId="{F88F7BAC-3688-8843-A86E-52B19EECFCCA}" destId="{C090E331-FF1B-AF43-9C5B-A2052E5E2A54}" srcOrd="5" destOrd="0" presId="urn:microsoft.com/office/officeart/2005/8/layout/default"/>
    <dgm:cxn modelId="{6925D124-EE7B-D94D-A636-65A541E84710}" type="presParOf" srcId="{F88F7BAC-3688-8843-A86E-52B19EECFCCA}" destId="{963078E9-6EEC-3843-BBFB-5DCA96D7AA2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DE91DD-6E2F-6340-9782-F551E1B8F28F}">
      <dsp:nvSpPr>
        <dsp:cNvPr id="0" name=""/>
        <dsp:cNvSpPr/>
      </dsp:nvSpPr>
      <dsp:spPr>
        <a:xfrm>
          <a:off x="2299" y="398313"/>
          <a:ext cx="1824186" cy="1094511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Give me my “A” please</a:t>
          </a:r>
          <a:endParaRPr lang="en-US" sz="1700" kern="1200" dirty="0"/>
        </a:p>
      </dsp:txBody>
      <dsp:txXfrm>
        <a:off x="2299" y="398313"/>
        <a:ext cx="1824186" cy="1094511"/>
      </dsp:txXfrm>
    </dsp:sp>
    <dsp:sp modelId="{404A36DF-D7D2-7145-A37E-B05DB83AC892}">
      <dsp:nvSpPr>
        <dsp:cNvPr id="0" name=""/>
        <dsp:cNvSpPr/>
      </dsp:nvSpPr>
      <dsp:spPr>
        <a:xfrm>
          <a:off x="2008904" y="398313"/>
          <a:ext cx="1824186" cy="1094511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Teach me to be a scholar</a:t>
          </a:r>
          <a:endParaRPr lang="en-US" sz="1700" kern="1200" dirty="0"/>
        </a:p>
      </dsp:txBody>
      <dsp:txXfrm>
        <a:off x="2008904" y="398313"/>
        <a:ext cx="1824186" cy="1094511"/>
      </dsp:txXfrm>
    </dsp:sp>
    <dsp:sp modelId="{C0DBEF6E-B44B-7744-9396-F75143330B4D}">
      <dsp:nvSpPr>
        <dsp:cNvPr id="0" name=""/>
        <dsp:cNvSpPr/>
      </dsp:nvSpPr>
      <dsp:spPr>
        <a:xfrm>
          <a:off x="4015509" y="398313"/>
          <a:ext cx="1824186" cy="1094511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Don’t demand too much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(I’m so busy)</a:t>
          </a:r>
          <a:endParaRPr lang="en-US" sz="1700" kern="1200" dirty="0"/>
        </a:p>
      </dsp:txBody>
      <dsp:txXfrm>
        <a:off x="4015509" y="398313"/>
        <a:ext cx="1824186" cy="1094511"/>
      </dsp:txXfrm>
    </dsp:sp>
    <dsp:sp modelId="{A2E7A01B-835A-3A41-A25C-102622C21D10}">
      <dsp:nvSpPr>
        <dsp:cNvPr id="0" name=""/>
        <dsp:cNvSpPr/>
      </dsp:nvSpPr>
      <dsp:spPr>
        <a:xfrm>
          <a:off x="6022114" y="398313"/>
          <a:ext cx="1824186" cy="1094511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 hate statistics</a:t>
          </a:r>
        </a:p>
      </dsp:txBody>
      <dsp:txXfrm>
        <a:off x="6022114" y="398313"/>
        <a:ext cx="1824186" cy="1094511"/>
      </dsp:txXfrm>
    </dsp:sp>
    <dsp:sp modelId="{D38E9525-33B3-5640-83A3-84DEF1724BD6}">
      <dsp:nvSpPr>
        <dsp:cNvPr id="0" name=""/>
        <dsp:cNvSpPr/>
      </dsp:nvSpPr>
      <dsp:spPr>
        <a:xfrm>
          <a:off x="2299" y="1675244"/>
          <a:ext cx="1824186" cy="1094511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 love statistics</a:t>
          </a:r>
        </a:p>
      </dsp:txBody>
      <dsp:txXfrm>
        <a:off x="2299" y="1675244"/>
        <a:ext cx="1824186" cy="1094511"/>
      </dsp:txXfrm>
    </dsp:sp>
    <dsp:sp modelId="{773CB62C-D8A2-3949-ABE3-EE7680F72038}">
      <dsp:nvSpPr>
        <dsp:cNvPr id="0" name=""/>
        <dsp:cNvSpPr/>
      </dsp:nvSpPr>
      <dsp:spPr>
        <a:xfrm>
          <a:off x="2008904" y="1675244"/>
          <a:ext cx="1824186" cy="1094511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 want a tenured faculty position at a research University </a:t>
          </a:r>
        </a:p>
      </dsp:txBody>
      <dsp:txXfrm>
        <a:off x="2008904" y="1675244"/>
        <a:ext cx="1824186" cy="1094511"/>
      </dsp:txXfrm>
    </dsp:sp>
    <dsp:sp modelId="{E6946B3D-2993-DB44-A059-0D4EC4D55D93}">
      <dsp:nvSpPr>
        <dsp:cNvPr id="0" name=""/>
        <dsp:cNvSpPr/>
      </dsp:nvSpPr>
      <dsp:spPr>
        <a:xfrm>
          <a:off x="4015509" y="1675244"/>
          <a:ext cx="1824186" cy="1094511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Why does it matter, I want to teach</a:t>
          </a:r>
        </a:p>
      </dsp:txBody>
      <dsp:txXfrm>
        <a:off x="4015509" y="1675244"/>
        <a:ext cx="1824186" cy="1094511"/>
      </dsp:txXfrm>
    </dsp:sp>
    <dsp:sp modelId="{69586081-4B00-2847-A5A8-0DABC23BCD8E}">
      <dsp:nvSpPr>
        <dsp:cNvPr id="0" name=""/>
        <dsp:cNvSpPr/>
      </dsp:nvSpPr>
      <dsp:spPr>
        <a:xfrm>
          <a:off x="6022114" y="1675244"/>
          <a:ext cx="1824186" cy="1094511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 really want to do research</a:t>
          </a:r>
        </a:p>
      </dsp:txBody>
      <dsp:txXfrm>
        <a:off x="6022114" y="1675244"/>
        <a:ext cx="1824186" cy="1094511"/>
      </dsp:txXfrm>
    </dsp:sp>
    <dsp:sp modelId="{3F841D6A-E941-084D-8351-8EDFD31FF1E7}">
      <dsp:nvSpPr>
        <dsp:cNvPr id="0" name=""/>
        <dsp:cNvSpPr/>
      </dsp:nvSpPr>
      <dsp:spPr>
        <a:xfrm>
          <a:off x="1005601" y="2952174"/>
          <a:ext cx="1824186" cy="1094511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 don’t get it</a:t>
          </a:r>
        </a:p>
      </dsp:txBody>
      <dsp:txXfrm>
        <a:off x="1005601" y="2952174"/>
        <a:ext cx="1824186" cy="1094511"/>
      </dsp:txXfrm>
    </dsp:sp>
    <dsp:sp modelId="{33BD952F-35BF-4E4C-9859-0B417DD3383E}">
      <dsp:nvSpPr>
        <dsp:cNvPr id="0" name=""/>
        <dsp:cNvSpPr/>
      </dsp:nvSpPr>
      <dsp:spPr>
        <a:xfrm>
          <a:off x="3012206" y="2952174"/>
          <a:ext cx="1824186" cy="1094511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 know better</a:t>
          </a:r>
        </a:p>
      </dsp:txBody>
      <dsp:txXfrm>
        <a:off x="3012206" y="2952174"/>
        <a:ext cx="1824186" cy="1094511"/>
      </dsp:txXfrm>
    </dsp:sp>
    <dsp:sp modelId="{EB53CF5E-015B-3448-ADCC-FD76900D7A72}">
      <dsp:nvSpPr>
        <dsp:cNvPr id="0" name=""/>
        <dsp:cNvSpPr/>
      </dsp:nvSpPr>
      <dsp:spPr>
        <a:xfrm>
          <a:off x="5018811" y="2952174"/>
          <a:ext cx="1824186" cy="1094511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 am not a number person</a:t>
          </a:r>
        </a:p>
      </dsp:txBody>
      <dsp:txXfrm>
        <a:off x="5018811" y="2952174"/>
        <a:ext cx="1824186" cy="10945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72A6D-87A2-7E49-93AD-B0F58C6070A5}">
      <dsp:nvSpPr>
        <dsp:cNvPr id="0" name=""/>
        <dsp:cNvSpPr/>
      </dsp:nvSpPr>
      <dsp:spPr>
        <a:xfrm>
          <a:off x="384183" y="141"/>
          <a:ext cx="2813321" cy="1687992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Informal learning groups</a:t>
          </a:r>
          <a:endParaRPr lang="en-US" sz="2900" kern="1200" dirty="0"/>
        </a:p>
      </dsp:txBody>
      <dsp:txXfrm>
        <a:off x="384183" y="141"/>
        <a:ext cx="2813321" cy="1687992"/>
      </dsp:txXfrm>
    </dsp:sp>
    <dsp:sp modelId="{02BC0FBE-E438-5A46-B5F5-155FDF0DF7D5}">
      <dsp:nvSpPr>
        <dsp:cNvPr id="0" name=""/>
        <dsp:cNvSpPr/>
      </dsp:nvSpPr>
      <dsp:spPr>
        <a:xfrm>
          <a:off x="3478836" y="141"/>
          <a:ext cx="2813321" cy="1687992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Formal cooperative-learning groups</a:t>
          </a:r>
          <a:endParaRPr lang="en-US" sz="2900" kern="1200" dirty="0"/>
        </a:p>
      </dsp:txBody>
      <dsp:txXfrm>
        <a:off x="3478836" y="141"/>
        <a:ext cx="2813321" cy="1687992"/>
      </dsp:txXfrm>
    </dsp:sp>
    <dsp:sp modelId="{63FABA6A-A2FC-634F-A694-60CCDDC6463F}">
      <dsp:nvSpPr>
        <dsp:cNvPr id="0" name=""/>
        <dsp:cNvSpPr/>
      </dsp:nvSpPr>
      <dsp:spPr>
        <a:xfrm>
          <a:off x="1931509" y="1969466"/>
          <a:ext cx="2813321" cy="1687992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Cooperative base groups</a:t>
          </a:r>
          <a:endParaRPr lang="en-US" sz="2900" kern="1200" dirty="0"/>
        </a:p>
      </dsp:txBody>
      <dsp:txXfrm>
        <a:off x="1931509" y="1969466"/>
        <a:ext cx="2813321" cy="168799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25072-5A7D-3145-A22F-5FE5EBA6A075}">
      <dsp:nvSpPr>
        <dsp:cNvPr id="0" name=""/>
        <dsp:cNvSpPr/>
      </dsp:nvSpPr>
      <dsp:spPr>
        <a:xfrm rot="5400000">
          <a:off x="241264" y="2991574"/>
          <a:ext cx="719534" cy="1197288"/>
        </a:xfrm>
        <a:prstGeom prst="corner">
          <a:avLst>
            <a:gd name="adj1" fmla="val 16120"/>
            <a:gd name="adj2" fmla="val 16110"/>
          </a:avLst>
        </a:prstGeom>
        <a:solidFill>
          <a:srgbClr val="CB0D0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199B1F-4582-CC4C-A2C7-961E096F077F}">
      <dsp:nvSpPr>
        <dsp:cNvPr id="0" name=""/>
        <dsp:cNvSpPr/>
      </dsp:nvSpPr>
      <dsp:spPr>
        <a:xfrm>
          <a:off x="121156" y="3349305"/>
          <a:ext cx="1080919" cy="947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Co-teach</a:t>
          </a:r>
          <a:endParaRPr lang="en-US" sz="1600" b="1" kern="1200" dirty="0"/>
        </a:p>
      </dsp:txBody>
      <dsp:txXfrm>
        <a:off x="121156" y="3349305"/>
        <a:ext cx="1080919" cy="947488"/>
      </dsp:txXfrm>
    </dsp:sp>
    <dsp:sp modelId="{14B59171-F84A-354D-B3F1-A28B9E5B867C}">
      <dsp:nvSpPr>
        <dsp:cNvPr id="0" name=""/>
        <dsp:cNvSpPr/>
      </dsp:nvSpPr>
      <dsp:spPr>
        <a:xfrm>
          <a:off x="998128" y="2903428"/>
          <a:ext cx="203946" cy="203946"/>
        </a:xfrm>
        <a:prstGeom prst="triangle">
          <a:avLst>
            <a:gd name="adj" fmla="val 100000"/>
          </a:avLst>
        </a:prstGeom>
        <a:solidFill>
          <a:srgbClr val="CB0D0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BE92A5-F4FB-454B-A3BA-7C18D2CCA8AD}">
      <dsp:nvSpPr>
        <dsp:cNvPr id="0" name=""/>
        <dsp:cNvSpPr/>
      </dsp:nvSpPr>
      <dsp:spPr>
        <a:xfrm rot="5400000">
          <a:off x="1564520" y="2664133"/>
          <a:ext cx="719534" cy="1197288"/>
        </a:xfrm>
        <a:prstGeom prst="corner">
          <a:avLst>
            <a:gd name="adj1" fmla="val 16120"/>
            <a:gd name="adj2" fmla="val 16110"/>
          </a:avLst>
        </a:prstGeom>
        <a:solidFill>
          <a:srgbClr val="CB0D0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9D592A-86CF-834B-AC52-0844468778E2}">
      <dsp:nvSpPr>
        <dsp:cNvPr id="0" name=""/>
        <dsp:cNvSpPr/>
      </dsp:nvSpPr>
      <dsp:spPr>
        <a:xfrm>
          <a:off x="1444412" y="3021864"/>
          <a:ext cx="1080919" cy="947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Utilize relative strengths and interests</a:t>
          </a:r>
          <a:endParaRPr lang="en-US" sz="1600" b="1" kern="1200" dirty="0"/>
        </a:p>
      </dsp:txBody>
      <dsp:txXfrm>
        <a:off x="1444412" y="3021864"/>
        <a:ext cx="1080919" cy="947488"/>
      </dsp:txXfrm>
    </dsp:sp>
    <dsp:sp modelId="{2C565297-2F64-844C-B013-707788C314B0}">
      <dsp:nvSpPr>
        <dsp:cNvPr id="0" name=""/>
        <dsp:cNvSpPr/>
      </dsp:nvSpPr>
      <dsp:spPr>
        <a:xfrm>
          <a:off x="2321384" y="2575987"/>
          <a:ext cx="203946" cy="203946"/>
        </a:xfrm>
        <a:prstGeom prst="triangle">
          <a:avLst>
            <a:gd name="adj" fmla="val 100000"/>
          </a:avLst>
        </a:prstGeom>
        <a:solidFill>
          <a:srgbClr val="CB0D0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A59552-200E-AB47-AE16-26700B16300A}">
      <dsp:nvSpPr>
        <dsp:cNvPr id="0" name=""/>
        <dsp:cNvSpPr/>
      </dsp:nvSpPr>
      <dsp:spPr>
        <a:xfrm rot="5400000">
          <a:off x="2887777" y="2336692"/>
          <a:ext cx="719534" cy="1197288"/>
        </a:xfrm>
        <a:prstGeom prst="corner">
          <a:avLst>
            <a:gd name="adj1" fmla="val 16120"/>
            <a:gd name="adj2" fmla="val 16110"/>
          </a:avLst>
        </a:prstGeom>
        <a:solidFill>
          <a:srgbClr val="CB0D0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E89A81-1A71-734F-80A1-977F7D4AB894}">
      <dsp:nvSpPr>
        <dsp:cNvPr id="0" name=""/>
        <dsp:cNvSpPr/>
      </dsp:nvSpPr>
      <dsp:spPr>
        <a:xfrm>
          <a:off x="2767668" y="2694423"/>
          <a:ext cx="1080919" cy="947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Disagree with each other</a:t>
          </a:r>
          <a:endParaRPr lang="en-US" sz="1600" b="1" kern="1200" dirty="0"/>
        </a:p>
      </dsp:txBody>
      <dsp:txXfrm>
        <a:off x="2767668" y="2694423"/>
        <a:ext cx="1080919" cy="947488"/>
      </dsp:txXfrm>
    </dsp:sp>
    <dsp:sp modelId="{3E543E97-160B-BF4E-9335-49EADE13CE99}">
      <dsp:nvSpPr>
        <dsp:cNvPr id="0" name=""/>
        <dsp:cNvSpPr/>
      </dsp:nvSpPr>
      <dsp:spPr>
        <a:xfrm>
          <a:off x="3644641" y="2248546"/>
          <a:ext cx="203946" cy="203946"/>
        </a:xfrm>
        <a:prstGeom prst="triangle">
          <a:avLst>
            <a:gd name="adj" fmla="val 100000"/>
          </a:avLst>
        </a:prstGeom>
        <a:solidFill>
          <a:srgbClr val="CB0D0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42CFB7-6820-3E48-A42E-3ED3B5C42FEA}">
      <dsp:nvSpPr>
        <dsp:cNvPr id="0" name=""/>
        <dsp:cNvSpPr/>
      </dsp:nvSpPr>
      <dsp:spPr>
        <a:xfrm rot="5400000">
          <a:off x="4211033" y="2009251"/>
          <a:ext cx="719534" cy="1197288"/>
        </a:xfrm>
        <a:prstGeom prst="corner">
          <a:avLst>
            <a:gd name="adj1" fmla="val 16120"/>
            <a:gd name="adj2" fmla="val 16110"/>
          </a:avLst>
        </a:prstGeom>
        <a:solidFill>
          <a:srgbClr val="CB0D0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8945CA-8862-0142-B467-04003591F233}">
      <dsp:nvSpPr>
        <dsp:cNvPr id="0" name=""/>
        <dsp:cNvSpPr/>
      </dsp:nvSpPr>
      <dsp:spPr>
        <a:xfrm>
          <a:off x="4090925" y="2366982"/>
          <a:ext cx="1080919" cy="947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Ask questions of each other</a:t>
          </a:r>
          <a:endParaRPr lang="en-US" sz="1600" b="1" kern="1200" dirty="0"/>
        </a:p>
      </dsp:txBody>
      <dsp:txXfrm>
        <a:off x="4090925" y="2366982"/>
        <a:ext cx="1080919" cy="947488"/>
      </dsp:txXfrm>
    </dsp:sp>
    <dsp:sp modelId="{59CEA907-4088-E849-A46C-3E0EFFF8E010}">
      <dsp:nvSpPr>
        <dsp:cNvPr id="0" name=""/>
        <dsp:cNvSpPr/>
      </dsp:nvSpPr>
      <dsp:spPr>
        <a:xfrm>
          <a:off x="4967897" y="1921105"/>
          <a:ext cx="203946" cy="203946"/>
        </a:xfrm>
        <a:prstGeom prst="triangle">
          <a:avLst>
            <a:gd name="adj" fmla="val 100000"/>
          </a:avLst>
        </a:prstGeom>
        <a:solidFill>
          <a:srgbClr val="CB0D0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C4A34C-0BE7-9144-9B84-5BD7D6250561}">
      <dsp:nvSpPr>
        <dsp:cNvPr id="0" name=""/>
        <dsp:cNvSpPr/>
      </dsp:nvSpPr>
      <dsp:spPr>
        <a:xfrm rot="5400000">
          <a:off x="5534289" y="1681810"/>
          <a:ext cx="719534" cy="1197288"/>
        </a:xfrm>
        <a:prstGeom prst="corner">
          <a:avLst>
            <a:gd name="adj1" fmla="val 16120"/>
            <a:gd name="adj2" fmla="val 16110"/>
          </a:avLst>
        </a:prstGeom>
        <a:solidFill>
          <a:srgbClr val="CB0D0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2D391E-7123-5047-AF9B-9CDF1BE8612C}">
      <dsp:nvSpPr>
        <dsp:cNvPr id="0" name=""/>
        <dsp:cNvSpPr/>
      </dsp:nvSpPr>
      <dsp:spPr>
        <a:xfrm>
          <a:off x="5414181" y="2039541"/>
          <a:ext cx="1080919" cy="947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Have planning meetings</a:t>
          </a:r>
          <a:endParaRPr lang="en-US" sz="1600" b="1" kern="1200" dirty="0"/>
        </a:p>
      </dsp:txBody>
      <dsp:txXfrm>
        <a:off x="5414181" y="2039541"/>
        <a:ext cx="1080919" cy="947488"/>
      </dsp:txXfrm>
    </dsp:sp>
    <dsp:sp modelId="{3B8FD2E3-FB47-E04F-A8AF-B38AE1342DB4}">
      <dsp:nvSpPr>
        <dsp:cNvPr id="0" name=""/>
        <dsp:cNvSpPr/>
      </dsp:nvSpPr>
      <dsp:spPr>
        <a:xfrm>
          <a:off x="6291153" y="1593664"/>
          <a:ext cx="203946" cy="203946"/>
        </a:xfrm>
        <a:prstGeom prst="triangle">
          <a:avLst>
            <a:gd name="adj" fmla="val 100000"/>
          </a:avLst>
        </a:prstGeom>
        <a:solidFill>
          <a:srgbClr val="CB0D0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94F349-CB29-0247-918F-1F88208BB0AD}">
      <dsp:nvSpPr>
        <dsp:cNvPr id="0" name=""/>
        <dsp:cNvSpPr/>
      </dsp:nvSpPr>
      <dsp:spPr>
        <a:xfrm rot="5400000">
          <a:off x="6857545" y="1354369"/>
          <a:ext cx="719534" cy="1197288"/>
        </a:xfrm>
        <a:prstGeom prst="corner">
          <a:avLst>
            <a:gd name="adj1" fmla="val 16120"/>
            <a:gd name="adj2" fmla="val 16110"/>
          </a:avLst>
        </a:prstGeom>
        <a:solidFill>
          <a:srgbClr val="CB0D0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049A5B-EF73-E44A-8303-64F81724AACC}">
      <dsp:nvSpPr>
        <dsp:cNvPr id="0" name=""/>
        <dsp:cNvSpPr/>
      </dsp:nvSpPr>
      <dsp:spPr>
        <a:xfrm>
          <a:off x="6737437" y="1712100"/>
          <a:ext cx="1080919" cy="947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Share grading</a:t>
          </a:r>
          <a:endParaRPr lang="en-US" sz="1600" b="1" kern="1200" dirty="0"/>
        </a:p>
      </dsp:txBody>
      <dsp:txXfrm>
        <a:off x="6737437" y="1712100"/>
        <a:ext cx="1080919" cy="947488"/>
      </dsp:txXfrm>
    </dsp:sp>
    <dsp:sp modelId="{70505DC4-5995-1548-A016-0062459719BD}">
      <dsp:nvSpPr>
        <dsp:cNvPr id="0" name=""/>
        <dsp:cNvSpPr/>
      </dsp:nvSpPr>
      <dsp:spPr>
        <a:xfrm>
          <a:off x="7614409" y="1266223"/>
          <a:ext cx="203946" cy="20394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FEEF0D-45D5-1F43-A1CA-334B5D91741E}">
      <dsp:nvSpPr>
        <dsp:cNvPr id="0" name=""/>
        <dsp:cNvSpPr/>
      </dsp:nvSpPr>
      <dsp:spPr>
        <a:xfrm rot="5400000">
          <a:off x="8180801" y="1026928"/>
          <a:ext cx="719534" cy="1197288"/>
        </a:xfrm>
        <a:prstGeom prst="corner">
          <a:avLst>
            <a:gd name="adj1" fmla="val 16120"/>
            <a:gd name="adj2" fmla="val 16110"/>
          </a:avLst>
        </a:prstGeom>
        <a:solidFill>
          <a:srgbClr val="CB0D0E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08348F-E142-3248-829A-20028FE675F2}">
      <dsp:nvSpPr>
        <dsp:cNvPr id="0" name=""/>
        <dsp:cNvSpPr/>
      </dsp:nvSpPr>
      <dsp:spPr>
        <a:xfrm>
          <a:off x="8060693" y="1384659"/>
          <a:ext cx="1080919" cy="947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Use problem-based learning</a:t>
          </a:r>
          <a:endParaRPr lang="en-US" sz="1600" b="1" kern="1200" dirty="0"/>
        </a:p>
      </dsp:txBody>
      <dsp:txXfrm>
        <a:off x="8060693" y="1384659"/>
        <a:ext cx="1080919" cy="94748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7F92A-153F-DB49-A4E4-E9F9A06E4BBA}">
      <dsp:nvSpPr>
        <dsp:cNvPr id="0" name=""/>
        <dsp:cNvSpPr/>
      </dsp:nvSpPr>
      <dsp:spPr>
        <a:xfrm>
          <a:off x="88046" y="2641"/>
          <a:ext cx="2016658" cy="1209994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Co-present</a:t>
          </a:r>
          <a:endParaRPr lang="en-US" sz="1800" b="1" kern="1200" dirty="0"/>
        </a:p>
      </dsp:txBody>
      <dsp:txXfrm>
        <a:off x="88046" y="2641"/>
        <a:ext cx="2016658" cy="1209994"/>
      </dsp:txXfrm>
    </dsp:sp>
    <dsp:sp modelId="{57C2C525-7AE1-5441-8DEC-D55C1E31F1E6}">
      <dsp:nvSpPr>
        <dsp:cNvPr id="0" name=""/>
        <dsp:cNvSpPr/>
      </dsp:nvSpPr>
      <dsp:spPr>
        <a:xfrm>
          <a:off x="2306370" y="2641"/>
          <a:ext cx="2016658" cy="1209994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Self-grading</a:t>
          </a:r>
          <a:endParaRPr lang="en-US" sz="1800" b="1" kern="1200" dirty="0"/>
        </a:p>
      </dsp:txBody>
      <dsp:txXfrm>
        <a:off x="2306370" y="2641"/>
        <a:ext cx="2016658" cy="1209994"/>
      </dsp:txXfrm>
    </dsp:sp>
    <dsp:sp modelId="{A5644953-08D4-6D4E-ABB9-321F2AA94657}">
      <dsp:nvSpPr>
        <dsp:cNvPr id="0" name=""/>
        <dsp:cNvSpPr/>
      </dsp:nvSpPr>
      <dsp:spPr>
        <a:xfrm>
          <a:off x="4524694" y="2641"/>
          <a:ext cx="2016658" cy="1209994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Collaborative quizzes</a:t>
          </a:r>
          <a:endParaRPr lang="en-US" sz="1800" b="1" kern="1200" dirty="0"/>
        </a:p>
      </dsp:txBody>
      <dsp:txXfrm>
        <a:off x="4524694" y="2641"/>
        <a:ext cx="2016658" cy="1209994"/>
      </dsp:txXfrm>
    </dsp:sp>
    <dsp:sp modelId="{2999B68B-1A97-E442-955E-7EC96A8584FC}">
      <dsp:nvSpPr>
        <dsp:cNvPr id="0" name=""/>
        <dsp:cNvSpPr/>
      </dsp:nvSpPr>
      <dsp:spPr>
        <a:xfrm>
          <a:off x="88046" y="1414302"/>
          <a:ext cx="2016658" cy="1209994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Lead class</a:t>
          </a:r>
          <a:endParaRPr lang="en-US" sz="1800" b="1" kern="1200" dirty="0"/>
        </a:p>
      </dsp:txBody>
      <dsp:txXfrm>
        <a:off x="88046" y="1414302"/>
        <a:ext cx="2016658" cy="1209994"/>
      </dsp:txXfrm>
    </dsp:sp>
    <dsp:sp modelId="{070B93C4-8809-7D4A-AD52-00AA0EFF9E03}">
      <dsp:nvSpPr>
        <dsp:cNvPr id="0" name=""/>
        <dsp:cNvSpPr/>
      </dsp:nvSpPr>
      <dsp:spPr>
        <a:xfrm>
          <a:off x="2306370" y="1414302"/>
          <a:ext cx="2016658" cy="1209994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Group discussion</a:t>
          </a:r>
          <a:endParaRPr lang="en-US" sz="1800" b="1" kern="1200" dirty="0"/>
        </a:p>
      </dsp:txBody>
      <dsp:txXfrm>
        <a:off x="2306370" y="1414302"/>
        <a:ext cx="2016658" cy="1209994"/>
      </dsp:txXfrm>
    </dsp:sp>
    <dsp:sp modelId="{56B7637C-2C9F-2847-9E8A-A0987072DAE4}">
      <dsp:nvSpPr>
        <dsp:cNvPr id="0" name=""/>
        <dsp:cNvSpPr/>
      </dsp:nvSpPr>
      <dsp:spPr>
        <a:xfrm>
          <a:off x="4524694" y="1414302"/>
          <a:ext cx="2016658" cy="1209994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Cohort building</a:t>
          </a:r>
          <a:endParaRPr lang="en-US" sz="1800" b="1" kern="1200" dirty="0"/>
        </a:p>
      </dsp:txBody>
      <dsp:txXfrm>
        <a:off x="4524694" y="1414302"/>
        <a:ext cx="2016658" cy="1209994"/>
      </dsp:txXfrm>
    </dsp:sp>
    <dsp:sp modelId="{C7960D5D-A7D7-D44D-AB78-F93EE361DF22}">
      <dsp:nvSpPr>
        <dsp:cNvPr id="0" name=""/>
        <dsp:cNvSpPr/>
      </dsp:nvSpPr>
      <dsp:spPr>
        <a:xfrm>
          <a:off x="1197208" y="2825963"/>
          <a:ext cx="2016658" cy="1209994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Provide feedback</a:t>
          </a:r>
          <a:endParaRPr lang="en-US" sz="1800" b="1" kern="1200" dirty="0"/>
        </a:p>
      </dsp:txBody>
      <dsp:txXfrm>
        <a:off x="1197208" y="2825963"/>
        <a:ext cx="2016658" cy="1209994"/>
      </dsp:txXfrm>
    </dsp:sp>
    <dsp:sp modelId="{D4B69FC7-8CD8-584D-B24B-0BD2557B405A}">
      <dsp:nvSpPr>
        <dsp:cNvPr id="0" name=""/>
        <dsp:cNvSpPr/>
      </dsp:nvSpPr>
      <dsp:spPr>
        <a:xfrm>
          <a:off x="3415532" y="2825963"/>
          <a:ext cx="2016658" cy="1209994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Create teaching examples</a:t>
          </a:r>
          <a:endParaRPr lang="en-US" sz="1800" b="1" kern="1200" dirty="0"/>
        </a:p>
      </dsp:txBody>
      <dsp:txXfrm>
        <a:off x="3415532" y="2825963"/>
        <a:ext cx="2016658" cy="12099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30115-299D-D547-BBF3-B90D98A79AC6}">
      <dsp:nvSpPr>
        <dsp:cNvPr id="0" name=""/>
        <dsp:cNvSpPr/>
      </dsp:nvSpPr>
      <dsp:spPr>
        <a:xfrm rot="16200000">
          <a:off x="304" y="49410"/>
          <a:ext cx="3482578" cy="3482578"/>
        </a:xfrm>
        <a:prstGeom prst="upArrow">
          <a:avLst>
            <a:gd name="adj1" fmla="val 50000"/>
            <a:gd name="adj2" fmla="val 35000"/>
          </a:avLst>
        </a:prstGeom>
        <a:solidFill>
          <a:srgbClr val="CB0D0E"/>
        </a:solidFill>
        <a:ln>
          <a:solidFill>
            <a:srgbClr val="CB0D0E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Group learner?</a:t>
          </a:r>
          <a:endParaRPr lang="en-US" sz="4100" kern="1200" dirty="0"/>
        </a:p>
      </dsp:txBody>
      <dsp:txXfrm rot="5400000">
        <a:off x="609755" y="920054"/>
        <a:ext cx="2873127" cy="1741289"/>
      </dsp:txXfrm>
    </dsp:sp>
    <dsp:sp modelId="{1B5461B6-CC19-C341-8B28-5D88FE7A7D9F}">
      <dsp:nvSpPr>
        <dsp:cNvPr id="0" name=""/>
        <dsp:cNvSpPr/>
      </dsp:nvSpPr>
      <dsp:spPr>
        <a:xfrm rot="5400000">
          <a:off x="3832317" y="49410"/>
          <a:ext cx="3482578" cy="3482578"/>
        </a:xfrm>
        <a:prstGeom prst="upArrow">
          <a:avLst>
            <a:gd name="adj1" fmla="val 50000"/>
            <a:gd name="adj2" fmla="val 35000"/>
          </a:avLst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Individual learner?</a:t>
          </a:r>
          <a:endParaRPr lang="en-US" sz="4100" kern="1200" dirty="0"/>
        </a:p>
      </dsp:txBody>
      <dsp:txXfrm rot="-5400000">
        <a:off x="3832317" y="920055"/>
        <a:ext cx="2873127" cy="1741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A7220-3589-6C4A-829A-F569EC54247C}">
      <dsp:nvSpPr>
        <dsp:cNvPr id="0" name=""/>
        <dsp:cNvSpPr/>
      </dsp:nvSpPr>
      <dsp:spPr>
        <a:xfrm>
          <a:off x="3075159" y="725341"/>
          <a:ext cx="2846536" cy="2846536"/>
        </a:xfrm>
        <a:prstGeom prst="ellipse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0" kern="1200" dirty="0" smtClean="0"/>
            <a:t>Collaborative Cooperative</a:t>
          </a:r>
        </a:p>
      </dsp:txBody>
      <dsp:txXfrm>
        <a:off x="3492025" y="1142207"/>
        <a:ext cx="2012804" cy="2012804"/>
      </dsp:txXfrm>
    </dsp:sp>
    <dsp:sp modelId="{1732AD20-1977-8E40-813C-1E3ED340B441}">
      <dsp:nvSpPr>
        <dsp:cNvPr id="0" name=""/>
        <dsp:cNvSpPr/>
      </dsp:nvSpPr>
      <dsp:spPr>
        <a:xfrm rot="11863292">
          <a:off x="1312565" y="1008346"/>
          <a:ext cx="1773877" cy="811263"/>
        </a:xfrm>
        <a:prstGeom prst="leftArrow">
          <a:avLst>
            <a:gd name="adj1" fmla="val 60000"/>
            <a:gd name="adj2" fmla="val 50000"/>
          </a:avLst>
        </a:prstGeom>
        <a:solidFill>
          <a:srgbClr val="34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8A63BC-4962-F149-A0D9-80DD28DCF0BC}">
      <dsp:nvSpPr>
        <dsp:cNvPr id="0" name=""/>
        <dsp:cNvSpPr/>
      </dsp:nvSpPr>
      <dsp:spPr>
        <a:xfrm>
          <a:off x="258474" y="140101"/>
          <a:ext cx="2192357" cy="2007800"/>
        </a:xfrm>
        <a:prstGeom prst="roundRect">
          <a:avLst>
            <a:gd name="adj" fmla="val 10000"/>
          </a:avLst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Students</a:t>
          </a:r>
          <a:endParaRPr lang="en-US" sz="3800" kern="1200" dirty="0"/>
        </a:p>
      </dsp:txBody>
      <dsp:txXfrm>
        <a:off x="317280" y="198907"/>
        <a:ext cx="2074745" cy="1890188"/>
      </dsp:txXfrm>
    </dsp:sp>
    <dsp:sp modelId="{07AAD79E-5D25-7243-A580-ADF5E94BC888}">
      <dsp:nvSpPr>
        <dsp:cNvPr id="0" name=""/>
        <dsp:cNvSpPr/>
      </dsp:nvSpPr>
      <dsp:spPr>
        <a:xfrm rot="20543600">
          <a:off x="5912512" y="1009631"/>
          <a:ext cx="1793574" cy="811263"/>
        </a:xfrm>
        <a:prstGeom prst="leftArrow">
          <a:avLst>
            <a:gd name="adj1" fmla="val 60000"/>
            <a:gd name="adj2" fmla="val 50000"/>
          </a:avLst>
        </a:prstGeom>
        <a:solidFill>
          <a:srgbClr val="34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52E1DA-26EB-5A42-A2C4-CE6C7B893686}">
      <dsp:nvSpPr>
        <dsp:cNvPr id="0" name=""/>
        <dsp:cNvSpPr/>
      </dsp:nvSpPr>
      <dsp:spPr>
        <a:xfrm>
          <a:off x="6567898" y="140101"/>
          <a:ext cx="2192357" cy="2007800"/>
        </a:xfrm>
        <a:prstGeom prst="roundRect">
          <a:avLst>
            <a:gd name="adj" fmla="val 10000"/>
          </a:avLst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Joint Faculty</a:t>
          </a:r>
          <a:endParaRPr lang="en-US" sz="3800" kern="1200" dirty="0"/>
        </a:p>
      </dsp:txBody>
      <dsp:txXfrm>
        <a:off x="6626704" y="198907"/>
        <a:ext cx="2074745" cy="18901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F59B2-F5F0-0A4A-8A06-5DD4EACB6CF8}">
      <dsp:nvSpPr>
        <dsp:cNvPr id="0" name=""/>
        <dsp:cNvSpPr/>
      </dsp:nvSpPr>
      <dsp:spPr>
        <a:xfrm>
          <a:off x="0" y="389665"/>
          <a:ext cx="795367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A29D19-4958-FA47-B577-69E6FFCE7151}">
      <dsp:nvSpPr>
        <dsp:cNvPr id="0" name=""/>
        <dsp:cNvSpPr/>
      </dsp:nvSpPr>
      <dsp:spPr>
        <a:xfrm>
          <a:off x="397683" y="94465"/>
          <a:ext cx="5567573" cy="590400"/>
        </a:xfrm>
        <a:prstGeom prst="round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0441" tIns="0" rIns="21044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Individual accountability</a:t>
          </a:r>
          <a:endParaRPr lang="en-US" sz="2000" kern="1200" dirty="0"/>
        </a:p>
      </dsp:txBody>
      <dsp:txXfrm>
        <a:off x="426504" y="123286"/>
        <a:ext cx="5509931" cy="532758"/>
      </dsp:txXfrm>
    </dsp:sp>
    <dsp:sp modelId="{714E8B50-2FEC-1945-B4DC-407AC7D27CCE}">
      <dsp:nvSpPr>
        <dsp:cNvPr id="0" name=""/>
        <dsp:cNvSpPr/>
      </dsp:nvSpPr>
      <dsp:spPr>
        <a:xfrm>
          <a:off x="0" y="1296866"/>
          <a:ext cx="795367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FD62C2-B9EF-DA44-BAC7-37E2AE84253F}">
      <dsp:nvSpPr>
        <dsp:cNvPr id="0" name=""/>
        <dsp:cNvSpPr/>
      </dsp:nvSpPr>
      <dsp:spPr>
        <a:xfrm>
          <a:off x="397683" y="1001666"/>
          <a:ext cx="5567573" cy="590400"/>
        </a:xfrm>
        <a:prstGeom prst="round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0441" tIns="0" rIns="21044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Mutual interdependence</a:t>
          </a:r>
          <a:endParaRPr lang="en-US" sz="2000" kern="1200" dirty="0"/>
        </a:p>
      </dsp:txBody>
      <dsp:txXfrm>
        <a:off x="426504" y="1030487"/>
        <a:ext cx="5509931" cy="532758"/>
      </dsp:txXfrm>
    </dsp:sp>
    <dsp:sp modelId="{63D08F31-87C0-6941-9268-56CA2FB467A5}">
      <dsp:nvSpPr>
        <dsp:cNvPr id="0" name=""/>
        <dsp:cNvSpPr/>
      </dsp:nvSpPr>
      <dsp:spPr>
        <a:xfrm>
          <a:off x="0" y="2204066"/>
          <a:ext cx="795367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FDAA09-D0BB-C048-82FE-5B7AA817C164}">
      <dsp:nvSpPr>
        <dsp:cNvPr id="0" name=""/>
        <dsp:cNvSpPr/>
      </dsp:nvSpPr>
      <dsp:spPr>
        <a:xfrm>
          <a:off x="397683" y="1908866"/>
          <a:ext cx="5567573" cy="590400"/>
        </a:xfrm>
        <a:prstGeom prst="round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0441" tIns="0" rIns="21044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Face-to-face </a:t>
          </a:r>
          <a:r>
            <a:rPr lang="en-US" sz="2000" kern="1200" dirty="0" err="1" smtClean="0"/>
            <a:t>promotive</a:t>
          </a:r>
          <a:r>
            <a:rPr lang="en-US" sz="2000" kern="1200" dirty="0" smtClean="0"/>
            <a:t> interaction</a:t>
          </a:r>
          <a:endParaRPr lang="en-US" sz="2000" kern="1200" dirty="0"/>
        </a:p>
      </dsp:txBody>
      <dsp:txXfrm>
        <a:off x="426504" y="1937687"/>
        <a:ext cx="5509931" cy="532758"/>
      </dsp:txXfrm>
    </dsp:sp>
    <dsp:sp modelId="{DF38CCBE-BFDD-1A4F-8049-F30CEB4D3E88}">
      <dsp:nvSpPr>
        <dsp:cNvPr id="0" name=""/>
        <dsp:cNvSpPr/>
      </dsp:nvSpPr>
      <dsp:spPr>
        <a:xfrm>
          <a:off x="0" y="3111266"/>
          <a:ext cx="795367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152585-53DC-BD4D-A322-E2870C9028A1}">
      <dsp:nvSpPr>
        <dsp:cNvPr id="0" name=""/>
        <dsp:cNvSpPr/>
      </dsp:nvSpPr>
      <dsp:spPr>
        <a:xfrm>
          <a:off x="397683" y="2816066"/>
          <a:ext cx="5567573" cy="590400"/>
        </a:xfrm>
        <a:prstGeom prst="round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0441" tIns="0" rIns="21044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Appropriate practice of interpersonal skills</a:t>
          </a:r>
          <a:endParaRPr lang="en-US" sz="2000" kern="1200" dirty="0"/>
        </a:p>
      </dsp:txBody>
      <dsp:txXfrm>
        <a:off x="426504" y="2844887"/>
        <a:ext cx="5509931" cy="532758"/>
      </dsp:txXfrm>
    </dsp:sp>
    <dsp:sp modelId="{AA7BB2A1-DC20-654C-A7C4-4493825A2C0E}">
      <dsp:nvSpPr>
        <dsp:cNvPr id="0" name=""/>
        <dsp:cNvSpPr/>
      </dsp:nvSpPr>
      <dsp:spPr>
        <a:xfrm>
          <a:off x="0" y="4018466"/>
          <a:ext cx="795367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93BF36-8449-A14B-ADE7-AABAA7DA4618}">
      <dsp:nvSpPr>
        <dsp:cNvPr id="0" name=""/>
        <dsp:cNvSpPr/>
      </dsp:nvSpPr>
      <dsp:spPr>
        <a:xfrm>
          <a:off x="397683" y="3723266"/>
          <a:ext cx="5567573" cy="590400"/>
        </a:xfrm>
        <a:prstGeom prst="round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0441" tIns="0" rIns="21044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Regular self-assessment of team functioning</a:t>
          </a:r>
          <a:endParaRPr lang="en-US" sz="2000" kern="1200" dirty="0"/>
        </a:p>
      </dsp:txBody>
      <dsp:txXfrm>
        <a:off x="426504" y="3752087"/>
        <a:ext cx="5509931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72A6D-87A2-7E49-93AD-B0F58C6070A5}">
      <dsp:nvSpPr>
        <dsp:cNvPr id="0" name=""/>
        <dsp:cNvSpPr/>
      </dsp:nvSpPr>
      <dsp:spPr>
        <a:xfrm>
          <a:off x="0" y="609600"/>
          <a:ext cx="2285999" cy="1371599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Small groups</a:t>
          </a:r>
          <a:endParaRPr lang="en-US" sz="2700" kern="1200" dirty="0"/>
        </a:p>
      </dsp:txBody>
      <dsp:txXfrm>
        <a:off x="0" y="609600"/>
        <a:ext cx="2285999" cy="1371599"/>
      </dsp:txXfrm>
    </dsp:sp>
    <dsp:sp modelId="{02BC0FBE-E438-5A46-B5F5-155FDF0DF7D5}">
      <dsp:nvSpPr>
        <dsp:cNvPr id="0" name=""/>
        <dsp:cNvSpPr/>
      </dsp:nvSpPr>
      <dsp:spPr>
        <a:xfrm>
          <a:off x="2514600" y="609600"/>
          <a:ext cx="2285999" cy="1371599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Individual tests</a:t>
          </a:r>
          <a:endParaRPr lang="en-US" sz="2700" kern="1200" dirty="0"/>
        </a:p>
      </dsp:txBody>
      <dsp:txXfrm>
        <a:off x="2514600" y="609600"/>
        <a:ext cx="2285999" cy="1371599"/>
      </dsp:txXfrm>
    </dsp:sp>
    <dsp:sp modelId="{63FABA6A-A2FC-634F-A694-60CCDDC6463F}">
      <dsp:nvSpPr>
        <dsp:cNvPr id="0" name=""/>
        <dsp:cNvSpPr/>
      </dsp:nvSpPr>
      <dsp:spPr>
        <a:xfrm>
          <a:off x="5029199" y="609600"/>
          <a:ext cx="2285999" cy="1371599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Randomly call on students </a:t>
          </a:r>
          <a:endParaRPr lang="en-US" sz="2700" kern="1200" dirty="0"/>
        </a:p>
      </dsp:txBody>
      <dsp:txXfrm>
        <a:off x="5029199" y="609600"/>
        <a:ext cx="2285999" cy="1371599"/>
      </dsp:txXfrm>
    </dsp:sp>
    <dsp:sp modelId="{963078E9-6EEC-3843-BBFB-5DCA96D7AA23}">
      <dsp:nvSpPr>
        <dsp:cNvPr id="0" name=""/>
        <dsp:cNvSpPr/>
      </dsp:nvSpPr>
      <dsp:spPr>
        <a:xfrm>
          <a:off x="0" y="2209800"/>
          <a:ext cx="2285999" cy="1371599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Observe group interactions</a:t>
          </a:r>
          <a:endParaRPr lang="en-US" sz="2700" kern="1200" dirty="0"/>
        </a:p>
      </dsp:txBody>
      <dsp:txXfrm>
        <a:off x="0" y="2209800"/>
        <a:ext cx="2285999" cy="1371599"/>
      </dsp:txXfrm>
    </dsp:sp>
    <dsp:sp modelId="{5F34C03B-7DDB-304D-BFAD-5DD56F8C9045}">
      <dsp:nvSpPr>
        <dsp:cNvPr id="0" name=""/>
        <dsp:cNvSpPr/>
      </dsp:nvSpPr>
      <dsp:spPr>
        <a:xfrm>
          <a:off x="2514600" y="2209800"/>
          <a:ext cx="2285999" cy="1371599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Assign checkers</a:t>
          </a:r>
          <a:endParaRPr lang="en-US" sz="2700" kern="1200" dirty="0"/>
        </a:p>
      </dsp:txBody>
      <dsp:txXfrm>
        <a:off x="2514600" y="2209800"/>
        <a:ext cx="2285999" cy="1371599"/>
      </dsp:txXfrm>
    </dsp:sp>
    <dsp:sp modelId="{31848007-CBF3-0D48-ACDE-4E71796C860F}">
      <dsp:nvSpPr>
        <dsp:cNvPr id="0" name=""/>
        <dsp:cNvSpPr/>
      </dsp:nvSpPr>
      <dsp:spPr>
        <a:xfrm>
          <a:off x="5029199" y="2209800"/>
          <a:ext cx="2285999" cy="1371599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Require students teach</a:t>
          </a:r>
          <a:endParaRPr lang="en-US" sz="2700" kern="1200" dirty="0"/>
        </a:p>
      </dsp:txBody>
      <dsp:txXfrm>
        <a:off x="5029199" y="2209800"/>
        <a:ext cx="2285999" cy="13715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72A6D-87A2-7E49-93AD-B0F58C6070A5}">
      <dsp:nvSpPr>
        <dsp:cNvPr id="0" name=""/>
        <dsp:cNvSpPr/>
      </dsp:nvSpPr>
      <dsp:spPr>
        <a:xfrm>
          <a:off x="0" y="609600"/>
          <a:ext cx="2285999" cy="1371599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Group share</a:t>
          </a:r>
          <a:endParaRPr lang="en-US" sz="2000" kern="1200" dirty="0"/>
        </a:p>
      </dsp:txBody>
      <dsp:txXfrm>
        <a:off x="0" y="609600"/>
        <a:ext cx="2285999" cy="1371599"/>
      </dsp:txXfrm>
    </dsp:sp>
    <dsp:sp modelId="{02BC0FBE-E438-5A46-B5F5-155FDF0DF7D5}">
      <dsp:nvSpPr>
        <dsp:cNvPr id="0" name=""/>
        <dsp:cNvSpPr/>
      </dsp:nvSpPr>
      <dsp:spPr>
        <a:xfrm>
          <a:off x="2514600" y="609600"/>
          <a:ext cx="2285999" cy="1371599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Mutual support</a:t>
          </a:r>
          <a:endParaRPr lang="en-US" sz="2000" kern="1200" dirty="0"/>
        </a:p>
      </dsp:txBody>
      <dsp:txXfrm>
        <a:off x="2514600" y="609600"/>
        <a:ext cx="2285999" cy="1371599"/>
      </dsp:txXfrm>
    </dsp:sp>
    <dsp:sp modelId="{63FABA6A-A2FC-634F-A694-60CCDDC6463F}">
      <dsp:nvSpPr>
        <dsp:cNvPr id="0" name=""/>
        <dsp:cNvSpPr/>
      </dsp:nvSpPr>
      <dsp:spPr>
        <a:xfrm>
          <a:off x="5029199" y="609600"/>
          <a:ext cx="2285999" cy="1371599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Mutual encouragement</a:t>
          </a:r>
          <a:endParaRPr lang="en-US" sz="2000" kern="1200" dirty="0"/>
        </a:p>
      </dsp:txBody>
      <dsp:txXfrm>
        <a:off x="5029199" y="609600"/>
        <a:ext cx="2285999" cy="1371599"/>
      </dsp:txXfrm>
    </dsp:sp>
    <dsp:sp modelId="{963078E9-6EEC-3843-BBFB-5DCA96D7AA23}">
      <dsp:nvSpPr>
        <dsp:cNvPr id="0" name=""/>
        <dsp:cNvSpPr/>
      </dsp:nvSpPr>
      <dsp:spPr>
        <a:xfrm>
          <a:off x="1257300" y="2209800"/>
          <a:ext cx="2285999" cy="1371599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Acknowledgement of group success</a:t>
          </a:r>
          <a:endParaRPr lang="en-US" sz="2000" kern="1200" dirty="0"/>
        </a:p>
      </dsp:txBody>
      <dsp:txXfrm>
        <a:off x="1257300" y="2209800"/>
        <a:ext cx="2285999" cy="1371599"/>
      </dsp:txXfrm>
    </dsp:sp>
    <dsp:sp modelId="{5F34C03B-7DDB-304D-BFAD-5DD56F8C9045}">
      <dsp:nvSpPr>
        <dsp:cNvPr id="0" name=""/>
        <dsp:cNvSpPr/>
      </dsp:nvSpPr>
      <dsp:spPr>
        <a:xfrm>
          <a:off x="3771900" y="2209800"/>
          <a:ext cx="2285999" cy="1371599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Celebration of group success</a:t>
          </a:r>
          <a:endParaRPr lang="en-US" sz="2000" kern="1200" dirty="0"/>
        </a:p>
      </dsp:txBody>
      <dsp:txXfrm>
        <a:off x="3771900" y="2209800"/>
        <a:ext cx="2285999" cy="13715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72A6D-87A2-7E49-93AD-B0F58C6070A5}">
      <dsp:nvSpPr>
        <dsp:cNvPr id="0" name=""/>
        <dsp:cNvSpPr/>
      </dsp:nvSpPr>
      <dsp:spPr>
        <a:xfrm>
          <a:off x="892" y="1050726"/>
          <a:ext cx="3482578" cy="2089546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Student feedback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regarding future performance</a:t>
          </a:r>
          <a:endParaRPr lang="en-US" sz="3000" kern="1200" dirty="0"/>
        </a:p>
      </dsp:txBody>
      <dsp:txXfrm>
        <a:off x="892" y="1050726"/>
        <a:ext cx="3482578" cy="2089546"/>
      </dsp:txXfrm>
    </dsp:sp>
    <dsp:sp modelId="{02BC0FBE-E438-5A46-B5F5-155FDF0DF7D5}">
      <dsp:nvSpPr>
        <dsp:cNvPr id="0" name=""/>
        <dsp:cNvSpPr/>
      </dsp:nvSpPr>
      <dsp:spPr>
        <a:xfrm>
          <a:off x="3831728" y="1050726"/>
          <a:ext cx="3482578" cy="2089546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Student feedback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on other’s efforts to achieve group goals</a:t>
          </a:r>
          <a:endParaRPr lang="en-US" sz="3000" kern="1200" dirty="0"/>
        </a:p>
      </dsp:txBody>
      <dsp:txXfrm>
        <a:off x="3831728" y="1050726"/>
        <a:ext cx="3482578" cy="20895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72A6D-87A2-7E49-93AD-B0F58C6070A5}">
      <dsp:nvSpPr>
        <dsp:cNvPr id="0" name=""/>
        <dsp:cNvSpPr/>
      </dsp:nvSpPr>
      <dsp:spPr>
        <a:xfrm>
          <a:off x="384183" y="141"/>
          <a:ext cx="2813321" cy="1687992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Mutual knowledge</a:t>
          </a:r>
          <a:endParaRPr lang="en-US" sz="3100" kern="1200" dirty="0"/>
        </a:p>
      </dsp:txBody>
      <dsp:txXfrm>
        <a:off x="384183" y="141"/>
        <a:ext cx="2813321" cy="1687992"/>
      </dsp:txXfrm>
    </dsp:sp>
    <dsp:sp modelId="{02BC0FBE-E438-5A46-B5F5-155FDF0DF7D5}">
      <dsp:nvSpPr>
        <dsp:cNvPr id="0" name=""/>
        <dsp:cNvSpPr/>
      </dsp:nvSpPr>
      <dsp:spPr>
        <a:xfrm>
          <a:off x="3478836" y="141"/>
          <a:ext cx="2813321" cy="1687992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Mutual trust</a:t>
          </a:r>
          <a:endParaRPr lang="en-US" sz="3100" kern="1200" dirty="0"/>
        </a:p>
      </dsp:txBody>
      <dsp:txXfrm>
        <a:off x="3478836" y="141"/>
        <a:ext cx="2813321" cy="1687992"/>
      </dsp:txXfrm>
    </dsp:sp>
    <dsp:sp modelId="{63FABA6A-A2FC-634F-A694-60CCDDC6463F}">
      <dsp:nvSpPr>
        <dsp:cNvPr id="0" name=""/>
        <dsp:cNvSpPr/>
      </dsp:nvSpPr>
      <dsp:spPr>
        <a:xfrm>
          <a:off x="384183" y="1969466"/>
          <a:ext cx="2813321" cy="1687992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Communicate effectively with each other</a:t>
          </a:r>
          <a:endParaRPr lang="en-US" sz="3100" kern="1200" dirty="0"/>
        </a:p>
      </dsp:txBody>
      <dsp:txXfrm>
        <a:off x="384183" y="1969466"/>
        <a:ext cx="2813321" cy="1687992"/>
      </dsp:txXfrm>
    </dsp:sp>
    <dsp:sp modelId="{963078E9-6EEC-3843-BBFB-5DCA96D7AA23}">
      <dsp:nvSpPr>
        <dsp:cNvPr id="0" name=""/>
        <dsp:cNvSpPr/>
      </dsp:nvSpPr>
      <dsp:spPr>
        <a:xfrm>
          <a:off x="3478836" y="1969466"/>
          <a:ext cx="2813321" cy="1687992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Solve group conflicts</a:t>
          </a:r>
          <a:endParaRPr lang="en-US" sz="3100" kern="1200" dirty="0"/>
        </a:p>
      </dsp:txBody>
      <dsp:txXfrm>
        <a:off x="3478836" y="1969466"/>
        <a:ext cx="2813321" cy="168799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72A6D-87A2-7E49-93AD-B0F58C6070A5}">
      <dsp:nvSpPr>
        <dsp:cNvPr id="0" name=""/>
        <dsp:cNvSpPr/>
      </dsp:nvSpPr>
      <dsp:spPr>
        <a:xfrm>
          <a:off x="384183" y="141"/>
          <a:ext cx="2813321" cy="1687992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What is effective?</a:t>
          </a:r>
          <a:endParaRPr lang="en-US" sz="3400" kern="1200" dirty="0"/>
        </a:p>
      </dsp:txBody>
      <dsp:txXfrm>
        <a:off x="384183" y="141"/>
        <a:ext cx="2813321" cy="1687992"/>
      </dsp:txXfrm>
    </dsp:sp>
    <dsp:sp modelId="{02BC0FBE-E438-5A46-B5F5-155FDF0DF7D5}">
      <dsp:nvSpPr>
        <dsp:cNvPr id="0" name=""/>
        <dsp:cNvSpPr/>
      </dsp:nvSpPr>
      <dsp:spPr>
        <a:xfrm>
          <a:off x="3478836" y="141"/>
          <a:ext cx="2813321" cy="1687992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What is ineffective?</a:t>
          </a:r>
          <a:endParaRPr lang="en-US" sz="3400" kern="1200" dirty="0"/>
        </a:p>
      </dsp:txBody>
      <dsp:txXfrm>
        <a:off x="3478836" y="141"/>
        <a:ext cx="2813321" cy="1687992"/>
      </dsp:txXfrm>
    </dsp:sp>
    <dsp:sp modelId="{63FABA6A-A2FC-634F-A694-60CCDDC6463F}">
      <dsp:nvSpPr>
        <dsp:cNvPr id="0" name=""/>
        <dsp:cNvSpPr/>
      </dsp:nvSpPr>
      <dsp:spPr>
        <a:xfrm>
          <a:off x="384183" y="1969466"/>
          <a:ext cx="2813321" cy="1687992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What should we continue doing?</a:t>
          </a:r>
          <a:endParaRPr lang="en-US" sz="3400" kern="1200" dirty="0"/>
        </a:p>
      </dsp:txBody>
      <dsp:txXfrm>
        <a:off x="384183" y="1969466"/>
        <a:ext cx="2813321" cy="1687992"/>
      </dsp:txXfrm>
    </dsp:sp>
    <dsp:sp modelId="{963078E9-6EEC-3843-BBFB-5DCA96D7AA23}">
      <dsp:nvSpPr>
        <dsp:cNvPr id="0" name=""/>
        <dsp:cNvSpPr/>
      </dsp:nvSpPr>
      <dsp:spPr>
        <a:xfrm>
          <a:off x="3478836" y="1969466"/>
          <a:ext cx="2813321" cy="1687992"/>
        </a:xfrm>
        <a:prstGeom prst="rect">
          <a:avLst/>
        </a:prstGeom>
        <a:solidFill>
          <a:srgbClr val="CB0D0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What should we discard?</a:t>
          </a:r>
          <a:endParaRPr lang="en-US" sz="3400" kern="1200" dirty="0"/>
        </a:p>
      </dsp:txBody>
      <dsp:txXfrm>
        <a:off x="3478836" y="1969466"/>
        <a:ext cx="2813321" cy="1687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417C7-7153-334A-BB6F-2F4BD05F7BBF}" type="datetimeFigureOut">
              <a:rPr lang="en-US" smtClean="0"/>
              <a:t>2/9/14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AADC8-D2B7-4944-8FF0-2C7FD4602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83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A7D69-BF7A-0246-9282-D6F3A6160E65}" type="datetimeFigureOut">
              <a:rPr lang="en-US" smtClean="0"/>
              <a:t>2/9/14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0BF4E-87FD-194B-AACA-070E53D92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48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8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575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Individual accountability-</a:t>
            </a:r>
            <a:r>
              <a:rPr lang="en-US" b="0" u="none" baseline="0" dirty="0" smtClean="0"/>
              <a:t> occurs when the student is evaluated, feedback is given both to the individual and to the group and the student is held responsible by other group members for not “coat-tailing.”</a:t>
            </a:r>
          </a:p>
          <a:p>
            <a:r>
              <a:rPr lang="en-US" b="0" u="none" baseline="0" dirty="0" smtClean="0"/>
              <a:t>                                            This makes each student learn together so that they can subsequently perform better as individuals.</a:t>
            </a:r>
          </a:p>
          <a:p>
            <a:r>
              <a:rPr lang="en-US" b="0" u="none" baseline="0" dirty="0" smtClean="0"/>
              <a:t>				</a:t>
            </a:r>
          </a:p>
          <a:p>
            <a:r>
              <a:rPr lang="en-US" b="0" u="none" baseline="0" dirty="0" smtClean="0"/>
              <a:t>				Can be promoted by: 1. keeping the size of the group small</a:t>
            </a:r>
          </a:p>
          <a:p>
            <a:r>
              <a:rPr lang="en-US" b="0" u="none" baseline="0" dirty="0" smtClean="0"/>
              <a:t>							   2. giving an individual test to each student</a:t>
            </a:r>
          </a:p>
          <a:p>
            <a:r>
              <a:rPr lang="en-US" b="0" u="none" baseline="0" dirty="0" smtClean="0"/>
              <a:t>							   3. call on students randomly and asking them to present their group work to the entire class</a:t>
            </a:r>
          </a:p>
          <a:p>
            <a:r>
              <a:rPr lang="en-US" b="0" u="none" baseline="0" dirty="0" smtClean="0"/>
              <a:t>						              4. observe how members of each group interact with other members and document the contributions of each student</a:t>
            </a:r>
          </a:p>
          <a:p>
            <a:r>
              <a:rPr lang="en-US" b="0" u="none" baseline="0" dirty="0" smtClean="0"/>
              <a:t>							   5. assigning one member of each group (i.e. checker) to ask other group members to explain new material to the rest of the group</a:t>
            </a:r>
          </a:p>
          <a:p>
            <a:r>
              <a:rPr lang="en-US" b="0" u="none" baseline="0" dirty="0" smtClean="0"/>
              <a:t>						              6. requires that each student teaches what he or she learned to a fellow group member or to someone from another group.</a:t>
            </a:r>
          </a:p>
          <a:p>
            <a:r>
              <a:rPr lang="en-US" b="0" u="none" baseline="0" dirty="0" smtClean="0"/>
              <a:t>							   7. have students explain what they have learned</a:t>
            </a:r>
          </a:p>
          <a:p>
            <a:endParaRPr lang="en-US" b="0" u="none" baseline="0" dirty="0" smtClean="0"/>
          </a:p>
          <a:p>
            <a:r>
              <a:rPr lang="en-US" b="0" u="none" baseline="0" dirty="0" smtClean="0"/>
              <a:t>EXAMS</a:t>
            </a:r>
          </a:p>
          <a:p>
            <a:r>
              <a:rPr lang="en-US" b="0" u="none" baseline="0" dirty="0" smtClean="0"/>
              <a:t>TEACHING SESSIONS</a:t>
            </a:r>
            <a:endParaRPr lang="en-US" b="1" u="sng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7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Mutual interdependence-</a:t>
            </a:r>
            <a:r>
              <a:rPr lang="en-US" b="1" u="sng" baseline="0" dirty="0" smtClean="0"/>
              <a:t> </a:t>
            </a:r>
            <a:r>
              <a:rPr lang="en-US" dirty="0" smtClean="0"/>
              <a:t>group members believe that they and all members are a team and essential for the success of the group. They believe that their work benefits</a:t>
            </a:r>
            <a:r>
              <a:rPr lang="en-US" baseline="0" dirty="0" smtClean="0"/>
              <a:t> the group and the groups work benefits them.</a:t>
            </a:r>
          </a:p>
          <a:p>
            <a:r>
              <a:rPr lang="en-US" baseline="0" dirty="0" smtClean="0"/>
              <a:t>							  1. Students share resources</a:t>
            </a:r>
          </a:p>
          <a:p>
            <a:r>
              <a:rPr lang="en-US" baseline="0" dirty="0" smtClean="0"/>
              <a:t>    							  2. Give mutual support and encouragement</a:t>
            </a:r>
          </a:p>
          <a:p>
            <a:r>
              <a:rPr lang="en-US" baseline="0" dirty="0" smtClean="0"/>
              <a:t>     							  3. Acknowledgement and celebration of joint success</a:t>
            </a:r>
          </a:p>
          <a:p>
            <a:r>
              <a:rPr lang="en-US" baseline="0" dirty="0" smtClean="0"/>
              <a:t>							  4. Add joint rewards- if all members score 90% correct or better on the test each receives 5 bonus points</a:t>
            </a:r>
          </a:p>
          <a:p>
            <a:r>
              <a:rPr lang="en-US" baseline="0" dirty="0" smtClean="0"/>
              <a:t>							  5. Give students divided resources so that they will have to depend on each other to complete an assignment</a:t>
            </a:r>
          </a:p>
          <a:p>
            <a:r>
              <a:rPr lang="en-US" baseline="0" dirty="0" smtClean="0"/>
              <a:t>   							  6. use complementary roles- reader, checker, encourager, elaborator</a:t>
            </a:r>
          </a:p>
          <a:p>
            <a:r>
              <a:rPr lang="en-US" baseline="0" dirty="0" smtClean="0"/>
              <a:t>Students need to sink or swim together</a:t>
            </a:r>
          </a:p>
          <a:p>
            <a:endParaRPr lang="en-US" dirty="0" smtClean="0"/>
          </a:p>
          <a:p>
            <a:r>
              <a:rPr lang="en-US" dirty="0" smtClean="0"/>
              <a:t>QUIZZES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7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baseline="0" dirty="0" smtClean="0"/>
              <a:t>Face-to-Face promotive interaction- </a:t>
            </a:r>
            <a:r>
              <a:rPr lang="en-US" b="0" u="none" baseline="0" dirty="0" smtClean="0"/>
              <a:t>students encourage and facilitate each group member’s efforts to achieve group goals</a:t>
            </a:r>
          </a:p>
          <a:p>
            <a:r>
              <a:rPr lang="en-US" b="0" u="none" baseline="0" dirty="0" smtClean="0"/>
              <a:t>							  1. Student’s provide feedback to each other with feedback to improve future performance</a:t>
            </a:r>
          </a:p>
          <a:p>
            <a:r>
              <a:rPr lang="en-US" b="0" u="none" baseline="0" dirty="0" smtClean="0"/>
              <a:t>   							  2. student’s influence each other to achieve group goals</a:t>
            </a:r>
          </a:p>
          <a:p>
            <a:r>
              <a:rPr lang="en-US" b="0" u="none" baseline="0" dirty="0" smtClean="0"/>
              <a:t>							  3. students need to get to know one another on a personal  and professional level (keep groups small 2-4) </a:t>
            </a:r>
          </a:p>
          <a:p>
            <a:endParaRPr lang="en-US" b="0" u="none" baseline="0" dirty="0" smtClean="0"/>
          </a:p>
          <a:p>
            <a:r>
              <a:rPr lang="en-US" b="0" u="none" baseline="0" dirty="0" smtClean="0"/>
              <a:t>ARTICLE CRITIQUES</a:t>
            </a:r>
          </a:p>
          <a:p>
            <a:endParaRPr lang="en-US" b="0" u="none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75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Appropriate practice of interpersonal skills-</a:t>
            </a:r>
            <a:r>
              <a:rPr lang="en-US" b="1" u="sng" baseline="0" dirty="0" smtClean="0"/>
              <a:t> </a:t>
            </a:r>
            <a:r>
              <a:rPr lang="en-US" b="0" u="none" baseline="0" dirty="0" smtClean="0"/>
              <a:t>involves appropriate use of small-group and interpersonal skills</a:t>
            </a:r>
            <a:r>
              <a:rPr lang="en-US" baseline="0" dirty="0" smtClean="0"/>
              <a:t>. TO facilitate social skills, students must have</a:t>
            </a:r>
          </a:p>
          <a:p>
            <a:r>
              <a:rPr lang="en-US" baseline="0" dirty="0" smtClean="0"/>
              <a:t>							  1. mutual knowledge</a:t>
            </a:r>
          </a:p>
          <a:p>
            <a:r>
              <a:rPr lang="en-US" baseline="0" dirty="0" smtClean="0"/>
              <a:t>    							  2. Mutual trust</a:t>
            </a:r>
          </a:p>
          <a:p>
            <a:r>
              <a:rPr lang="en-US" baseline="0" dirty="0" smtClean="0"/>
              <a:t>     							  3. communicate effectively with one another</a:t>
            </a:r>
          </a:p>
          <a:p>
            <a:r>
              <a:rPr lang="en-US" baseline="0" dirty="0" smtClean="0"/>
              <a:t>							  4. solve conflicts</a:t>
            </a:r>
          </a:p>
          <a:p>
            <a:r>
              <a:rPr lang="en-US" b="1" baseline="0" dirty="0" smtClean="0"/>
              <a:t>Instructors- </a:t>
            </a:r>
            <a:r>
              <a:rPr lang="en-US" baseline="0" dirty="0" smtClean="0"/>
              <a:t>don’t assume social skills rather teach social skills and reward appropriate use of those skills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7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Regular</a:t>
            </a:r>
            <a:r>
              <a:rPr lang="en-US" b="1" u="sng" baseline="0" dirty="0" smtClean="0"/>
              <a:t> self-assessment of team functioning</a:t>
            </a:r>
            <a:r>
              <a:rPr lang="en-US" b="1" u="sng" dirty="0" smtClean="0"/>
              <a:t>-</a:t>
            </a:r>
            <a:r>
              <a:rPr lang="en-US" b="1" u="sng" baseline="0" dirty="0" smtClean="0"/>
              <a:t> </a:t>
            </a:r>
            <a:r>
              <a:rPr lang="en-US" b="0" u="none" baseline="0" dirty="0" smtClean="0"/>
              <a:t>Reflecting on a group session to describe what actions of the members were effective and ineffective and deciding which actions to continue, which to modify and which to discard.</a:t>
            </a:r>
            <a:endParaRPr lang="en-US" baseline="0" dirty="0" smtClean="0"/>
          </a:p>
          <a:p>
            <a:r>
              <a:rPr lang="en-US" baseline="0" dirty="0" smtClean="0"/>
              <a:t>							  1. actions that were effective</a:t>
            </a:r>
          </a:p>
          <a:p>
            <a:r>
              <a:rPr lang="en-US" baseline="0" dirty="0" smtClean="0"/>
              <a:t>							  2. actions that were ineffective</a:t>
            </a:r>
          </a:p>
          <a:p>
            <a:r>
              <a:rPr lang="en-US" baseline="0" dirty="0" smtClean="0"/>
              <a:t>							  3. actions to continue</a:t>
            </a:r>
          </a:p>
          <a:p>
            <a:r>
              <a:rPr lang="en-US" baseline="0" dirty="0" smtClean="0"/>
              <a:t>							  4. actions to discard</a:t>
            </a:r>
          </a:p>
          <a:p>
            <a:r>
              <a:rPr lang="en-US" baseline="0" dirty="0" smtClean="0"/>
              <a:t>Fine tune the effectiveness of what each student is doing to add to the group.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7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Informal learning groups-</a:t>
            </a:r>
            <a:r>
              <a:rPr lang="en-US" b="1" u="sng" baseline="0" dirty="0" smtClean="0"/>
              <a:t> </a:t>
            </a:r>
            <a:r>
              <a:rPr lang="en-US" b="0" u="none" baseline="0" dirty="0" smtClean="0"/>
              <a:t>Less structured and short term, requiring students to undertake a task often associated with a lecture.</a:t>
            </a:r>
          </a:p>
          <a:p>
            <a:endParaRPr lang="en-US" b="0" u="none" baseline="0" dirty="0" smtClean="0"/>
          </a:p>
          <a:p>
            <a:r>
              <a:rPr lang="en-US" b="1" u="sng" baseline="0" dirty="0" smtClean="0"/>
              <a:t>Formal cooperative</a:t>
            </a:r>
            <a:r>
              <a:rPr lang="en-US" b="0" u="none" baseline="0" dirty="0" smtClean="0"/>
              <a:t>-learning groups- longer in duration, comprise small (2-4 member) groups, and are established by the instructor to undertake an extensive project such as a term paper.</a:t>
            </a:r>
          </a:p>
          <a:p>
            <a:endParaRPr lang="en-US" b="0" u="none" baseline="0" dirty="0" smtClean="0"/>
          </a:p>
          <a:p>
            <a:r>
              <a:rPr lang="en-US" b="1" u="sng" baseline="0" dirty="0" smtClean="0"/>
              <a:t>Cooperative base groups</a:t>
            </a:r>
            <a:r>
              <a:rPr lang="en-US" b="0" u="none" baseline="0" dirty="0" smtClean="0"/>
              <a:t>- are stable, long-term, peer support groups consisting of between 3 and 5 students. These are the most comprehensive and intense forms of cooperative learning which enhance student’s learning and increase attendance in large lecture 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75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15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295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55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89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667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8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43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05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Graduate students</a:t>
            </a:r>
            <a:r>
              <a:rPr lang="en-US" sz="1800" baseline="0" dirty="0" smtClean="0"/>
              <a:t> who are group learners tend to score higher in research classes on cooperative-learning groups teaching  vs. research methodology in which all assignments are undertaken and graded individually (</a:t>
            </a:r>
            <a:r>
              <a:rPr lang="en-US" sz="1800" baseline="0" dirty="0" err="1" smtClean="0"/>
              <a:t>Onwuegbuzie</a:t>
            </a:r>
            <a:r>
              <a:rPr lang="en-US" sz="1800" baseline="0" dirty="0" smtClean="0"/>
              <a:t> &amp; Daley 1997)</a:t>
            </a:r>
          </a:p>
          <a:p>
            <a:endParaRPr lang="en-US" sz="1800" baseline="0" dirty="0" smtClean="0"/>
          </a:p>
          <a:p>
            <a:r>
              <a:rPr lang="en-US" sz="1800" baseline="0" dirty="0" smtClean="0"/>
              <a:t>Social orientation may influence how students perform in cooperative learning groups.</a:t>
            </a:r>
          </a:p>
          <a:p>
            <a:endParaRPr lang="en-US" sz="1800" baseline="0" dirty="0" smtClean="0"/>
          </a:p>
          <a:p>
            <a:r>
              <a:rPr lang="en-US" sz="1800" baseline="0" dirty="0" smtClean="0"/>
              <a:t>How can we make individual learners understand the value of collaborative learning – they need to see the benefit of the group</a:t>
            </a:r>
          </a:p>
          <a:p>
            <a:endParaRPr lang="en-US" sz="1800" baseline="0" dirty="0" smtClean="0"/>
          </a:p>
          <a:p>
            <a:endParaRPr lang="en-US" sz="1800" baseline="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5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 attention span</a:t>
            </a:r>
            <a:r>
              <a:rPr lang="en-US" baseline="0" dirty="0" smtClean="0"/>
              <a:t> is 15 minutes (</a:t>
            </a:r>
            <a:r>
              <a:rPr lang="en-US" baseline="0" dirty="0" err="1" smtClean="0"/>
              <a:t>Wankat</a:t>
            </a:r>
            <a:r>
              <a:rPr lang="en-US" baseline="0" dirty="0" smtClean="0"/>
              <a:t>, 2002)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Students remember 70% of information in the first 10 minutes of lecture and 20% of the information in the last 10 minutes of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80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87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Advantages-</a:t>
            </a:r>
            <a:r>
              <a:rPr lang="en-US" baseline="0" dirty="0" smtClean="0"/>
              <a:t> 1. includes a reflexive pedagogy</a:t>
            </a:r>
          </a:p>
          <a:p>
            <a:r>
              <a:rPr lang="en-US" baseline="0" dirty="0" smtClean="0"/>
              <a:t>		2. richer and less hierarchical relations between students and faculty</a:t>
            </a:r>
          </a:p>
          <a:p>
            <a:r>
              <a:rPr lang="en-US" baseline="0" dirty="0" smtClean="0"/>
              <a:t>                     3. shared assessment</a:t>
            </a:r>
          </a:p>
          <a:p>
            <a:r>
              <a:rPr lang="en-US" baseline="0" dirty="0" smtClean="0"/>
              <a:t>		4. modeling collaboration</a:t>
            </a:r>
          </a:p>
          <a:p>
            <a:r>
              <a:rPr lang="en-US" baseline="0" dirty="0" smtClean="0"/>
              <a:t>		5. bring different skills to the class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Disadvantages- 1. challenges in negotiating shared classroom stage</a:t>
            </a:r>
          </a:p>
          <a:p>
            <a:r>
              <a:rPr lang="en-US" baseline="0" dirty="0" smtClean="0"/>
              <a:t>		     2. challenges in planning, preparing for the semester</a:t>
            </a:r>
          </a:p>
          <a:p>
            <a:r>
              <a:rPr lang="en-US" baseline="0" dirty="0" smtClean="0"/>
              <a:t>		     3. Keeping open lines of communication</a:t>
            </a:r>
          </a:p>
          <a:p>
            <a:r>
              <a:rPr lang="en-US" baseline="0" dirty="0" smtClean="0"/>
              <a:t>			4. When students are not comfortable with collaborative group, the discussions between co-teachers can be stressful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82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Another term</a:t>
            </a:r>
            <a:r>
              <a:rPr lang="en-US" b="1" u="sng" baseline="0" dirty="0" smtClean="0"/>
              <a:t> is collaborative learning</a:t>
            </a:r>
            <a:r>
              <a:rPr lang="en-US" baseline="0" dirty="0" smtClean="0"/>
              <a:t>- 1. encompasses instructional methods in which students work together in small groups toward a common goal and includes cooperative learning</a:t>
            </a:r>
          </a:p>
          <a:p>
            <a:r>
              <a:rPr lang="en-US" baseline="0" dirty="0" smtClean="0"/>
              <a:t>						  2. Emphasis on student interactions rather than on learning as a solitary activity</a:t>
            </a:r>
          </a:p>
          <a:p>
            <a:endParaRPr lang="en-US" baseline="0" dirty="0" smtClean="0"/>
          </a:p>
          <a:p>
            <a:r>
              <a:rPr lang="en-US" baseline="0" dirty="0" smtClean="0"/>
              <a:t>At its core…Cooperative learning is based on the premise that cooperation is more effective than competition among students for producing positive learning outcomes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There are numerous psychological theories, that predict students values, attitudes, and behavioral patterns are most effectively developed and changed in cooperative groups.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0BF4E-87FD-194B-AACA-070E53D923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4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ofL_Strip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46388"/>
            <a:ext cx="914400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UofL_Logo_Curtain_Insid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265238"/>
            <a:ext cx="2284413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0" y="3060700"/>
            <a:ext cx="91440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latin typeface="Helvetica 75 Bold" charset="0"/>
              </a:rPr>
              <a:t>Curtain Page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A1F34F-8B7C-AE4E-AA31-24E9B67D0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93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8F9A2-5D23-0E43-9808-0C20AB315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38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FC630-CB1D-594F-BFD2-6AD5A6C78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1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E4331-EDB0-7248-98FB-34092D0C4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1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5425A-459F-7B46-A38C-D5C6E392E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5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317FD-B645-FF49-979C-BAE9023D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4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D22CF-C8AD-4743-BAB8-4A8806EC7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1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88158-121E-3340-A722-BF5C33F5F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9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E2EC9-B1F5-F548-BF3B-C4E2DBC97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0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9D88B-536E-E142-A21C-707038ED5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91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40773-EAA5-964A-951D-1C1E002E1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26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15F0FF-7891-6349-AEA6-15369B6B9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1" descr="UofL_Logo_Curtain_Insid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57175"/>
            <a:ext cx="2284412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14"/>
          <p:cNvSpPr>
            <a:spLocks noChangeShapeType="1"/>
          </p:cNvSpPr>
          <p:nvPr userDrawn="1"/>
        </p:nvSpPr>
        <p:spPr bwMode="auto">
          <a:xfrm flipV="1">
            <a:off x="2895600" y="76200"/>
            <a:ext cx="0" cy="7366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Line 16"/>
          <p:cNvSpPr>
            <a:spLocks noChangeShapeType="1"/>
          </p:cNvSpPr>
          <p:nvPr userDrawn="1"/>
        </p:nvSpPr>
        <p:spPr bwMode="auto">
          <a:xfrm>
            <a:off x="-15875" y="939800"/>
            <a:ext cx="9169400" cy="0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8"/>
          <p:cNvSpPr>
            <a:spLocks noChangeShapeType="1"/>
          </p:cNvSpPr>
          <p:nvPr userDrawn="1"/>
        </p:nvSpPr>
        <p:spPr bwMode="auto">
          <a:xfrm>
            <a:off x="0" y="6096000"/>
            <a:ext cx="9169400" cy="0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ヒラギノ角ゴ Pro W3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  <a:cs typeface="ヒラギノ角ゴ Pro W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  <a:cs typeface="ヒラギノ角ゴ Pro W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  <a:cs typeface="ヒラギノ角ゴ Pro W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  <a:cs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ヒラギノ角ゴ Pro W3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ヒラギノ角ゴ Pro W3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ヒラギノ角ゴ Pro W3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4" Type="http://schemas.openxmlformats.org/officeDocument/2006/relationships/diagramLayout" Target="../diagrams/layout9.xml"/><Relationship Id="rId5" Type="http://schemas.openxmlformats.org/officeDocument/2006/relationships/diagramQuickStyle" Target="../diagrams/quickStyle9.xml"/><Relationship Id="rId6" Type="http://schemas.openxmlformats.org/officeDocument/2006/relationships/diagramColors" Target="../diagrams/colors9.xml"/><Relationship Id="rId7" Type="http://schemas.microsoft.com/office/2007/relationships/diagramDrawing" Target="../diagrams/drawing9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4" Type="http://schemas.openxmlformats.org/officeDocument/2006/relationships/diagramLayout" Target="../diagrams/layout10.xml"/><Relationship Id="rId5" Type="http://schemas.openxmlformats.org/officeDocument/2006/relationships/diagramQuickStyle" Target="../diagrams/quickStyle10.xml"/><Relationship Id="rId6" Type="http://schemas.openxmlformats.org/officeDocument/2006/relationships/diagramColors" Target="../diagrams/colors10.xml"/><Relationship Id="rId7" Type="http://schemas.microsoft.com/office/2007/relationships/diagramDrawing" Target="../diagrams/drawing10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4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4" Type="http://schemas.openxmlformats.org/officeDocument/2006/relationships/diagramLayout" Target="../diagrams/layout11.xml"/><Relationship Id="rId5" Type="http://schemas.openxmlformats.org/officeDocument/2006/relationships/diagramQuickStyle" Target="../diagrams/quickStyle11.xml"/><Relationship Id="rId6" Type="http://schemas.openxmlformats.org/officeDocument/2006/relationships/diagramColors" Target="../diagrams/colors11.xml"/><Relationship Id="rId7" Type="http://schemas.microsoft.com/office/2007/relationships/diagramDrawing" Target="../diagrams/drawing1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4" Type="http://schemas.openxmlformats.org/officeDocument/2006/relationships/diagramLayout" Target="../diagrams/layout12.xml"/><Relationship Id="rId5" Type="http://schemas.openxmlformats.org/officeDocument/2006/relationships/diagramQuickStyle" Target="../diagrams/quickStyle12.xml"/><Relationship Id="rId6" Type="http://schemas.openxmlformats.org/officeDocument/2006/relationships/diagramColors" Target="../diagrams/colors12.xml"/><Relationship Id="rId7" Type="http://schemas.microsoft.com/office/2007/relationships/diagramDrawing" Target="../diagrams/drawing1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314" name="Picture 4" descr="UofL_Logo_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990600"/>
            <a:ext cx="5159375" cy="1090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5" descr="UofL_Stri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8" y="2971800"/>
            <a:ext cx="9153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-31820" y="320040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2800" b="1" dirty="0" smtClean="0"/>
              <a:t>Collaborative Teaching and Learning </a:t>
            </a:r>
          </a:p>
          <a:p>
            <a:pPr algn="ctr"/>
            <a:r>
              <a:rPr lang="en-US" sz="2800" b="1" dirty="0" smtClean="0"/>
              <a:t>as </a:t>
            </a:r>
            <a:r>
              <a:rPr lang="en-US" sz="2800" b="1" dirty="0"/>
              <a:t>a Tool to Ignite the </a:t>
            </a:r>
            <a:r>
              <a:rPr lang="en-US" sz="2800" b="1" i="1" dirty="0" smtClean="0"/>
              <a:t>Spark</a:t>
            </a:r>
            <a:r>
              <a:rPr lang="en-US" sz="2800" b="1" dirty="0" smtClean="0"/>
              <a:t> </a:t>
            </a:r>
            <a:r>
              <a:rPr lang="en-US" sz="2800" b="1" dirty="0"/>
              <a:t>in Students</a:t>
            </a:r>
            <a:endParaRPr lang="en-US" sz="2800" dirty="0"/>
          </a:p>
        </p:txBody>
      </p:sp>
      <p:sp>
        <p:nvSpPr>
          <p:cNvPr id="6" name="Subtitle 3"/>
          <p:cNvSpPr txBox="1">
            <a:spLocks/>
          </p:cNvSpPr>
          <p:nvPr/>
        </p:nvSpPr>
        <p:spPr bwMode="auto">
          <a:xfrm>
            <a:off x="-34764" y="4648200"/>
            <a:ext cx="4759164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Anna C. Faul, PhD</a:t>
            </a:r>
          </a:p>
          <a:p>
            <a:pPr marL="0" indent="0">
              <a:buNone/>
            </a:pPr>
            <a:r>
              <a:rPr lang="en-US" sz="1800" dirty="0" smtClean="0"/>
              <a:t>Thomas R. </a:t>
            </a:r>
            <a:r>
              <a:rPr lang="en-US" sz="1800" dirty="0" smtClean="0"/>
              <a:t>Lawson, PhD</a:t>
            </a:r>
          </a:p>
          <a:p>
            <a:pPr marL="0" indent="0">
              <a:buNone/>
            </a:pPr>
            <a:r>
              <a:rPr lang="en-US" sz="1800" dirty="0" smtClean="0"/>
              <a:t>Joseph G. D’Ambrosio, PhD</a:t>
            </a:r>
          </a:p>
          <a:p>
            <a:pPr marL="0" indent="0">
              <a:buNone/>
            </a:pPr>
            <a:r>
              <a:rPr lang="en-US" sz="1800" dirty="0" smtClean="0"/>
              <a:t>Daniel A. </a:t>
            </a:r>
            <a:r>
              <a:rPr lang="en-US" sz="1800" dirty="0" err="1" smtClean="0"/>
              <a:t>Boamah</a:t>
            </a:r>
            <a:r>
              <a:rPr lang="en-US" sz="1800" dirty="0" smtClean="0"/>
              <a:t>, PhD Student</a:t>
            </a:r>
          </a:p>
          <a:p>
            <a:pPr marL="0" indent="0">
              <a:buNone/>
            </a:pPr>
            <a:r>
              <a:rPr lang="en-US" sz="1800" dirty="0" err="1" smtClean="0"/>
              <a:t>Samatha</a:t>
            </a:r>
            <a:r>
              <a:rPr lang="en-US" sz="1800" dirty="0" smtClean="0"/>
              <a:t> Cotton, MSSW, PhD </a:t>
            </a:r>
            <a:r>
              <a:rPr lang="en-US" sz="1800" dirty="0" smtClean="0"/>
              <a:t>Student</a:t>
            </a:r>
            <a:endParaRPr lang="en-US" sz="1800" dirty="0" smtClean="0"/>
          </a:p>
        </p:txBody>
      </p:sp>
      <p:sp>
        <p:nvSpPr>
          <p:cNvPr id="7" name="Subtitle 3"/>
          <p:cNvSpPr txBox="1">
            <a:spLocks/>
          </p:cNvSpPr>
          <p:nvPr/>
        </p:nvSpPr>
        <p:spPr bwMode="auto">
          <a:xfrm>
            <a:off x="4343400" y="4648200"/>
            <a:ext cx="4800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Mohammed </a:t>
            </a:r>
            <a:r>
              <a:rPr lang="en-US" sz="1800" dirty="0" err="1" smtClean="0"/>
              <a:t>Alkohaiz</a:t>
            </a:r>
            <a:r>
              <a:rPr lang="en-US" sz="1800" dirty="0" smtClean="0"/>
              <a:t>, MASW, PhD Student</a:t>
            </a:r>
          </a:p>
          <a:p>
            <a:pPr marL="0" indent="0">
              <a:buNone/>
            </a:pPr>
            <a:r>
              <a:rPr lang="en-US" sz="1800" dirty="0" smtClean="0"/>
              <a:t>Lisa D. Smith, MSSW, PhD Student</a:t>
            </a:r>
          </a:p>
          <a:p>
            <a:pPr marL="0" indent="0">
              <a:buNone/>
            </a:pPr>
            <a:r>
              <a:rPr lang="en-US" sz="1800" dirty="0" smtClean="0"/>
              <a:t>Susan N. Lewis, MSSW, CSW, PhD Student</a:t>
            </a:r>
          </a:p>
          <a:p>
            <a:pPr marL="0" indent="0">
              <a:buNone/>
            </a:pPr>
            <a:r>
              <a:rPr lang="en-US" sz="1800" dirty="0" smtClean="0"/>
              <a:t>Lauren Brown, LCSW, PhD </a:t>
            </a:r>
            <a:r>
              <a:rPr lang="en-US" sz="1800" dirty="0" smtClean="0"/>
              <a:t>Student</a:t>
            </a:r>
          </a:p>
          <a:p>
            <a:pPr marL="0" indent="0">
              <a:buNone/>
            </a:pPr>
            <a:r>
              <a:rPr lang="en-US" sz="1800" dirty="0" err="1" smtClean="0"/>
              <a:t>Yongqiang</a:t>
            </a:r>
            <a:r>
              <a:rPr lang="en-US" sz="1800" dirty="0" smtClean="0"/>
              <a:t>, </a:t>
            </a:r>
            <a:r>
              <a:rPr lang="en-US" sz="1800" dirty="0" err="1" smtClean="0"/>
              <a:t>Zheng</a:t>
            </a:r>
            <a:r>
              <a:rPr lang="en-US" sz="1800" dirty="0" smtClean="0"/>
              <a:t>, </a:t>
            </a:r>
            <a:r>
              <a:rPr lang="en-US" sz="1800" smtClean="0"/>
              <a:t>PhD Student</a:t>
            </a:r>
            <a:endParaRPr lang="en-US" sz="18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819400" y="22098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Kent School of Social Work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304800"/>
            <a:ext cx="579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DA0519"/>
                </a:solidFill>
                <a:latin typeface="Helvetica 75 Bold" charset="0"/>
              </a:rPr>
              <a:t>Cooperative </a:t>
            </a:r>
            <a:r>
              <a:rPr lang="en-US" sz="2800" b="1" dirty="0" smtClean="0">
                <a:solidFill>
                  <a:srgbClr val="DA0519"/>
                </a:solidFill>
                <a:latin typeface="Helvetica 75 Bold" charset="0"/>
              </a:rPr>
              <a:t>learning tenets</a:t>
            </a:r>
            <a:endParaRPr lang="en-US" sz="2800" b="1" dirty="0">
              <a:solidFill>
                <a:srgbClr val="FF0000"/>
              </a:solidFill>
              <a:latin typeface="Helvetica 75 Bold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111811793"/>
              </p:ext>
            </p:extLst>
          </p:nvPr>
        </p:nvGraphicFramePr>
        <p:xfrm>
          <a:off x="656922" y="1250468"/>
          <a:ext cx="7953677" cy="4616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5160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228600"/>
            <a:ext cx="4238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DA0519"/>
                </a:solidFill>
                <a:latin typeface="Helvetica 75 Bold" charset="0"/>
              </a:rPr>
              <a:t>Cooperative learning tenets</a:t>
            </a:r>
            <a:endParaRPr lang="en-US" b="1" dirty="0">
              <a:solidFill>
                <a:srgbClr val="FF0000"/>
              </a:solidFill>
              <a:latin typeface="Helvetica 75 Bol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4600" y="1143000"/>
            <a:ext cx="4461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i="1" dirty="0"/>
              <a:t>Individual accountability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02846100"/>
              </p:ext>
            </p:extLst>
          </p:nvPr>
        </p:nvGraphicFramePr>
        <p:xfrm>
          <a:off x="715059" y="1752600"/>
          <a:ext cx="7315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6057073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Develop a plan of accountability in advance of class starting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045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228600"/>
            <a:ext cx="4238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DA0519"/>
                </a:solidFill>
                <a:latin typeface="Helvetica 75 Bold" charset="0"/>
              </a:rPr>
              <a:t>Cooperative learning tenets</a:t>
            </a:r>
            <a:endParaRPr lang="en-US" b="1" dirty="0">
              <a:solidFill>
                <a:srgbClr val="FF0000"/>
              </a:solidFill>
              <a:latin typeface="Helvetica 75 Bol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4600" y="1143000"/>
            <a:ext cx="44015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i="1" dirty="0" smtClean="0"/>
              <a:t>Mutual Interdependence</a:t>
            </a:r>
            <a:endParaRPr lang="en-US" sz="2800" b="1" i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71244379"/>
              </p:ext>
            </p:extLst>
          </p:nvPr>
        </p:nvGraphicFramePr>
        <p:xfrm>
          <a:off x="715059" y="1752600"/>
          <a:ext cx="7315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6057073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Promote cohort development and positive interdependence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005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228600"/>
            <a:ext cx="4238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DA0519"/>
                </a:solidFill>
                <a:latin typeface="Helvetica 75 Bold" charset="0"/>
              </a:rPr>
              <a:t>Cooperative learning tenets</a:t>
            </a:r>
            <a:endParaRPr lang="en-US" b="1" dirty="0">
              <a:solidFill>
                <a:srgbClr val="FF0000"/>
              </a:solidFill>
              <a:latin typeface="Helvetica 75 Bol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0" y="1143000"/>
            <a:ext cx="61576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i="1" dirty="0" smtClean="0"/>
              <a:t>Face-to-face promotive interaction</a:t>
            </a:r>
            <a:endParaRPr lang="en-US" sz="2800" b="1" i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550890428"/>
              </p:ext>
            </p:extLst>
          </p:nvPr>
        </p:nvGraphicFramePr>
        <p:xfrm>
          <a:off x="715059" y="1752600"/>
          <a:ext cx="7315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6057073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Encourage opportunities for student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417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228600"/>
            <a:ext cx="4238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DA0519"/>
                </a:solidFill>
                <a:latin typeface="Helvetica 75 Bold" charset="0"/>
              </a:rPr>
              <a:t>Cooperative learning tenets</a:t>
            </a:r>
            <a:endParaRPr lang="en-US" b="1" dirty="0">
              <a:solidFill>
                <a:srgbClr val="FF0000"/>
              </a:solidFill>
              <a:latin typeface="Helvetica 75 Bol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1143000"/>
            <a:ext cx="75948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i="1" dirty="0" smtClean="0"/>
              <a:t>Appropriate practice of interpersonal skills</a:t>
            </a:r>
            <a:endParaRPr lang="en-US" sz="2800" b="1" i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70593772"/>
              </p:ext>
            </p:extLst>
          </p:nvPr>
        </p:nvGraphicFramePr>
        <p:xfrm>
          <a:off x="1219200" y="1905000"/>
          <a:ext cx="6676341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057073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Don’t ever assume social skills- teach them and reward appropriate use of those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717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228600"/>
            <a:ext cx="4238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DA0519"/>
                </a:solidFill>
                <a:latin typeface="Helvetica 75 Bold" charset="0"/>
              </a:rPr>
              <a:t>Cooperative learning tenets</a:t>
            </a:r>
            <a:endParaRPr lang="en-US" b="1" dirty="0">
              <a:solidFill>
                <a:srgbClr val="FF0000"/>
              </a:solidFill>
              <a:latin typeface="Helvetica 75 Bol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1143000"/>
            <a:ext cx="7933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i="1" dirty="0" smtClean="0"/>
              <a:t>Regular self-assessment of team functioning</a:t>
            </a:r>
            <a:endParaRPr lang="en-US" sz="2800" b="1" i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63823667"/>
              </p:ext>
            </p:extLst>
          </p:nvPr>
        </p:nvGraphicFramePr>
        <p:xfrm>
          <a:off x="1219200" y="1905000"/>
          <a:ext cx="6676341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057073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ystematically monitor group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036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228600"/>
            <a:ext cx="5024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DA0519"/>
                </a:solidFill>
                <a:latin typeface="Helvetica 75 Bold" charset="0"/>
              </a:rPr>
              <a:t>Structure of cooperative learning</a:t>
            </a:r>
            <a:endParaRPr lang="en-US" b="1" dirty="0">
              <a:solidFill>
                <a:srgbClr val="FF0000"/>
              </a:solidFill>
              <a:latin typeface="Helvetica 75 Bol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1143000"/>
            <a:ext cx="6663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i="1" dirty="0" smtClean="0"/>
              <a:t>Types of cooperative learning groups</a:t>
            </a:r>
            <a:endParaRPr lang="en-US" sz="2800" b="1" i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19574904"/>
              </p:ext>
            </p:extLst>
          </p:nvPr>
        </p:nvGraphicFramePr>
        <p:xfrm>
          <a:off x="1219200" y="1905000"/>
          <a:ext cx="6676341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057073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Promotes higher achievement at many age levels and subject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97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48000" y="241300"/>
            <a:ext cx="5676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DA0519"/>
                </a:solidFill>
                <a:latin typeface="Helvetica 75 Bold" charset="0"/>
              </a:rPr>
              <a:t>What does it look like?</a:t>
            </a:r>
            <a:endParaRPr lang="en-US" sz="3200" b="1" dirty="0">
              <a:solidFill>
                <a:srgbClr val="FF0000"/>
              </a:solidFill>
              <a:latin typeface="Helvetica 75 Bold" charset="0"/>
            </a:endParaRPr>
          </a:p>
        </p:txBody>
      </p:sp>
      <p:pic>
        <p:nvPicPr>
          <p:cNvPr id="3" name="Picture 2" descr="group wor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794" y="1219200"/>
            <a:ext cx="3710069" cy="2468880"/>
          </a:xfrm>
          <a:prstGeom prst="rect">
            <a:avLst/>
          </a:prstGeom>
        </p:spPr>
      </p:pic>
      <p:pic>
        <p:nvPicPr>
          <p:cNvPr id="4" name="Picture 3" descr="engaged student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19200"/>
            <a:ext cx="3296083" cy="2468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52800" y="5029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Less hierarchy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40386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Mentor  approach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3962400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Problem-centered instruction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105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Reflexive pedagogy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114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Team teaching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5105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Peer teaching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46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48000" y="241300"/>
            <a:ext cx="5676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DA0519"/>
                </a:solidFill>
                <a:latin typeface="Helvetica 75 Bold" charset="0"/>
              </a:rPr>
              <a:t>How we do it?</a:t>
            </a:r>
            <a:endParaRPr lang="en-US" sz="3200" b="1" dirty="0">
              <a:solidFill>
                <a:srgbClr val="FF0000"/>
              </a:solidFill>
              <a:latin typeface="Helvetica 75 Bold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41316116"/>
              </p:ext>
            </p:extLst>
          </p:nvPr>
        </p:nvGraphicFramePr>
        <p:xfrm>
          <a:off x="-11082" y="1143000"/>
          <a:ext cx="91440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1219200"/>
            <a:ext cx="571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Collaborative Instructor Involvement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16729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48000" y="241300"/>
            <a:ext cx="5676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DA0519"/>
                </a:solidFill>
                <a:latin typeface="Helvetica 75 Bold" charset="0"/>
              </a:rPr>
              <a:t>How to do it?</a:t>
            </a:r>
            <a:endParaRPr lang="en-US" sz="3200" b="1" dirty="0">
              <a:solidFill>
                <a:srgbClr val="FF0000"/>
              </a:solidFill>
              <a:latin typeface="Helvetica 75 Bold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61604785"/>
              </p:ext>
            </p:extLst>
          </p:nvPr>
        </p:nvGraphicFramePr>
        <p:xfrm>
          <a:off x="1143000" y="1828800"/>
          <a:ext cx="66294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28800" y="1219200"/>
            <a:ext cx="5715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Student Involvement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9726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029200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/>
              <a:t>The dread of most doctoral students…</a:t>
            </a:r>
          </a:p>
          <a:p>
            <a:pPr marL="0" lvl="0" indent="0" algn="ctr">
              <a:buNone/>
            </a:pPr>
            <a:r>
              <a:rPr lang="en-US" sz="4000" dirty="0" smtClean="0"/>
              <a:t> </a:t>
            </a:r>
            <a:r>
              <a:rPr lang="en-US" sz="2400" b="1" dirty="0" smtClean="0"/>
              <a:t>“SW 697: ADVANCED RESEARCH DESIGN and ANALYSIS!!!!”</a:t>
            </a:r>
          </a:p>
          <a:p>
            <a:pPr lvl="0"/>
            <a:r>
              <a:rPr lang="en-US" sz="3600" dirty="0" smtClean="0"/>
              <a:t>Student motivation- </a:t>
            </a:r>
            <a:r>
              <a:rPr lang="en-US" sz="2400" b="1" dirty="0" smtClean="0"/>
              <a:t>Reality or Myth?</a:t>
            </a:r>
            <a:endParaRPr lang="en-US" sz="2400" b="1" dirty="0"/>
          </a:p>
          <a:p>
            <a:pPr lvl="0"/>
            <a:r>
              <a:rPr lang="en-US" sz="3600" dirty="0" smtClean="0"/>
              <a:t>Collaborative teaching and  Cooperative learning- </a:t>
            </a:r>
            <a:r>
              <a:rPr lang="en-US" sz="2400" b="1" dirty="0" smtClean="0"/>
              <a:t>Core tenets </a:t>
            </a:r>
          </a:p>
          <a:p>
            <a:pPr lvl="0"/>
            <a:r>
              <a:rPr lang="en-US" sz="3600" dirty="0" smtClean="0"/>
              <a:t>Faculty/student reflection- </a:t>
            </a:r>
            <a:r>
              <a:rPr lang="en-US" sz="2400" b="1" dirty="0" smtClean="0"/>
              <a:t>True confessions</a:t>
            </a:r>
            <a:endParaRPr lang="en-US" sz="2400" b="1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048000" y="241300"/>
            <a:ext cx="5676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DA0519"/>
                </a:solidFill>
                <a:latin typeface="Helvetica 75 Bold" charset="0"/>
              </a:rPr>
              <a:t>Workshop Objectives</a:t>
            </a:r>
            <a:endParaRPr lang="en-US" sz="3200" b="1" dirty="0">
              <a:solidFill>
                <a:srgbClr val="FF0000"/>
              </a:solidFill>
              <a:latin typeface="Helvetica 75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016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48000" y="241300"/>
            <a:ext cx="5676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DA0519"/>
                </a:solidFill>
                <a:latin typeface="Helvetica 75 Bold" charset="0"/>
              </a:rPr>
              <a:t>Faculty/Student Reflections</a:t>
            </a:r>
            <a:endParaRPr lang="en-US" sz="3200" b="1" dirty="0">
              <a:solidFill>
                <a:srgbClr val="FF0000"/>
              </a:solidFill>
              <a:latin typeface="Helvetica 75 Bold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talk…….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94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48000" y="241300"/>
            <a:ext cx="5676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DA0519"/>
                </a:solidFill>
                <a:latin typeface="Helvetica 75 Bold" charset="0"/>
              </a:rPr>
              <a:t>Questions?</a:t>
            </a:r>
            <a:endParaRPr lang="en-US" sz="3200" b="1" dirty="0">
              <a:solidFill>
                <a:srgbClr val="FF0000"/>
              </a:solidFill>
              <a:latin typeface="Helvetica 75 Bold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402787"/>
              </p:ext>
            </p:extLst>
          </p:nvPr>
        </p:nvGraphicFramePr>
        <p:xfrm>
          <a:off x="152400" y="1066800"/>
          <a:ext cx="88392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3276600"/>
                <a:gridCol w="2743200"/>
              </a:tblGrid>
              <a:tr h="3238304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Anna C. Faul, PhD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Professor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Associate Dean Academic Affairs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Kent School of Social Work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Oppenheimer Room 104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Louisville, KY, 40292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502-852-1981 (O)</a:t>
                      </a:r>
                      <a:endParaRPr lang="en-US" dirty="0"/>
                    </a:p>
                  </a:txBody>
                  <a:tcPr>
                    <a:solidFill>
                      <a:srgbClr val="CB0D0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Thomas R. Lawson, PhD</a:t>
                      </a:r>
                    </a:p>
                    <a:p>
                      <a:r>
                        <a:rPr lang="en-US" dirty="0" smtClean="0"/>
                        <a:t>Professor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Kent School of Social Work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Patterson Hall, Room 105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Louisville, KY, 40292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502-852-6922 (O)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rgbClr val="CB0D0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Joseph G. D’Ambrosio, PhD</a:t>
                      </a:r>
                    </a:p>
                    <a:p>
                      <a:r>
                        <a:rPr lang="en-US" dirty="0" smtClean="0"/>
                        <a:t>Part-time</a:t>
                      </a:r>
                      <a:r>
                        <a:rPr lang="en-US" baseline="0" dirty="0" smtClean="0"/>
                        <a:t> Assistant Professor, Program Manager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Kent School of Social Work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Oppenheimer Room 209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Louisville, KY, 40292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502-852-7374(O)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rgbClr val="CB0D0E"/>
                    </a:solidFill>
                  </a:tcPr>
                </a:tc>
              </a:tr>
              <a:tr h="3430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acfaul01@louisville.edu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B0D0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thomas.lawson@louisville.edu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CB0D0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jgdamb01@louisville.edu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CB0D0E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52800" y="5105400"/>
            <a:ext cx="2438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Thank you!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4474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4343400"/>
            <a:ext cx="7772400" cy="1524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/>
              <a:t>Students need to learn the </a:t>
            </a:r>
            <a:r>
              <a:rPr lang="en-US" sz="2800" u="sng" dirty="0" smtClean="0"/>
              <a:t>conceptual</a:t>
            </a:r>
            <a:r>
              <a:rPr lang="en-US" sz="2800" dirty="0" smtClean="0"/>
              <a:t>, </a:t>
            </a:r>
            <a:r>
              <a:rPr lang="en-US" sz="2800" u="sng" dirty="0" smtClean="0"/>
              <a:t>methodological</a:t>
            </a:r>
            <a:r>
              <a:rPr lang="en-US" sz="2800" dirty="0" smtClean="0"/>
              <a:t>, and </a:t>
            </a:r>
            <a:r>
              <a:rPr lang="en-US" sz="2800" u="sng" dirty="0" smtClean="0"/>
              <a:t>statistical research methods </a:t>
            </a:r>
            <a:r>
              <a:rPr lang="en-US" sz="2800" dirty="0" smtClean="0"/>
              <a:t>in both quantitative and qualitative social science research </a:t>
            </a:r>
          </a:p>
          <a:p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819400" y="228600"/>
            <a:ext cx="5676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DA0519"/>
                </a:solidFill>
                <a:latin typeface="Helvetica 75 Bold" charset="0"/>
              </a:rPr>
              <a:t>So what class do I have to take? </a:t>
            </a:r>
            <a:endParaRPr lang="en-US" sz="3200" b="1" dirty="0">
              <a:solidFill>
                <a:srgbClr val="FF0000"/>
              </a:solidFill>
              <a:latin typeface="Helvetica 75 Bold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SW 7907: Advanced Research Design and Analysis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524000"/>
            <a:ext cx="8153400" cy="2895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63246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Found most difficult course in doctoral work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205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48000" y="241300"/>
            <a:ext cx="5676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DA0519"/>
                </a:solidFill>
                <a:latin typeface="Helvetica 75 Bold" charset="0"/>
              </a:rPr>
              <a:t>Student motivation?</a:t>
            </a:r>
            <a:endParaRPr lang="en-US" sz="3200" b="1" dirty="0">
              <a:solidFill>
                <a:srgbClr val="FF0000"/>
              </a:solidFill>
              <a:latin typeface="Helvetica 75 Bold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37754263"/>
              </p:ext>
            </p:extLst>
          </p:nvPr>
        </p:nvGraphicFramePr>
        <p:xfrm>
          <a:off x="609600" y="1295400"/>
          <a:ext cx="78486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2723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1143000"/>
          </a:xfrm>
        </p:spPr>
        <p:txBody>
          <a:bodyPr/>
          <a:lstStyle/>
          <a:p>
            <a:r>
              <a:rPr lang="en-US" dirty="0" smtClean="0"/>
              <a:t>Focus on student learning style</a:t>
            </a:r>
          </a:p>
          <a:p>
            <a:pPr lvl="1"/>
            <a:r>
              <a:rPr lang="en-US" dirty="0" smtClean="0"/>
              <a:t>Who is in your class? 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895600" y="152400"/>
            <a:ext cx="60198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DA0519"/>
                </a:solidFill>
                <a:latin typeface="Helvetica 75 Bold" charset="0"/>
              </a:rPr>
              <a:t>What works in teaching research?</a:t>
            </a:r>
            <a:endParaRPr lang="en-US" sz="2800" b="1" dirty="0">
              <a:solidFill>
                <a:srgbClr val="FF0000"/>
              </a:solidFill>
              <a:latin typeface="Helvetica 75 Bold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359688014"/>
              </p:ext>
            </p:extLst>
          </p:nvPr>
        </p:nvGraphicFramePr>
        <p:xfrm>
          <a:off x="838200" y="2362200"/>
          <a:ext cx="7315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6083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895600" y="0"/>
            <a:ext cx="6248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800" b="1" dirty="0" smtClean="0">
                <a:solidFill>
                  <a:srgbClr val="DA0519"/>
                </a:solidFill>
                <a:latin typeface="Helvetica 75 Bold" charset="0"/>
              </a:rPr>
              <a:t>When you are not doing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800" b="1" dirty="0" smtClean="0">
                <a:solidFill>
                  <a:srgbClr val="DA0519"/>
                </a:solidFill>
                <a:latin typeface="Helvetica 75 Bold" charset="0"/>
              </a:rPr>
              <a:t>collaborative teaching</a:t>
            </a:r>
            <a:endParaRPr lang="en-US" sz="2800" b="1" dirty="0">
              <a:solidFill>
                <a:srgbClr val="FF0000"/>
              </a:solidFill>
              <a:latin typeface="Helvetica 75 Bold" charset="0"/>
            </a:endParaRPr>
          </a:p>
        </p:txBody>
      </p:sp>
      <p:pic>
        <p:nvPicPr>
          <p:cNvPr id="3" name="Picture 2" descr="Students sleepi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209800"/>
            <a:ext cx="3251200" cy="2501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86200" y="3124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Lecture</a:t>
            </a: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191000" y="1219200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Ask questions that the same few students always answer</a:t>
            </a:r>
            <a:endParaRPr lang="en-US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Conduct discussions that engages only a small fraction of the class </a:t>
            </a:r>
            <a:endParaRPr lang="en-US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4724400"/>
            <a:ext cx="3124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Give quizzes with no immediate feedback</a:t>
            </a:r>
            <a:endParaRPr lang="en-US" b="1" i="1" dirty="0"/>
          </a:p>
        </p:txBody>
      </p:sp>
      <p:pic>
        <p:nvPicPr>
          <p:cNvPr id="9" name="Picture 8" descr="lecturing student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09800"/>
            <a:ext cx="3492500" cy="23241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9600" y="12192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Top down approach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455213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819400" y="152400"/>
            <a:ext cx="5676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 smtClean="0">
                <a:solidFill>
                  <a:srgbClr val="DA0519"/>
                </a:solidFill>
                <a:latin typeface="Helvetica 75 Bold" charset="0"/>
              </a:rPr>
              <a:t>Collaborative Teaching and Learning</a:t>
            </a:r>
            <a:endParaRPr lang="en-US" sz="2200" b="1" dirty="0">
              <a:solidFill>
                <a:srgbClr val="FF0000"/>
              </a:solidFill>
              <a:latin typeface="Helvetica 75 Bold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46648093"/>
              </p:ext>
            </p:extLst>
          </p:nvPr>
        </p:nvGraphicFramePr>
        <p:xfrm>
          <a:off x="201469" y="1027274"/>
          <a:ext cx="9018731" cy="4916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4648200"/>
            <a:ext cx="9067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Based on Active Learning</a:t>
            </a:r>
          </a:p>
          <a:p>
            <a:pPr algn="ctr"/>
            <a:r>
              <a:rPr lang="en-US" b="1" dirty="0" smtClean="0"/>
              <a:t>-emphasis on student involvement-</a:t>
            </a:r>
          </a:p>
          <a:p>
            <a:pPr algn="ctr"/>
            <a:r>
              <a:rPr lang="en-US" b="1" i="1" dirty="0"/>
              <a:t>o</a:t>
            </a:r>
            <a:r>
              <a:rPr lang="en-US" b="1" i="1" dirty="0" smtClean="0"/>
              <a:t>ther than simply watching, listening or taking note</a:t>
            </a:r>
            <a:r>
              <a:rPr lang="en-US" b="1" dirty="0" smtClean="0"/>
              <a:t>s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581400" y="3200400"/>
            <a:ext cx="2286000" cy="0"/>
          </a:xfrm>
          <a:prstGeom prst="line">
            <a:avLst/>
          </a:prstGeom>
          <a:solidFill>
            <a:schemeClr val="accent1"/>
          </a:solidFill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44897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819400" y="152400"/>
            <a:ext cx="5676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DA0519"/>
                </a:solidFill>
                <a:latin typeface="Helvetica 75 Bold" charset="0"/>
              </a:rPr>
              <a:t>Collaborative Teaching</a:t>
            </a:r>
            <a:endParaRPr lang="en-US" sz="2800" b="1" dirty="0">
              <a:solidFill>
                <a:srgbClr val="FF0000"/>
              </a:solidFill>
              <a:latin typeface="Helvetica 75 Bold" charset="0"/>
            </a:endParaRPr>
          </a:p>
        </p:txBody>
      </p:sp>
      <p:pic>
        <p:nvPicPr>
          <p:cNvPr id="3" name="Picture 2" descr="Tom Lawso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71600"/>
            <a:ext cx="4114800" cy="2769989"/>
          </a:xfrm>
          <a:prstGeom prst="rect">
            <a:avLst/>
          </a:prstGeom>
        </p:spPr>
      </p:pic>
      <p:pic>
        <p:nvPicPr>
          <p:cNvPr id="4" name="Picture 3" descr="Fau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371600"/>
            <a:ext cx="4122852" cy="2743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38400" y="51816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“TEAM ARDA”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43434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Tom Lawson, PhD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43434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Annatjie Faul, PhD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0295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048000" y="152400"/>
            <a:ext cx="5676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DA0519"/>
                </a:solidFill>
                <a:latin typeface="Helvetica 75 Bold" charset="0"/>
              </a:rPr>
              <a:t>Collaborative learning</a:t>
            </a:r>
            <a:endParaRPr lang="en-US" sz="2800" b="1" dirty="0">
              <a:solidFill>
                <a:srgbClr val="FF0000"/>
              </a:solidFill>
              <a:latin typeface="Helvetica 75 Bold" charset="0"/>
            </a:endParaRPr>
          </a:p>
        </p:txBody>
      </p:sp>
      <p:pic>
        <p:nvPicPr>
          <p:cNvPr id="3" name="Picture 2" descr="group of student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219200"/>
            <a:ext cx="4419600" cy="1727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533400" y="3048000"/>
            <a:ext cx="754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Students working together to maximize their own learning, as well as that of their group members </a:t>
            </a:r>
            <a:r>
              <a:rPr lang="en-US" dirty="0" smtClean="0"/>
              <a:t>		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038600"/>
            <a:ext cx="7848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It includes cooperative learning where the basic premise is that cooperation is more effective than competition to produce positive learning outcomes </a:t>
            </a:r>
            <a:r>
              <a:rPr lang="en-US" dirty="0" smtClean="0"/>
              <a:t>		      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(Johnson, D.W., Johnson, R.T. &amp; Smith, K.A.(1991)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29364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1589</TotalTime>
  <Words>1248</Words>
  <Application>Microsoft Macintosh PowerPoint</Application>
  <PresentationFormat>On-screen Show (4:3)</PresentationFormat>
  <Paragraphs>257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 Popp</dc:creator>
  <cp:lastModifiedBy>Joe D'Ambrosio</cp:lastModifiedBy>
  <cp:revision>82</cp:revision>
  <cp:lastPrinted>2014-02-07T02:44:40Z</cp:lastPrinted>
  <dcterms:created xsi:type="dcterms:W3CDTF">2008-02-06T22:17:35Z</dcterms:created>
  <dcterms:modified xsi:type="dcterms:W3CDTF">2014-02-09T16:25:39Z</dcterms:modified>
</cp:coreProperties>
</file>